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84" r:id="rId6"/>
    <p:sldId id="263" r:id="rId7"/>
    <p:sldId id="262" r:id="rId8"/>
    <p:sldId id="264" r:id="rId9"/>
    <p:sldId id="274" r:id="rId10"/>
    <p:sldId id="275" r:id="rId11"/>
    <p:sldId id="265" r:id="rId12"/>
    <p:sldId id="266" r:id="rId13"/>
    <p:sldId id="273" r:id="rId14"/>
    <p:sldId id="272" r:id="rId15"/>
    <p:sldId id="268" r:id="rId16"/>
    <p:sldId id="269" r:id="rId17"/>
    <p:sldId id="270" r:id="rId18"/>
    <p:sldId id="271" r:id="rId19"/>
    <p:sldId id="267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59" r:id="rId29"/>
    <p:sldId id="285" r:id="rId3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Robert" userId="bdf697ffd98a8826" providerId="LiveId" clId="{F9B987AF-30B6-492A-8DDE-7756DD1863D2}"/>
    <pc:docChg chg="undo custSel addSld modSld">
      <pc:chgData name="Benjamin Robert" userId="bdf697ffd98a8826" providerId="LiveId" clId="{F9B987AF-30B6-492A-8DDE-7756DD1863D2}" dt="2023-11-15T07:47:27.418" v="530" actId="478"/>
      <pc:docMkLst>
        <pc:docMk/>
      </pc:docMkLst>
      <pc:sldChg chg="modSp mod">
        <pc:chgData name="Benjamin Robert" userId="bdf697ffd98a8826" providerId="LiveId" clId="{F9B987AF-30B6-492A-8DDE-7756DD1863D2}" dt="2023-11-12T11:41:51.410" v="495" actId="20577"/>
        <pc:sldMkLst>
          <pc:docMk/>
          <pc:sldMk cId="3306729575" sldId="267"/>
        </pc:sldMkLst>
        <pc:spChg chg="mod">
          <ac:chgData name="Benjamin Robert" userId="bdf697ffd98a8826" providerId="LiveId" clId="{F9B987AF-30B6-492A-8DDE-7756DD1863D2}" dt="2023-11-12T11:36:18.473" v="412" actId="20577"/>
          <ac:spMkLst>
            <pc:docMk/>
            <pc:sldMk cId="3306729575" sldId="267"/>
            <ac:spMk id="11" creationId="{B521DF78-6081-461E-D188-44B011A9DC62}"/>
          </ac:spMkLst>
        </pc:spChg>
        <pc:spChg chg="mod">
          <ac:chgData name="Benjamin Robert" userId="bdf697ffd98a8826" providerId="LiveId" clId="{F9B987AF-30B6-492A-8DDE-7756DD1863D2}" dt="2023-11-12T11:41:51.410" v="495" actId="20577"/>
          <ac:spMkLst>
            <pc:docMk/>
            <pc:sldMk cId="3306729575" sldId="267"/>
            <ac:spMk id="25" creationId="{A2F1E243-3F00-9815-E6ED-D161699F4FE7}"/>
          </ac:spMkLst>
        </pc:spChg>
      </pc:sldChg>
      <pc:sldChg chg="addSp delSp modSp mod">
        <pc:chgData name="Benjamin Robert" userId="bdf697ffd98a8826" providerId="LiveId" clId="{F9B987AF-30B6-492A-8DDE-7756DD1863D2}" dt="2023-11-12T11:14:29.130" v="77" actId="207"/>
        <pc:sldMkLst>
          <pc:docMk/>
          <pc:sldMk cId="2793421511" sldId="279"/>
        </pc:sldMkLst>
        <pc:spChg chg="mod">
          <ac:chgData name="Benjamin Robert" userId="bdf697ffd98a8826" providerId="LiveId" clId="{F9B987AF-30B6-492A-8DDE-7756DD1863D2}" dt="2023-11-12T11:10:46.142" v="24" actId="1076"/>
          <ac:spMkLst>
            <pc:docMk/>
            <pc:sldMk cId="2793421511" sldId="279"/>
            <ac:spMk id="4" creationId="{E32F199F-F63A-65D9-6382-DDD09BC8D151}"/>
          </ac:spMkLst>
        </pc:spChg>
        <pc:spChg chg="mod">
          <ac:chgData name="Benjamin Robert" userId="bdf697ffd98a8826" providerId="LiveId" clId="{F9B987AF-30B6-492A-8DDE-7756DD1863D2}" dt="2023-11-12T11:14:24.781" v="76" actId="207"/>
          <ac:spMkLst>
            <pc:docMk/>
            <pc:sldMk cId="2793421511" sldId="279"/>
            <ac:spMk id="7" creationId="{062EFEDA-29BD-0B68-FDEF-778F65BF7248}"/>
          </ac:spMkLst>
        </pc:spChg>
        <pc:spChg chg="mod">
          <ac:chgData name="Benjamin Robert" userId="bdf697ffd98a8826" providerId="LiveId" clId="{F9B987AF-30B6-492A-8DDE-7756DD1863D2}" dt="2023-11-12T11:14:29.130" v="77" actId="207"/>
          <ac:spMkLst>
            <pc:docMk/>
            <pc:sldMk cId="2793421511" sldId="279"/>
            <ac:spMk id="16" creationId="{2D209369-8A0C-8FC0-88B6-CCC1B77A8DDF}"/>
          </ac:spMkLst>
        </pc:spChg>
        <pc:picChg chg="add mod">
          <ac:chgData name="Benjamin Robert" userId="bdf697ffd98a8826" providerId="LiveId" clId="{F9B987AF-30B6-492A-8DDE-7756DD1863D2}" dt="2023-11-12T11:14:19.018" v="75" actId="207"/>
          <ac:picMkLst>
            <pc:docMk/>
            <pc:sldMk cId="2793421511" sldId="279"/>
            <ac:picMk id="17" creationId="{A6CD02FB-3001-14DE-C0D8-CB1EA41129B1}"/>
          </ac:picMkLst>
        </pc:picChg>
        <pc:cxnChg chg="mod">
          <ac:chgData name="Benjamin Robert" userId="bdf697ffd98a8826" providerId="LiveId" clId="{F9B987AF-30B6-492A-8DDE-7756DD1863D2}" dt="2023-11-12T11:10:46.142" v="24" actId="1076"/>
          <ac:cxnSpMkLst>
            <pc:docMk/>
            <pc:sldMk cId="2793421511" sldId="279"/>
            <ac:cxnSpMk id="3" creationId="{BCD3EA32-42BB-E00D-2053-5496FC98DC21}"/>
          </ac:cxnSpMkLst>
        </pc:cxnChg>
        <pc:cxnChg chg="mod">
          <ac:chgData name="Benjamin Robert" userId="bdf697ffd98a8826" providerId="LiveId" clId="{F9B987AF-30B6-492A-8DDE-7756DD1863D2}" dt="2023-11-12T11:13:56.200" v="71" actId="208"/>
          <ac:cxnSpMkLst>
            <pc:docMk/>
            <pc:sldMk cId="2793421511" sldId="279"/>
            <ac:cxnSpMk id="6" creationId="{FD90DDFB-B757-A56D-B7B3-67EBE377C854}"/>
          </ac:cxnSpMkLst>
        </pc:cxnChg>
        <pc:cxnChg chg="mod">
          <ac:chgData name="Benjamin Robert" userId="bdf697ffd98a8826" providerId="LiveId" clId="{F9B987AF-30B6-492A-8DDE-7756DD1863D2}" dt="2023-11-12T11:13:59.906" v="72" actId="208"/>
          <ac:cxnSpMkLst>
            <pc:docMk/>
            <pc:sldMk cId="2793421511" sldId="279"/>
            <ac:cxnSpMk id="8" creationId="{270C5ADE-807B-C571-E57E-83599448FB38}"/>
          </ac:cxnSpMkLst>
        </pc:cxnChg>
        <pc:cxnChg chg="mod">
          <ac:chgData name="Benjamin Robert" userId="bdf697ffd98a8826" providerId="LiveId" clId="{F9B987AF-30B6-492A-8DDE-7756DD1863D2}" dt="2023-11-12T11:10:46.142" v="24" actId="1076"/>
          <ac:cxnSpMkLst>
            <pc:docMk/>
            <pc:sldMk cId="2793421511" sldId="279"/>
            <ac:cxnSpMk id="9" creationId="{1A778084-3012-1C83-57E9-9DFA2717AE72}"/>
          </ac:cxnSpMkLst>
        </pc:cxnChg>
        <pc:cxnChg chg="add mod">
          <ac:chgData name="Benjamin Robert" userId="bdf697ffd98a8826" providerId="LiveId" clId="{F9B987AF-30B6-492A-8DDE-7756DD1863D2}" dt="2023-11-12T11:14:12.845" v="73" actId="208"/>
          <ac:cxnSpMkLst>
            <pc:docMk/>
            <pc:sldMk cId="2793421511" sldId="279"/>
            <ac:cxnSpMk id="19" creationId="{394D6939-4527-E73F-8C54-0341E8639525}"/>
          </ac:cxnSpMkLst>
        </pc:cxnChg>
        <pc:cxnChg chg="add del mod">
          <ac:chgData name="Benjamin Robert" userId="bdf697ffd98a8826" providerId="LiveId" clId="{F9B987AF-30B6-492A-8DDE-7756DD1863D2}" dt="2023-11-12T11:09:51.010" v="13" actId="478"/>
          <ac:cxnSpMkLst>
            <pc:docMk/>
            <pc:sldMk cId="2793421511" sldId="279"/>
            <ac:cxnSpMk id="20" creationId="{5D965905-50C2-0EEB-871F-DA62A2C3C610}"/>
          </ac:cxnSpMkLst>
        </pc:cxnChg>
        <pc:cxnChg chg="add mod">
          <ac:chgData name="Benjamin Robert" userId="bdf697ffd98a8826" providerId="LiveId" clId="{F9B987AF-30B6-492A-8DDE-7756DD1863D2}" dt="2023-11-12T11:14:12.845" v="73" actId="208"/>
          <ac:cxnSpMkLst>
            <pc:docMk/>
            <pc:sldMk cId="2793421511" sldId="279"/>
            <ac:cxnSpMk id="23" creationId="{D8845BEB-C0A0-7677-AD18-8F9B6880FDF2}"/>
          </ac:cxnSpMkLst>
        </pc:cxnChg>
      </pc:sldChg>
      <pc:sldChg chg="addSp delSp modSp add mod">
        <pc:chgData name="Benjamin Robert" userId="bdf697ffd98a8826" providerId="LiveId" clId="{F9B987AF-30B6-492A-8DDE-7756DD1863D2}" dt="2023-11-12T11:16:28.712" v="93" actId="20577"/>
        <pc:sldMkLst>
          <pc:docMk/>
          <pc:sldMk cId="319150255" sldId="280"/>
        </pc:sldMkLst>
        <pc:spChg chg="mod">
          <ac:chgData name="Benjamin Robert" userId="bdf697ffd98a8826" providerId="LiveId" clId="{F9B987AF-30B6-492A-8DDE-7756DD1863D2}" dt="2023-11-12T11:13:01.220" v="64" actId="207"/>
          <ac:spMkLst>
            <pc:docMk/>
            <pc:sldMk cId="319150255" sldId="280"/>
            <ac:spMk id="7" creationId="{062EFEDA-29BD-0B68-FDEF-778F65BF7248}"/>
          </ac:spMkLst>
        </pc:spChg>
        <pc:spChg chg="mod">
          <ac:chgData name="Benjamin Robert" userId="bdf697ffd98a8826" providerId="LiveId" clId="{F9B987AF-30B6-492A-8DDE-7756DD1863D2}" dt="2023-11-12T11:14:36.976" v="78" actId="207"/>
          <ac:spMkLst>
            <pc:docMk/>
            <pc:sldMk cId="319150255" sldId="280"/>
            <ac:spMk id="16" creationId="{2D209369-8A0C-8FC0-88B6-CCC1B77A8DDF}"/>
          </ac:spMkLst>
        </pc:spChg>
        <pc:spChg chg="add mod">
          <ac:chgData name="Benjamin Robert" userId="bdf697ffd98a8826" providerId="LiveId" clId="{F9B987AF-30B6-492A-8DDE-7756DD1863D2}" dt="2023-11-12T11:14:44.267" v="79" actId="207"/>
          <ac:spMkLst>
            <pc:docMk/>
            <pc:sldMk cId="319150255" sldId="280"/>
            <ac:spMk id="24" creationId="{197E14E8-3AF3-A0E5-9EAB-D0747F27CE51}"/>
          </ac:spMkLst>
        </pc:spChg>
        <pc:spChg chg="add mod">
          <ac:chgData name="Benjamin Robert" userId="bdf697ffd98a8826" providerId="LiveId" clId="{F9B987AF-30B6-492A-8DDE-7756DD1863D2}" dt="2023-11-12T11:15:06.965" v="84" actId="1076"/>
          <ac:spMkLst>
            <pc:docMk/>
            <pc:sldMk cId="319150255" sldId="280"/>
            <ac:spMk id="25" creationId="{0BCFCF84-444C-C7D0-1E69-EAD0C2B35E1D}"/>
          </ac:spMkLst>
        </pc:spChg>
        <pc:spChg chg="add mod">
          <ac:chgData name="Benjamin Robert" userId="bdf697ffd98a8826" providerId="LiveId" clId="{F9B987AF-30B6-492A-8DDE-7756DD1863D2}" dt="2023-11-12T11:16:28.712" v="93" actId="20577"/>
          <ac:spMkLst>
            <pc:docMk/>
            <pc:sldMk cId="319150255" sldId="280"/>
            <ac:spMk id="27" creationId="{2C70DFBD-9FDB-2FAF-9DE8-680DED429B46}"/>
          </ac:spMkLst>
        </pc:spChg>
        <pc:picChg chg="del">
          <ac:chgData name="Benjamin Robert" userId="bdf697ffd98a8826" providerId="LiveId" clId="{F9B987AF-30B6-492A-8DDE-7756DD1863D2}" dt="2023-11-12T11:11:01.754" v="26" actId="478"/>
          <ac:picMkLst>
            <pc:docMk/>
            <pc:sldMk cId="319150255" sldId="280"/>
            <ac:picMk id="17" creationId="{A6CD02FB-3001-14DE-C0D8-CB1EA41129B1}"/>
          </ac:picMkLst>
        </pc:picChg>
        <pc:cxnChg chg="mod">
          <ac:chgData name="Benjamin Robert" userId="bdf697ffd98a8826" providerId="LiveId" clId="{F9B987AF-30B6-492A-8DDE-7756DD1863D2}" dt="2023-11-12T11:12:43.564" v="60" actId="208"/>
          <ac:cxnSpMkLst>
            <pc:docMk/>
            <pc:sldMk cId="319150255" sldId="280"/>
            <ac:cxnSpMk id="6" creationId="{FD90DDFB-B757-A56D-B7B3-67EBE377C854}"/>
          </ac:cxnSpMkLst>
        </pc:cxnChg>
        <pc:cxnChg chg="mod">
          <ac:chgData name="Benjamin Robert" userId="bdf697ffd98a8826" providerId="LiveId" clId="{F9B987AF-30B6-492A-8DDE-7756DD1863D2}" dt="2023-11-12T11:13:41.202" v="70" actId="208"/>
          <ac:cxnSpMkLst>
            <pc:docMk/>
            <pc:sldMk cId="319150255" sldId="280"/>
            <ac:cxnSpMk id="8" creationId="{270C5ADE-807B-C571-E57E-83599448FB38}"/>
          </ac:cxnSpMkLst>
        </pc:cxnChg>
        <pc:cxnChg chg="mod">
          <ac:chgData name="Benjamin Robert" userId="bdf697ffd98a8826" providerId="LiveId" clId="{F9B987AF-30B6-492A-8DDE-7756DD1863D2}" dt="2023-11-12T11:11:46.369" v="38" actId="14100"/>
          <ac:cxnSpMkLst>
            <pc:docMk/>
            <pc:sldMk cId="319150255" sldId="280"/>
            <ac:cxnSpMk id="9" creationId="{1A778084-3012-1C83-57E9-9DFA2717AE72}"/>
          </ac:cxnSpMkLst>
        </pc:cxnChg>
        <pc:cxnChg chg="add mod">
          <ac:chgData name="Benjamin Robert" userId="bdf697ffd98a8826" providerId="LiveId" clId="{F9B987AF-30B6-492A-8DDE-7756DD1863D2}" dt="2023-11-12T11:12:48.607" v="61" actId="208"/>
          <ac:cxnSpMkLst>
            <pc:docMk/>
            <pc:sldMk cId="319150255" sldId="280"/>
            <ac:cxnSpMk id="10" creationId="{E79D6563-34F5-6CCE-9405-DBEA9FCF1426}"/>
          </ac:cxnSpMkLst>
        </pc:cxnChg>
        <pc:cxnChg chg="del">
          <ac:chgData name="Benjamin Robert" userId="bdf697ffd98a8826" providerId="LiveId" clId="{F9B987AF-30B6-492A-8DDE-7756DD1863D2}" dt="2023-11-12T11:11:01.754" v="26" actId="478"/>
          <ac:cxnSpMkLst>
            <pc:docMk/>
            <pc:sldMk cId="319150255" sldId="280"/>
            <ac:cxnSpMk id="19" creationId="{394D6939-4527-E73F-8C54-0341E8639525}"/>
          </ac:cxnSpMkLst>
        </pc:cxnChg>
        <pc:cxnChg chg="add mod">
          <ac:chgData name="Benjamin Robert" userId="bdf697ffd98a8826" providerId="LiveId" clId="{F9B987AF-30B6-492A-8DDE-7756DD1863D2}" dt="2023-11-12T11:13:38.132" v="69" actId="208"/>
          <ac:cxnSpMkLst>
            <pc:docMk/>
            <pc:sldMk cId="319150255" sldId="280"/>
            <ac:cxnSpMk id="20" creationId="{D87A0CBA-FBC9-24AA-C2FE-F6C6F231392C}"/>
          </ac:cxnSpMkLst>
        </pc:cxnChg>
        <pc:cxnChg chg="del mod">
          <ac:chgData name="Benjamin Robert" userId="bdf697ffd98a8826" providerId="LiveId" clId="{F9B987AF-30B6-492A-8DDE-7756DD1863D2}" dt="2023-11-12T11:11:01.754" v="26" actId="478"/>
          <ac:cxnSpMkLst>
            <pc:docMk/>
            <pc:sldMk cId="319150255" sldId="280"/>
            <ac:cxnSpMk id="23" creationId="{D8845BEB-C0A0-7677-AD18-8F9B6880FDF2}"/>
          </ac:cxnSpMkLst>
        </pc:cxnChg>
      </pc:sldChg>
      <pc:sldChg chg="addSp delSp modSp add mod">
        <pc:chgData name="Benjamin Robert" userId="bdf697ffd98a8826" providerId="LiveId" clId="{F9B987AF-30B6-492A-8DDE-7756DD1863D2}" dt="2023-11-12T11:36:29.913" v="435" actId="20577"/>
        <pc:sldMkLst>
          <pc:docMk/>
          <pc:sldMk cId="2707278008" sldId="281"/>
        </pc:sldMkLst>
        <pc:spChg chg="add mod">
          <ac:chgData name="Benjamin Robert" userId="bdf697ffd98a8826" providerId="LiveId" clId="{F9B987AF-30B6-492A-8DDE-7756DD1863D2}" dt="2023-11-12T11:36:29.913" v="435" actId="20577"/>
          <ac:spMkLst>
            <pc:docMk/>
            <pc:sldMk cId="2707278008" sldId="281"/>
            <ac:spMk id="2" creationId="{97A4D32F-809E-787F-5547-469406039622}"/>
          </ac:spMkLst>
        </pc:spChg>
        <pc:spChg chg="del">
          <ac:chgData name="Benjamin Robert" userId="bdf697ffd98a8826" providerId="LiveId" clId="{F9B987AF-30B6-492A-8DDE-7756DD1863D2}" dt="2023-11-12T11:23:38.216" v="142" actId="478"/>
          <ac:spMkLst>
            <pc:docMk/>
            <pc:sldMk cId="2707278008" sldId="281"/>
            <ac:spMk id="4" creationId="{E32F199F-F63A-65D9-6382-DDD09BC8D151}"/>
          </ac:spMkLst>
        </pc:spChg>
        <pc:spChg chg="del mod">
          <ac:chgData name="Benjamin Robert" userId="bdf697ffd98a8826" providerId="LiveId" clId="{F9B987AF-30B6-492A-8DDE-7756DD1863D2}" dt="2023-11-12T11:33:20.546" v="351" actId="21"/>
          <ac:spMkLst>
            <pc:docMk/>
            <pc:sldMk cId="2707278008" sldId="281"/>
            <ac:spMk id="5" creationId="{A4CF6579-6522-2E9D-6332-10959F673843}"/>
          </ac:spMkLst>
        </pc:spChg>
        <pc:spChg chg="del">
          <ac:chgData name="Benjamin Robert" userId="bdf697ffd98a8826" providerId="LiveId" clId="{F9B987AF-30B6-492A-8DDE-7756DD1863D2}" dt="2023-11-12T11:23:38.216" v="142" actId="478"/>
          <ac:spMkLst>
            <pc:docMk/>
            <pc:sldMk cId="2707278008" sldId="281"/>
            <ac:spMk id="7" creationId="{062EFEDA-29BD-0B68-FDEF-778F65BF7248}"/>
          </ac:spMkLst>
        </pc:spChg>
        <pc:spChg chg="add del mod">
          <ac:chgData name="Benjamin Robert" userId="bdf697ffd98a8826" providerId="LiveId" clId="{F9B987AF-30B6-492A-8DDE-7756DD1863D2}" dt="2023-11-12T11:33:09.002" v="347" actId="478"/>
          <ac:spMkLst>
            <pc:docMk/>
            <pc:sldMk cId="2707278008" sldId="281"/>
            <ac:spMk id="11" creationId="{058175E2-05E0-9FDF-B200-117D9DD78F06}"/>
          </ac:spMkLst>
        </pc:spChg>
        <pc:spChg chg="add del mod">
          <ac:chgData name="Benjamin Robert" userId="bdf697ffd98a8826" providerId="LiveId" clId="{F9B987AF-30B6-492A-8DDE-7756DD1863D2}" dt="2023-11-12T11:33:07.281" v="346" actId="478"/>
          <ac:spMkLst>
            <pc:docMk/>
            <pc:sldMk cId="2707278008" sldId="281"/>
            <ac:spMk id="12" creationId="{69357739-6D16-6506-8966-9E005B35E030}"/>
          </ac:spMkLst>
        </pc:spChg>
        <pc:spChg chg="add del mod">
          <ac:chgData name="Benjamin Robert" userId="bdf697ffd98a8826" providerId="LiveId" clId="{F9B987AF-30B6-492A-8DDE-7756DD1863D2}" dt="2023-11-12T11:33:22.526" v="352"/>
          <ac:spMkLst>
            <pc:docMk/>
            <pc:sldMk cId="2707278008" sldId="281"/>
            <ac:spMk id="14" creationId="{D78DCE33-02DE-1A98-60D9-3316280E357D}"/>
          </ac:spMkLst>
        </pc:spChg>
        <pc:spChg chg="add mod">
          <ac:chgData name="Benjamin Robert" userId="bdf697ffd98a8826" providerId="LiveId" clId="{F9B987AF-30B6-492A-8DDE-7756DD1863D2}" dt="2023-11-12T11:33:22.526" v="352"/>
          <ac:spMkLst>
            <pc:docMk/>
            <pc:sldMk cId="2707278008" sldId="281"/>
            <ac:spMk id="15" creationId="{667BDBB6-1B49-ED35-BE29-06D48C5DAA5E}"/>
          </ac:spMkLst>
        </pc:spChg>
        <pc:spChg chg="del">
          <ac:chgData name="Benjamin Robert" userId="bdf697ffd98a8826" providerId="LiveId" clId="{F9B987AF-30B6-492A-8DDE-7756DD1863D2}" dt="2023-11-12T11:23:38.216" v="142" actId="478"/>
          <ac:spMkLst>
            <pc:docMk/>
            <pc:sldMk cId="2707278008" sldId="281"/>
            <ac:spMk id="16" creationId="{2D209369-8A0C-8FC0-88B6-CCC1B77A8DDF}"/>
          </ac:spMkLst>
        </pc:spChg>
        <pc:spChg chg="del">
          <ac:chgData name="Benjamin Robert" userId="bdf697ffd98a8826" providerId="LiveId" clId="{F9B987AF-30B6-492A-8DDE-7756DD1863D2}" dt="2023-11-12T11:23:38.216" v="142" actId="478"/>
          <ac:spMkLst>
            <pc:docMk/>
            <pc:sldMk cId="2707278008" sldId="281"/>
            <ac:spMk id="24" creationId="{197E14E8-3AF3-A0E5-9EAB-D0747F27CE51}"/>
          </ac:spMkLst>
        </pc:spChg>
        <pc:spChg chg="del">
          <ac:chgData name="Benjamin Robert" userId="bdf697ffd98a8826" providerId="LiveId" clId="{F9B987AF-30B6-492A-8DDE-7756DD1863D2}" dt="2023-11-12T11:23:38.216" v="142" actId="478"/>
          <ac:spMkLst>
            <pc:docMk/>
            <pc:sldMk cId="2707278008" sldId="281"/>
            <ac:spMk id="25" creationId="{0BCFCF84-444C-C7D0-1E69-EAD0C2B35E1D}"/>
          </ac:spMkLst>
        </pc:spChg>
        <pc:spChg chg="del">
          <ac:chgData name="Benjamin Robert" userId="bdf697ffd98a8826" providerId="LiveId" clId="{F9B987AF-30B6-492A-8DDE-7756DD1863D2}" dt="2023-11-12T11:23:38.216" v="142" actId="478"/>
          <ac:spMkLst>
            <pc:docMk/>
            <pc:sldMk cId="2707278008" sldId="281"/>
            <ac:spMk id="27" creationId="{2C70DFBD-9FDB-2FAF-9DE8-680DED429B46}"/>
          </ac:spMkLst>
        </pc:spChg>
        <pc:picChg chg="add del">
          <ac:chgData name="Benjamin Robert" userId="bdf697ffd98a8826" providerId="LiveId" clId="{F9B987AF-30B6-492A-8DDE-7756DD1863D2}" dt="2023-11-12T11:33:04.683" v="345" actId="478"/>
          <ac:picMkLst>
            <pc:docMk/>
            <pc:sldMk cId="2707278008" sldId="281"/>
            <ac:picMk id="15362" creationId="{7CF16460-A386-F31B-2A6E-9E9576D6CB85}"/>
          </ac:picMkLst>
        </pc:picChg>
        <pc:cxnChg chg="del">
          <ac:chgData name="Benjamin Robert" userId="bdf697ffd98a8826" providerId="LiveId" clId="{F9B987AF-30B6-492A-8DDE-7756DD1863D2}" dt="2023-11-12T11:23:38.216" v="142" actId="478"/>
          <ac:cxnSpMkLst>
            <pc:docMk/>
            <pc:sldMk cId="2707278008" sldId="281"/>
            <ac:cxnSpMk id="3" creationId="{BCD3EA32-42BB-E00D-2053-5496FC98DC21}"/>
          </ac:cxnSpMkLst>
        </pc:cxnChg>
        <pc:cxnChg chg="del">
          <ac:chgData name="Benjamin Robert" userId="bdf697ffd98a8826" providerId="LiveId" clId="{F9B987AF-30B6-492A-8DDE-7756DD1863D2}" dt="2023-11-12T11:23:38.216" v="142" actId="478"/>
          <ac:cxnSpMkLst>
            <pc:docMk/>
            <pc:sldMk cId="2707278008" sldId="281"/>
            <ac:cxnSpMk id="6" creationId="{FD90DDFB-B757-A56D-B7B3-67EBE377C854}"/>
          </ac:cxnSpMkLst>
        </pc:cxnChg>
        <pc:cxnChg chg="del">
          <ac:chgData name="Benjamin Robert" userId="bdf697ffd98a8826" providerId="LiveId" clId="{F9B987AF-30B6-492A-8DDE-7756DD1863D2}" dt="2023-11-12T11:23:38.216" v="142" actId="478"/>
          <ac:cxnSpMkLst>
            <pc:docMk/>
            <pc:sldMk cId="2707278008" sldId="281"/>
            <ac:cxnSpMk id="8" creationId="{270C5ADE-807B-C571-E57E-83599448FB38}"/>
          </ac:cxnSpMkLst>
        </pc:cxnChg>
        <pc:cxnChg chg="del">
          <ac:chgData name="Benjamin Robert" userId="bdf697ffd98a8826" providerId="LiveId" clId="{F9B987AF-30B6-492A-8DDE-7756DD1863D2}" dt="2023-11-12T11:23:38.216" v="142" actId="478"/>
          <ac:cxnSpMkLst>
            <pc:docMk/>
            <pc:sldMk cId="2707278008" sldId="281"/>
            <ac:cxnSpMk id="9" creationId="{1A778084-3012-1C83-57E9-9DFA2717AE72}"/>
          </ac:cxnSpMkLst>
        </pc:cxnChg>
        <pc:cxnChg chg="del">
          <ac:chgData name="Benjamin Robert" userId="bdf697ffd98a8826" providerId="LiveId" clId="{F9B987AF-30B6-492A-8DDE-7756DD1863D2}" dt="2023-11-12T11:23:38.216" v="142" actId="478"/>
          <ac:cxnSpMkLst>
            <pc:docMk/>
            <pc:sldMk cId="2707278008" sldId="281"/>
            <ac:cxnSpMk id="10" creationId="{E79D6563-34F5-6CCE-9405-DBEA9FCF1426}"/>
          </ac:cxnSpMkLst>
        </pc:cxnChg>
        <pc:cxnChg chg="del">
          <ac:chgData name="Benjamin Robert" userId="bdf697ffd98a8826" providerId="LiveId" clId="{F9B987AF-30B6-492A-8DDE-7756DD1863D2}" dt="2023-11-12T11:23:38.216" v="142" actId="478"/>
          <ac:cxnSpMkLst>
            <pc:docMk/>
            <pc:sldMk cId="2707278008" sldId="281"/>
            <ac:cxnSpMk id="20" creationId="{D87A0CBA-FBC9-24AA-C2FE-F6C6F231392C}"/>
          </ac:cxnSpMkLst>
        </pc:cxnChg>
      </pc:sldChg>
      <pc:sldChg chg="addSp delSp modSp add mod">
        <pc:chgData name="Benjamin Robert" userId="bdf697ffd98a8826" providerId="LiveId" clId="{F9B987AF-30B6-492A-8DDE-7756DD1863D2}" dt="2023-11-12T11:40:11.538" v="492" actId="14100"/>
        <pc:sldMkLst>
          <pc:docMk/>
          <pc:sldMk cId="1283645738" sldId="282"/>
        </pc:sldMkLst>
        <pc:spChg chg="del">
          <ac:chgData name="Benjamin Robert" userId="bdf697ffd98a8826" providerId="LiveId" clId="{F9B987AF-30B6-492A-8DDE-7756DD1863D2}" dt="2023-11-12T11:33:31.531" v="353" actId="478"/>
          <ac:spMkLst>
            <pc:docMk/>
            <pc:sldMk cId="1283645738" sldId="282"/>
            <ac:spMk id="2" creationId="{97A4D32F-809E-787F-5547-469406039622}"/>
          </ac:spMkLst>
        </pc:spChg>
        <pc:spChg chg="add mod">
          <ac:chgData name="Benjamin Robert" userId="bdf697ffd98a8826" providerId="LiveId" clId="{F9B987AF-30B6-492A-8DDE-7756DD1863D2}" dt="2023-11-12T11:39:18.888" v="452" actId="1076"/>
          <ac:spMkLst>
            <pc:docMk/>
            <pc:sldMk cId="1283645738" sldId="282"/>
            <ac:spMk id="4" creationId="{1EC7972A-7F2D-A47A-BE44-087B3F4D653D}"/>
          </ac:spMkLst>
        </pc:spChg>
        <pc:spChg chg="del">
          <ac:chgData name="Benjamin Robert" userId="bdf697ffd98a8826" providerId="LiveId" clId="{F9B987AF-30B6-492A-8DDE-7756DD1863D2}" dt="2023-11-12T11:33:33.963" v="354" actId="478"/>
          <ac:spMkLst>
            <pc:docMk/>
            <pc:sldMk cId="1283645738" sldId="282"/>
            <ac:spMk id="5" creationId="{A4CF6579-6522-2E9D-6332-10959F673843}"/>
          </ac:spMkLst>
        </pc:spChg>
        <pc:spChg chg="del mod">
          <ac:chgData name="Benjamin Robert" userId="bdf697ffd98a8826" providerId="LiveId" clId="{F9B987AF-30B6-492A-8DDE-7756DD1863D2}" dt="2023-11-12T11:39:59.726" v="477" actId="478"/>
          <ac:spMkLst>
            <pc:docMk/>
            <pc:sldMk cId="1283645738" sldId="282"/>
            <ac:spMk id="11" creationId="{058175E2-05E0-9FDF-B200-117D9DD78F06}"/>
          </ac:spMkLst>
        </pc:spChg>
        <pc:spChg chg="mod">
          <ac:chgData name="Benjamin Robert" userId="bdf697ffd98a8826" providerId="LiveId" clId="{F9B987AF-30B6-492A-8DDE-7756DD1863D2}" dt="2023-11-12T11:40:11.538" v="492" actId="14100"/>
          <ac:spMkLst>
            <pc:docMk/>
            <pc:sldMk cId="1283645738" sldId="282"/>
            <ac:spMk id="12" creationId="{69357739-6D16-6506-8966-9E005B35E030}"/>
          </ac:spMkLst>
        </pc:spChg>
        <pc:picChg chg="mod">
          <ac:chgData name="Benjamin Robert" userId="bdf697ffd98a8826" providerId="LiveId" clId="{F9B987AF-30B6-492A-8DDE-7756DD1863D2}" dt="2023-11-12T11:39:28.738" v="454" actId="167"/>
          <ac:picMkLst>
            <pc:docMk/>
            <pc:sldMk cId="1283645738" sldId="282"/>
            <ac:picMk id="15362" creationId="{7CF16460-A386-F31B-2A6E-9E9576D6CB85}"/>
          </ac:picMkLst>
        </pc:picChg>
      </pc:sldChg>
      <pc:sldChg chg="addSp delSp modSp add mod">
        <pc:chgData name="Benjamin Robert" userId="bdf697ffd98a8826" providerId="LiveId" clId="{F9B987AF-30B6-492A-8DDE-7756DD1863D2}" dt="2023-11-12T11:38:56.724" v="448" actId="114"/>
        <pc:sldMkLst>
          <pc:docMk/>
          <pc:sldMk cId="2310153840" sldId="283"/>
        </pc:sldMkLst>
        <pc:spChg chg="mod">
          <ac:chgData name="Benjamin Robert" userId="bdf697ffd98a8826" providerId="LiveId" clId="{F9B987AF-30B6-492A-8DDE-7756DD1863D2}" dt="2023-11-12T11:38:56.724" v="448" actId="114"/>
          <ac:spMkLst>
            <pc:docMk/>
            <pc:sldMk cId="2310153840" sldId="283"/>
            <ac:spMk id="3" creationId="{99382AC5-4CEE-972F-FDEC-288DCCBE6BD9}"/>
          </ac:spMkLst>
        </pc:spChg>
        <pc:spChg chg="add del mod">
          <ac:chgData name="Benjamin Robert" userId="bdf697ffd98a8826" providerId="LiveId" clId="{F9B987AF-30B6-492A-8DDE-7756DD1863D2}" dt="2023-11-12T11:38:05.746" v="439" actId="478"/>
          <ac:spMkLst>
            <pc:docMk/>
            <pc:sldMk cId="2310153840" sldId="283"/>
            <ac:spMk id="4" creationId="{902DA476-321E-A08D-D051-E1DC2763DF4C}"/>
          </ac:spMkLst>
        </pc:spChg>
        <pc:spChg chg="del">
          <ac:chgData name="Benjamin Robert" userId="bdf697ffd98a8826" providerId="LiveId" clId="{F9B987AF-30B6-492A-8DDE-7756DD1863D2}" dt="2023-11-12T11:38:03.826" v="438" actId="478"/>
          <ac:spMkLst>
            <pc:docMk/>
            <pc:sldMk cId="2310153840" sldId="283"/>
            <ac:spMk id="5" creationId="{A4CF6579-6522-2E9D-6332-10959F673843}"/>
          </ac:spMkLst>
        </pc:spChg>
      </pc:sldChg>
      <pc:sldChg chg="delSp modSp add mod">
        <pc:chgData name="Benjamin Robert" userId="bdf697ffd98a8826" providerId="LiveId" clId="{F9B987AF-30B6-492A-8DDE-7756DD1863D2}" dt="2023-11-13T07:42:43.079" v="502" actId="12789"/>
        <pc:sldMkLst>
          <pc:docMk/>
          <pc:sldMk cId="3848320328" sldId="284"/>
        </pc:sldMkLst>
        <pc:spChg chg="mod">
          <ac:chgData name="Benjamin Robert" userId="bdf697ffd98a8826" providerId="LiveId" clId="{F9B987AF-30B6-492A-8DDE-7756DD1863D2}" dt="2023-11-13T07:42:43.079" v="502" actId="12789"/>
          <ac:spMkLst>
            <pc:docMk/>
            <pc:sldMk cId="3848320328" sldId="284"/>
            <ac:spMk id="2" creationId="{943ED34C-BB50-6E1C-EF0C-36ABE7323345}"/>
          </ac:spMkLst>
        </pc:spChg>
        <pc:spChg chg="del">
          <ac:chgData name="Benjamin Robert" userId="bdf697ffd98a8826" providerId="LiveId" clId="{F9B987AF-30B6-492A-8DDE-7756DD1863D2}" dt="2023-11-13T07:42:24.579" v="497" actId="478"/>
          <ac:spMkLst>
            <pc:docMk/>
            <pc:sldMk cId="3848320328" sldId="284"/>
            <ac:spMk id="3" creationId="{10CBD4CE-17AA-F81B-8661-F3297E1E6033}"/>
          </ac:spMkLst>
        </pc:spChg>
        <pc:spChg chg="del">
          <ac:chgData name="Benjamin Robert" userId="bdf697ffd98a8826" providerId="LiveId" clId="{F9B987AF-30B6-492A-8DDE-7756DD1863D2}" dt="2023-11-13T07:42:26.634" v="498" actId="478"/>
          <ac:spMkLst>
            <pc:docMk/>
            <pc:sldMk cId="3848320328" sldId="284"/>
            <ac:spMk id="4" creationId="{87D9624F-3089-C5D1-08D2-A716E09F8947}"/>
          </ac:spMkLst>
        </pc:spChg>
        <pc:spChg chg="del">
          <ac:chgData name="Benjamin Robert" userId="bdf697ffd98a8826" providerId="LiveId" clId="{F9B987AF-30B6-492A-8DDE-7756DD1863D2}" dt="2023-11-13T07:42:24.579" v="497" actId="478"/>
          <ac:spMkLst>
            <pc:docMk/>
            <pc:sldMk cId="3848320328" sldId="284"/>
            <ac:spMk id="7" creationId="{777A56C9-798B-3844-CD9F-075751F19BB8}"/>
          </ac:spMkLst>
        </pc:spChg>
      </pc:sldChg>
      <pc:sldChg chg="addSp delSp modSp new mod">
        <pc:chgData name="Benjamin Robert" userId="bdf697ffd98a8826" providerId="LiveId" clId="{F9B987AF-30B6-492A-8DDE-7756DD1863D2}" dt="2023-11-15T07:47:27.418" v="530" actId="478"/>
        <pc:sldMkLst>
          <pc:docMk/>
          <pc:sldMk cId="102400149" sldId="285"/>
        </pc:sldMkLst>
        <pc:spChg chg="del">
          <ac:chgData name="Benjamin Robert" userId="bdf697ffd98a8826" providerId="LiveId" clId="{F9B987AF-30B6-492A-8DDE-7756DD1863D2}" dt="2023-11-15T07:45:31.434" v="504" actId="478"/>
          <ac:spMkLst>
            <pc:docMk/>
            <pc:sldMk cId="102400149" sldId="285"/>
            <ac:spMk id="2" creationId="{FE2AF2E9-0B65-8785-B185-EB1DAB42096D}"/>
          </ac:spMkLst>
        </pc:spChg>
        <pc:spChg chg="del">
          <ac:chgData name="Benjamin Robert" userId="bdf697ffd98a8826" providerId="LiveId" clId="{F9B987AF-30B6-492A-8DDE-7756DD1863D2}" dt="2023-11-15T07:45:31.434" v="504" actId="478"/>
          <ac:spMkLst>
            <pc:docMk/>
            <pc:sldMk cId="102400149" sldId="285"/>
            <ac:spMk id="3" creationId="{953F7BDC-2E55-7129-3280-84E4CBA046FE}"/>
          </ac:spMkLst>
        </pc:spChg>
        <pc:cxnChg chg="add del mod">
          <ac:chgData name="Benjamin Robert" userId="bdf697ffd98a8826" providerId="LiveId" clId="{F9B987AF-30B6-492A-8DDE-7756DD1863D2}" dt="2023-11-15T07:47:27.418" v="530" actId="478"/>
          <ac:cxnSpMkLst>
            <pc:docMk/>
            <pc:sldMk cId="102400149" sldId="285"/>
            <ac:cxnSpMk id="5" creationId="{943D2B7D-EE15-72E8-85F5-E754E127AA1C}"/>
          </ac:cxnSpMkLst>
        </pc:cxnChg>
        <pc:cxnChg chg="add del mod">
          <ac:chgData name="Benjamin Robert" userId="bdf697ffd98a8826" providerId="LiveId" clId="{F9B987AF-30B6-492A-8DDE-7756DD1863D2}" dt="2023-11-15T07:47:27.418" v="530" actId="478"/>
          <ac:cxnSpMkLst>
            <pc:docMk/>
            <pc:sldMk cId="102400149" sldId="285"/>
            <ac:cxnSpMk id="7" creationId="{C5CC592B-3CC4-016E-402C-F16B28B6897D}"/>
          </ac:cxnSpMkLst>
        </pc:cxnChg>
        <pc:cxnChg chg="add del mod">
          <ac:chgData name="Benjamin Robert" userId="bdf697ffd98a8826" providerId="LiveId" clId="{F9B987AF-30B6-492A-8DDE-7756DD1863D2}" dt="2023-11-15T07:47:27.418" v="530" actId="478"/>
          <ac:cxnSpMkLst>
            <pc:docMk/>
            <pc:sldMk cId="102400149" sldId="285"/>
            <ac:cxnSpMk id="8" creationId="{F4F86DE9-42CA-BC32-760A-0E4B0041CE6C}"/>
          </ac:cxnSpMkLst>
        </pc:cxnChg>
        <pc:cxnChg chg="add del mod">
          <ac:chgData name="Benjamin Robert" userId="bdf697ffd98a8826" providerId="LiveId" clId="{F9B987AF-30B6-492A-8DDE-7756DD1863D2}" dt="2023-11-15T07:47:27.418" v="530" actId="478"/>
          <ac:cxnSpMkLst>
            <pc:docMk/>
            <pc:sldMk cId="102400149" sldId="285"/>
            <ac:cxnSpMk id="11" creationId="{3C528FF4-4407-6A67-E272-87A0C8E6370E}"/>
          </ac:cxnSpMkLst>
        </pc:cxnChg>
      </pc:sldChg>
    </pc:docChg>
  </pc:docChgLst>
  <pc:docChgLst>
    <pc:chgData name="Benjamin Robert" userId="bdf697ffd98a8826" providerId="LiveId" clId="{BAE0B02E-EB89-4593-87A8-4EFD4697154C}"/>
    <pc:docChg chg="undo custSel modSld">
      <pc:chgData name="Benjamin Robert" userId="bdf697ffd98a8826" providerId="LiveId" clId="{BAE0B02E-EB89-4593-87A8-4EFD4697154C}" dt="2024-11-01T16:42:58.712" v="33"/>
      <pc:docMkLst>
        <pc:docMk/>
      </pc:docMkLst>
      <pc:sldChg chg="modSp mod">
        <pc:chgData name="Benjamin Robert" userId="bdf697ffd98a8826" providerId="LiveId" clId="{BAE0B02E-EB89-4593-87A8-4EFD4697154C}" dt="2024-11-01T16:36:40.767" v="3" actId="20577"/>
        <pc:sldMkLst>
          <pc:docMk/>
          <pc:sldMk cId="3992679617" sldId="257"/>
        </pc:sldMkLst>
        <pc:spChg chg="mod">
          <ac:chgData name="Benjamin Robert" userId="bdf697ffd98a8826" providerId="LiveId" clId="{BAE0B02E-EB89-4593-87A8-4EFD4697154C}" dt="2024-11-01T16:36:40.767" v="3" actId="20577"/>
          <ac:spMkLst>
            <pc:docMk/>
            <pc:sldMk cId="3992679617" sldId="257"/>
            <ac:spMk id="8" creationId="{70EC97A9-C9C2-E981-DD31-BC49159387F3}"/>
          </ac:spMkLst>
        </pc:spChg>
      </pc:sldChg>
      <pc:sldChg chg="addSp delSp modSp mod">
        <pc:chgData name="Benjamin Robert" userId="bdf697ffd98a8826" providerId="LiveId" clId="{BAE0B02E-EB89-4593-87A8-4EFD4697154C}" dt="2024-11-01T16:41:16.955" v="19"/>
        <pc:sldMkLst>
          <pc:docMk/>
          <pc:sldMk cId="2482331802" sldId="262"/>
        </pc:sldMkLst>
        <pc:spChg chg="del mod">
          <ac:chgData name="Benjamin Robert" userId="bdf697ffd98a8826" providerId="LiveId" clId="{BAE0B02E-EB89-4593-87A8-4EFD4697154C}" dt="2024-11-01T16:39:39.127" v="6" actId="478"/>
          <ac:spMkLst>
            <pc:docMk/>
            <pc:sldMk cId="2482331802" sldId="262"/>
            <ac:spMk id="2" creationId="{943ED34C-BB50-6E1C-EF0C-36ABE7323345}"/>
          </ac:spMkLst>
        </pc:spChg>
        <pc:spChg chg="del">
          <ac:chgData name="Benjamin Robert" userId="bdf697ffd98a8826" providerId="LiveId" clId="{BAE0B02E-EB89-4593-87A8-4EFD4697154C}" dt="2024-11-01T16:41:16.206" v="18" actId="478"/>
          <ac:spMkLst>
            <pc:docMk/>
            <pc:sldMk cId="2482331802" sldId="262"/>
            <ac:spMk id="4" creationId="{87D9624F-3089-C5D1-08D2-A716E09F8947}"/>
          </ac:spMkLst>
        </pc:spChg>
        <pc:spChg chg="add del mod">
          <ac:chgData name="Benjamin Robert" userId="bdf697ffd98a8826" providerId="LiveId" clId="{BAE0B02E-EB89-4593-87A8-4EFD4697154C}" dt="2024-11-01T16:39:42.513" v="7" actId="478"/>
          <ac:spMkLst>
            <pc:docMk/>
            <pc:sldMk cId="2482331802" sldId="262"/>
            <ac:spMk id="5" creationId="{D0298913-47EA-906F-3351-DB9DD8678499}"/>
          </ac:spMkLst>
        </pc:spChg>
        <pc:spChg chg="add mod">
          <ac:chgData name="Benjamin Robert" userId="bdf697ffd98a8826" providerId="LiveId" clId="{BAE0B02E-EB89-4593-87A8-4EFD4697154C}" dt="2024-11-01T16:39:42.830" v="8"/>
          <ac:spMkLst>
            <pc:docMk/>
            <pc:sldMk cId="2482331802" sldId="262"/>
            <ac:spMk id="7" creationId="{5CF97F49-AA9F-96C2-C680-4ACD18172EE5}"/>
          </ac:spMkLst>
        </pc:spChg>
        <pc:spChg chg="add mod">
          <ac:chgData name="Benjamin Robert" userId="bdf697ffd98a8826" providerId="LiveId" clId="{BAE0B02E-EB89-4593-87A8-4EFD4697154C}" dt="2024-11-01T16:41:16.955" v="19"/>
          <ac:spMkLst>
            <pc:docMk/>
            <pc:sldMk cId="2482331802" sldId="262"/>
            <ac:spMk id="8" creationId="{EE024624-B130-CF32-F2FC-5DD5785F9F8D}"/>
          </ac:spMkLst>
        </pc:spChg>
      </pc:sldChg>
      <pc:sldChg chg="addSp delSp modSp mod">
        <pc:chgData name="Benjamin Robert" userId="bdf697ffd98a8826" providerId="LiveId" clId="{BAE0B02E-EB89-4593-87A8-4EFD4697154C}" dt="2024-11-01T16:41:21.885" v="21"/>
        <pc:sldMkLst>
          <pc:docMk/>
          <pc:sldMk cId="3315754511" sldId="264"/>
        </pc:sldMkLst>
        <pc:spChg chg="del">
          <ac:chgData name="Benjamin Robert" userId="bdf697ffd98a8826" providerId="LiveId" clId="{BAE0B02E-EB89-4593-87A8-4EFD4697154C}" dt="2024-11-01T16:39:51.846" v="9" actId="478"/>
          <ac:spMkLst>
            <pc:docMk/>
            <pc:sldMk cId="3315754511" sldId="264"/>
            <ac:spMk id="2" creationId="{943ED34C-BB50-6E1C-EF0C-36ABE7323345}"/>
          </ac:spMkLst>
        </pc:spChg>
        <pc:spChg chg="add del mod">
          <ac:chgData name="Benjamin Robert" userId="bdf697ffd98a8826" providerId="LiveId" clId="{BAE0B02E-EB89-4593-87A8-4EFD4697154C}" dt="2024-11-01T16:39:54.854" v="10" actId="478"/>
          <ac:spMkLst>
            <pc:docMk/>
            <pc:sldMk cId="3315754511" sldId="264"/>
            <ac:spMk id="4" creationId="{472251C7-47BC-4DB1-C918-9A6FA83ED867}"/>
          </ac:spMkLst>
        </pc:spChg>
        <pc:spChg chg="del">
          <ac:chgData name="Benjamin Robert" userId="bdf697ffd98a8826" providerId="LiveId" clId="{BAE0B02E-EB89-4593-87A8-4EFD4697154C}" dt="2024-11-01T16:41:21.594" v="20" actId="478"/>
          <ac:spMkLst>
            <pc:docMk/>
            <pc:sldMk cId="3315754511" sldId="264"/>
            <ac:spMk id="5" creationId="{53245AB4-99C1-398F-CD7E-8D9F6575A78F}"/>
          </ac:spMkLst>
        </pc:spChg>
        <pc:spChg chg="add del mod">
          <ac:chgData name="Benjamin Robert" userId="bdf697ffd98a8826" providerId="LiveId" clId="{BAE0B02E-EB89-4593-87A8-4EFD4697154C}" dt="2024-11-01T16:40:05.287" v="12" actId="478"/>
          <ac:spMkLst>
            <pc:docMk/>
            <pc:sldMk cId="3315754511" sldId="264"/>
            <ac:spMk id="6" creationId="{E37F11DB-9424-3B9A-7BDA-C5586A153330}"/>
          </ac:spMkLst>
        </pc:spChg>
        <pc:spChg chg="add del mod">
          <ac:chgData name="Benjamin Robert" userId="bdf697ffd98a8826" providerId="LiveId" clId="{BAE0B02E-EB89-4593-87A8-4EFD4697154C}" dt="2024-11-01T16:40:07.877" v="13" actId="478"/>
          <ac:spMkLst>
            <pc:docMk/>
            <pc:sldMk cId="3315754511" sldId="264"/>
            <ac:spMk id="8" creationId="{CE9B3C11-32BC-8C08-8414-FD8A197CAE86}"/>
          </ac:spMkLst>
        </pc:spChg>
        <pc:spChg chg="add mod">
          <ac:chgData name="Benjamin Robert" userId="bdf697ffd98a8826" providerId="LiveId" clId="{BAE0B02E-EB89-4593-87A8-4EFD4697154C}" dt="2024-11-01T16:40:08.806" v="14"/>
          <ac:spMkLst>
            <pc:docMk/>
            <pc:sldMk cId="3315754511" sldId="264"/>
            <ac:spMk id="9" creationId="{AFDD433B-F937-E1AD-B7B2-A36CA7E06ACA}"/>
          </ac:spMkLst>
        </pc:spChg>
        <pc:spChg chg="add mod">
          <ac:chgData name="Benjamin Robert" userId="bdf697ffd98a8826" providerId="LiveId" clId="{BAE0B02E-EB89-4593-87A8-4EFD4697154C}" dt="2024-11-01T16:41:21.885" v="21"/>
          <ac:spMkLst>
            <pc:docMk/>
            <pc:sldMk cId="3315754511" sldId="264"/>
            <ac:spMk id="11" creationId="{734F3402-F1C9-8E1E-E577-1581977F9EF9}"/>
          </ac:spMkLst>
        </pc:spChg>
      </pc:sldChg>
      <pc:sldChg chg="addSp delSp modSp mod">
        <pc:chgData name="Benjamin Robert" userId="bdf697ffd98a8826" providerId="LiveId" clId="{BAE0B02E-EB89-4593-87A8-4EFD4697154C}" dt="2024-11-01T16:42:53.558" v="31"/>
        <pc:sldMkLst>
          <pc:docMk/>
          <pc:sldMk cId="2180008669" sldId="268"/>
        </pc:sldMkLst>
        <pc:spChg chg="add mod">
          <ac:chgData name="Benjamin Robert" userId="bdf697ffd98a8826" providerId="LiveId" clId="{BAE0B02E-EB89-4593-87A8-4EFD4697154C}" dt="2024-11-01T16:42:35.631" v="29"/>
          <ac:spMkLst>
            <pc:docMk/>
            <pc:sldMk cId="2180008669" sldId="268"/>
            <ac:spMk id="3" creationId="{C7A004FB-98B0-FB36-222A-1BC4AEE84301}"/>
          </ac:spMkLst>
        </pc:spChg>
        <pc:spChg chg="del">
          <ac:chgData name="Benjamin Robert" userId="bdf697ffd98a8826" providerId="LiveId" clId="{BAE0B02E-EB89-4593-87A8-4EFD4697154C}" dt="2024-11-01T16:42:35.245" v="28" actId="478"/>
          <ac:spMkLst>
            <pc:docMk/>
            <pc:sldMk cId="2180008669" sldId="268"/>
            <ac:spMk id="6" creationId="{E3B5B8F1-2EDB-AF71-0407-F124EF306678}"/>
          </ac:spMkLst>
        </pc:spChg>
        <pc:spChg chg="del">
          <ac:chgData name="Benjamin Robert" userId="bdf697ffd98a8826" providerId="LiveId" clId="{BAE0B02E-EB89-4593-87A8-4EFD4697154C}" dt="2024-11-01T16:42:53.319" v="30" actId="478"/>
          <ac:spMkLst>
            <pc:docMk/>
            <pc:sldMk cId="2180008669" sldId="268"/>
            <ac:spMk id="7" creationId="{D4AA2446-5520-53A3-D946-C342B598E736}"/>
          </ac:spMkLst>
        </pc:spChg>
        <pc:spChg chg="add mod">
          <ac:chgData name="Benjamin Robert" userId="bdf697ffd98a8826" providerId="LiveId" clId="{BAE0B02E-EB89-4593-87A8-4EFD4697154C}" dt="2024-11-01T16:42:53.558" v="31"/>
          <ac:spMkLst>
            <pc:docMk/>
            <pc:sldMk cId="2180008669" sldId="268"/>
            <ac:spMk id="14" creationId="{9986BFE3-390A-4D3B-93D4-BB2312CBAEBC}"/>
          </ac:spMkLst>
        </pc:spChg>
      </pc:sldChg>
      <pc:sldChg chg="addSp delSp modSp mod">
        <pc:chgData name="Benjamin Robert" userId="bdf697ffd98a8826" providerId="LiveId" clId="{BAE0B02E-EB89-4593-87A8-4EFD4697154C}" dt="2024-11-01T16:42:29.826" v="27"/>
        <pc:sldMkLst>
          <pc:docMk/>
          <pc:sldMk cId="3431075668" sldId="272"/>
        </pc:sldMkLst>
        <pc:spChg chg="add mod">
          <ac:chgData name="Benjamin Robert" userId="bdf697ffd98a8826" providerId="LiveId" clId="{BAE0B02E-EB89-4593-87A8-4EFD4697154C}" dt="2024-11-01T16:42:29.826" v="27"/>
          <ac:spMkLst>
            <pc:docMk/>
            <pc:sldMk cId="3431075668" sldId="272"/>
            <ac:spMk id="3" creationId="{01994174-18D3-EE79-132A-0F8BFF2E2A46}"/>
          </ac:spMkLst>
        </pc:spChg>
        <pc:spChg chg="del">
          <ac:chgData name="Benjamin Robert" userId="bdf697ffd98a8826" providerId="LiveId" clId="{BAE0B02E-EB89-4593-87A8-4EFD4697154C}" dt="2024-11-01T16:42:29.010" v="26" actId="478"/>
          <ac:spMkLst>
            <pc:docMk/>
            <pc:sldMk cId="3431075668" sldId="272"/>
            <ac:spMk id="6" creationId="{E3B5B8F1-2EDB-AF71-0407-F124EF306678}"/>
          </ac:spMkLst>
        </pc:spChg>
      </pc:sldChg>
      <pc:sldChg chg="addSp delSp modSp mod">
        <pc:chgData name="Benjamin Robert" userId="bdf697ffd98a8826" providerId="LiveId" clId="{BAE0B02E-EB89-4593-87A8-4EFD4697154C}" dt="2024-11-01T16:42:58.712" v="33"/>
        <pc:sldMkLst>
          <pc:docMk/>
          <pc:sldMk cId="2345905708" sldId="273"/>
        </pc:sldMkLst>
        <pc:spChg chg="add del mod">
          <ac:chgData name="Benjamin Robert" userId="bdf697ffd98a8826" providerId="LiveId" clId="{BAE0B02E-EB89-4593-87A8-4EFD4697154C}" dt="2024-11-01T16:41:49.224" v="24" actId="478"/>
          <ac:spMkLst>
            <pc:docMk/>
            <pc:sldMk cId="2345905708" sldId="273"/>
            <ac:spMk id="3" creationId="{77120E49-795C-A85F-EF38-E09D7838C6B3}"/>
          </ac:spMkLst>
        </pc:spChg>
        <pc:spChg chg="del">
          <ac:chgData name="Benjamin Robert" userId="bdf697ffd98a8826" providerId="LiveId" clId="{BAE0B02E-EB89-4593-87A8-4EFD4697154C}" dt="2024-11-01T16:41:37.929" v="22" actId="478"/>
          <ac:spMkLst>
            <pc:docMk/>
            <pc:sldMk cId="2345905708" sldId="273"/>
            <ac:spMk id="6" creationId="{E3B5B8F1-2EDB-AF71-0407-F124EF306678}"/>
          </ac:spMkLst>
        </pc:spChg>
        <pc:spChg chg="del">
          <ac:chgData name="Benjamin Robert" userId="bdf697ffd98a8826" providerId="LiveId" clId="{BAE0B02E-EB89-4593-87A8-4EFD4697154C}" dt="2024-11-01T16:42:58.437" v="32" actId="478"/>
          <ac:spMkLst>
            <pc:docMk/>
            <pc:sldMk cId="2345905708" sldId="273"/>
            <ac:spMk id="7" creationId="{D4AA2446-5520-53A3-D946-C342B598E736}"/>
          </ac:spMkLst>
        </pc:spChg>
        <pc:spChg chg="add mod">
          <ac:chgData name="Benjamin Robert" userId="bdf697ffd98a8826" providerId="LiveId" clId="{BAE0B02E-EB89-4593-87A8-4EFD4697154C}" dt="2024-11-01T16:41:49.484" v="25"/>
          <ac:spMkLst>
            <pc:docMk/>
            <pc:sldMk cId="2345905708" sldId="273"/>
            <ac:spMk id="8" creationId="{22BF6912-A971-268F-0F65-2D76B53D911A}"/>
          </ac:spMkLst>
        </pc:spChg>
        <pc:spChg chg="add mod">
          <ac:chgData name="Benjamin Robert" userId="bdf697ffd98a8826" providerId="LiveId" clId="{BAE0B02E-EB89-4593-87A8-4EFD4697154C}" dt="2024-11-01T16:42:58.712" v="33"/>
          <ac:spMkLst>
            <pc:docMk/>
            <pc:sldMk cId="2345905708" sldId="273"/>
            <ac:spMk id="11" creationId="{1F8194CF-4072-1BE7-B565-6B2B41F958BE}"/>
          </ac:spMkLst>
        </pc:spChg>
      </pc:sldChg>
      <pc:sldChg chg="addSp delSp modSp mod">
        <pc:chgData name="Benjamin Robert" userId="bdf697ffd98a8826" providerId="LiveId" clId="{BAE0B02E-EB89-4593-87A8-4EFD4697154C}" dt="2024-11-01T16:40:27.606" v="17"/>
        <pc:sldMkLst>
          <pc:docMk/>
          <pc:sldMk cId="2146532103" sldId="275"/>
        </pc:sldMkLst>
        <pc:spChg chg="add del mod">
          <ac:chgData name="Benjamin Robert" userId="bdf697ffd98a8826" providerId="LiveId" clId="{BAE0B02E-EB89-4593-87A8-4EFD4697154C}" dt="2024-11-01T16:40:26.902" v="16" actId="478"/>
          <ac:spMkLst>
            <pc:docMk/>
            <pc:sldMk cId="2146532103" sldId="275"/>
            <ac:spMk id="3" creationId="{B77C99D0-669F-EE3D-9B13-9523392A7DA2}"/>
          </ac:spMkLst>
        </pc:spChg>
        <pc:spChg chg="add mod">
          <ac:chgData name="Benjamin Robert" userId="bdf697ffd98a8826" providerId="LiveId" clId="{BAE0B02E-EB89-4593-87A8-4EFD4697154C}" dt="2024-11-01T16:40:27.606" v="17"/>
          <ac:spMkLst>
            <pc:docMk/>
            <pc:sldMk cId="2146532103" sldId="275"/>
            <ac:spMk id="4" creationId="{549F885D-AC65-6560-1502-0476A61BE931}"/>
          </ac:spMkLst>
        </pc:spChg>
        <pc:spChg chg="del">
          <ac:chgData name="Benjamin Robert" userId="bdf697ffd98a8826" providerId="LiveId" clId="{BAE0B02E-EB89-4593-87A8-4EFD4697154C}" dt="2024-11-01T16:40:24.348" v="15" actId="478"/>
          <ac:spMkLst>
            <pc:docMk/>
            <pc:sldMk cId="2146532103" sldId="275"/>
            <ac:spMk id="5" creationId="{A4CF6579-6522-2E9D-6332-10959F67384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C5C2CD-471C-E536-C76D-E97CD444D4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4E370A7-EE0E-4FEF-4B58-C2F94BBF3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E4ED83-0EA2-45F1-BFDA-F729B804D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81DF-B029-4FEC-BAF0-BCA82235DDD4}" type="datetimeFigureOut">
              <a:rPr lang="fr-FR" smtClean="0"/>
              <a:t>01/11/2024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B827FB-70DE-547E-70B1-4038EF647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522D60-3387-C370-3A7A-5D0BBC587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6C584-FE0A-46DE-9B79-367C89435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1966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044D3B-1778-68AF-94D1-51B42B3F9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7A69C4C-8774-CF8A-43EF-172B68C43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1BAB8D-AEC5-151F-B144-6A14C67A5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81DF-B029-4FEC-BAF0-BCA82235DDD4}" type="datetimeFigureOut">
              <a:rPr lang="fr-FR" smtClean="0"/>
              <a:t>01/11/2024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32897A-4644-5B22-8A8D-94A2906C6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C53BFC-BF67-2A0B-B66C-7386F654C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6C584-FE0A-46DE-9B79-367C89435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84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0B2CD6F-69CF-398D-B491-58D49D89D4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37AD171-D831-7973-2B9C-5470319EF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AD4A6E-8266-30E6-0D84-92F9BB461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81DF-B029-4FEC-BAF0-BCA82235DDD4}" type="datetimeFigureOut">
              <a:rPr lang="fr-FR" smtClean="0"/>
              <a:t>01/11/2024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AF7E90-2CCF-1A10-1367-8013D4571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0D7513-A1A5-6F9F-B8F1-99A2BA102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6C584-FE0A-46DE-9B79-367C89435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1232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4351E3-0CF2-080D-8A81-07A2A4DF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0CD3D7-D812-263E-72F0-55C1BE2D9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F2A918-E1AC-395E-A98D-3C9072FD9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81DF-B029-4FEC-BAF0-BCA82235DDD4}" type="datetimeFigureOut">
              <a:rPr lang="fr-FR" smtClean="0"/>
              <a:t>01/11/2024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2D6E07-5CB0-8F2B-3DDE-E0138A1E2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8FD376-5AE4-C1B3-4FAE-46F65E780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6C584-FE0A-46DE-9B79-367C89435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1485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3DCC89-CFC1-5A8B-4769-BE9FDA1F3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4EADC62-8A06-AA77-B48B-AD1F0C3D7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E4D94A-3F98-B98B-8AC5-184B33BFE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81DF-B029-4FEC-BAF0-BCA82235DDD4}" type="datetimeFigureOut">
              <a:rPr lang="fr-FR" smtClean="0"/>
              <a:t>01/11/2024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C4601C-8D54-B3F8-EFCD-37328A3B1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DA2991-03BA-DAC3-EFD6-60865C5FC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6C584-FE0A-46DE-9B79-367C89435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7371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8AB05-6087-3C68-2537-56D55F798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A297D2-BA85-6245-A8D3-B000DC0DD1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C4B13E1-6BEF-3959-11F2-61DC04750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B8024FE-A75C-F606-5DA7-1D72E0725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81DF-B029-4FEC-BAF0-BCA82235DDD4}" type="datetimeFigureOut">
              <a:rPr lang="fr-FR" smtClean="0"/>
              <a:t>01/11/2024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4EAF8CA-D3CF-1F6F-682E-51EC0E0EF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931B22-1ACE-C290-204C-35771FF28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6C584-FE0A-46DE-9B79-367C89435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9522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0FD12A-4377-754D-88FD-A9FD910FD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9ACCD5-8F97-6055-1FF3-09E531BAD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8464CC4-28A6-D5C9-BD4F-617C65C9C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3F7285D-A34C-CE3C-A2F4-D4BFCDA52F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291AF8D-91E5-0C21-CE3F-833334D06D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E1FB033-DCA5-C712-1838-529F99EDE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81DF-B029-4FEC-BAF0-BCA82235DDD4}" type="datetimeFigureOut">
              <a:rPr lang="fr-FR" smtClean="0"/>
              <a:t>01/11/2024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8FD3A09-D0E0-C575-9ABE-1AB6E6793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EE995E9-0300-DA96-5A9E-38F47EF9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6C584-FE0A-46DE-9B79-367C89435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670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6D1E95-08FD-6BDB-63B1-D7C1C51EF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F1D7FF5-EC0B-BFE1-1B21-B893527BD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81DF-B029-4FEC-BAF0-BCA82235DDD4}" type="datetimeFigureOut">
              <a:rPr lang="fr-FR" smtClean="0"/>
              <a:t>01/11/2024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84479E7-9ACE-B76E-88FD-5E79D0428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363B896-DABE-06ED-A75B-9873B7D86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6C584-FE0A-46DE-9B79-367C89435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2317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A7DFFD9-5E3A-FE85-4533-B8779EEF4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81DF-B029-4FEC-BAF0-BCA82235DDD4}" type="datetimeFigureOut">
              <a:rPr lang="fr-FR" smtClean="0"/>
              <a:t>01/11/2024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CFA03B5-9A24-E4BC-BD72-D632F11BC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A525929-8FA1-6DFB-F750-8B13813DF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6C584-FE0A-46DE-9B79-367C89435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1829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E7198C-F492-854B-6E63-D96EBA55E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6024AB-3E64-254B-7171-842B41C46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11DD072-5471-9B1E-33B5-9855F7606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BE6329-18A8-6953-1855-383766F81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81DF-B029-4FEC-BAF0-BCA82235DDD4}" type="datetimeFigureOut">
              <a:rPr lang="fr-FR" smtClean="0"/>
              <a:t>01/11/2024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6A38B98-749F-B53A-ED82-714C98F6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BB92C36-C54F-8E09-9A9D-95CE5A078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6C584-FE0A-46DE-9B79-367C89435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3672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E4B85E-6E37-A441-A863-3ABB5EC8B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960264C-27D7-6080-44CE-98E67F928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A94C7ED-FCE5-ED04-BC11-951700461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5589C70-B32C-F95F-9498-FDFBE2E1D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81DF-B029-4FEC-BAF0-BCA82235DDD4}" type="datetimeFigureOut">
              <a:rPr lang="fr-FR" smtClean="0"/>
              <a:t>01/11/2024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318BF1D-A0DE-0E04-914C-930F46F9C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769F3D0-16C9-3A12-FD09-7C04A9090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6C584-FE0A-46DE-9B79-367C89435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208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0FC68BE-CE07-4AD7-D965-4226AFABB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F86732-901B-AD19-086F-288BDF690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6A1B0C-6524-DDD7-358A-D70F7014B9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681DF-B029-4FEC-BAF0-BCA82235DDD4}" type="datetimeFigureOut">
              <a:rPr lang="fr-FR" smtClean="0"/>
              <a:t>01/11/2024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6622E7-BA9B-E33E-45A8-6F3FE9728F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1FF5C7-D0F3-F9A1-0932-91D06C9868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6C584-FE0A-46DE-9B79-367C89435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5548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emojifrance.com/emoji/visage-qui-hurle-de-peu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s://emojiterra.com/fr/tete-de-mort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F54041D4-4DEE-2510-77DF-0E0E82B0D0C8}"/>
              </a:ext>
            </a:extLst>
          </p:cNvPr>
          <p:cNvSpPr txBox="1"/>
          <p:nvPr/>
        </p:nvSpPr>
        <p:spPr>
          <a:xfrm>
            <a:off x="1" y="1942283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dirty="0"/>
              <a:t>Gérer un projet avec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18145A7-A59B-E86E-6989-799766D074E5}"/>
              </a:ext>
            </a:extLst>
          </p:cNvPr>
          <p:cNvSpPr txBox="1"/>
          <p:nvPr/>
        </p:nvSpPr>
        <p:spPr>
          <a:xfrm>
            <a:off x="9679576" y="6248400"/>
            <a:ext cx="2512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Benjamin Robert</a:t>
            </a:r>
          </a:p>
        </p:txBody>
      </p:sp>
      <p:pic>
        <p:nvPicPr>
          <p:cNvPr id="1026" name="Picture 2" descr="Git full logo transparent PNG - StickPNG">
            <a:extLst>
              <a:ext uri="{FF2B5EF4-FFF2-40B4-BE49-F238E27FC236}">
                <a16:creationId xmlns:a16="http://schemas.microsoft.com/office/drawing/2014/main" id="{5E726847-0964-01AB-480A-ADD51298A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059" y="2956968"/>
            <a:ext cx="2647950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, symbol, meaning, history, PNG, brand">
            <a:extLst>
              <a:ext uri="{FF2B5EF4-FFF2-40B4-BE49-F238E27FC236}">
                <a16:creationId xmlns:a16="http://schemas.microsoft.com/office/drawing/2014/main" id="{E10D8C79-A83B-051D-2252-2524E6073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045" y="2845153"/>
            <a:ext cx="2601004" cy="146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0EC97A9-C9C2-E981-DD31-BC49159387F3}"/>
              </a:ext>
            </a:extLst>
          </p:cNvPr>
          <p:cNvSpPr txBox="1"/>
          <p:nvPr/>
        </p:nvSpPr>
        <p:spPr>
          <a:xfrm>
            <a:off x="-435428" y="6400688"/>
            <a:ext cx="251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14/11/2024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0233089-E4FF-688F-6F44-C42FF5126A2D}"/>
              </a:ext>
            </a:extLst>
          </p:cNvPr>
          <p:cNvSpPr txBox="1"/>
          <p:nvPr/>
        </p:nvSpPr>
        <p:spPr>
          <a:xfrm>
            <a:off x="4714875" y="3142433"/>
            <a:ext cx="1304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dirty="0"/>
              <a:t>&amp;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B4F1C4A-5D74-DC89-D912-90CA183D3D88}"/>
              </a:ext>
            </a:extLst>
          </p:cNvPr>
          <p:cNvSpPr txBox="1"/>
          <p:nvPr/>
        </p:nvSpPr>
        <p:spPr>
          <a:xfrm>
            <a:off x="0" y="4393746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Partie 2</a:t>
            </a:r>
          </a:p>
        </p:txBody>
      </p:sp>
    </p:spTree>
    <p:extLst>
      <p:ext uri="{BB962C8B-B14F-4D97-AF65-F5344CB8AC3E}">
        <p14:creationId xmlns:p14="http://schemas.microsoft.com/office/powerpoint/2010/main" val="3992679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E3B5B8F1-2EDB-AF71-0407-F124EF306678}"/>
              </a:ext>
            </a:extLst>
          </p:cNvPr>
          <p:cNvSpPr txBox="1">
            <a:spLocks/>
          </p:cNvSpPr>
          <p:nvPr/>
        </p:nvSpPr>
        <p:spPr>
          <a:xfrm>
            <a:off x="265611" y="8577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u="sng" dirty="0"/>
              <a:t>J’ai oublié un fichier dans mon dernier commit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521DF78-6081-461E-D188-44B011A9DC62}"/>
              </a:ext>
            </a:extLst>
          </p:cNvPr>
          <p:cNvSpPr txBox="1"/>
          <p:nvPr/>
        </p:nvSpPr>
        <p:spPr>
          <a:xfrm>
            <a:off x="2114543" y="2232374"/>
            <a:ext cx="7962915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sz="18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//Après avoir </a:t>
            </a:r>
            <a:r>
              <a:rPr lang="fr-FR" sz="1800" b="0" i="0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commité</a:t>
            </a:r>
            <a:r>
              <a:rPr lang="fr-FR" dirty="0">
                <a:solidFill>
                  <a:srgbClr val="00B0F0"/>
                </a:solidFill>
                <a:latin typeface="Courier New" panose="02070309020205020404" pitchFamily="49" charset="0"/>
              </a:rPr>
              <a:t>, ajoutez un fichier</a:t>
            </a:r>
            <a:endParaRPr lang="fr-FR" sz="1800" b="0" i="0" dirty="0">
              <a:solidFill>
                <a:srgbClr val="00B0F0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$ git </a:t>
            </a:r>
            <a:r>
              <a:rPr lang="fr-FR" sz="1800" b="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add</a:t>
            </a:r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.</a:t>
            </a:r>
            <a:endParaRPr lang="fr-FR" sz="1800" dirty="0"/>
          </a:p>
          <a:p>
            <a:r>
              <a:rPr lang="fr-FR" sz="18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$ git commit –-</a:t>
            </a:r>
            <a:r>
              <a:rPr lang="fr-FR" sz="1800" b="0" i="0" dirty="0" err="1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amend</a:t>
            </a:r>
            <a:r>
              <a:rPr lang="fr-FR" sz="18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-–no-</a:t>
            </a:r>
            <a:r>
              <a:rPr lang="fr-FR" sz="1800" b="0" i="0" dirty="0" err="1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edit</a:t>
            </a:r>
            <a:endParaRPr lang="fr-FR" sz="1800" b="0" i="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endParaRPr lang="fr-FR" sz="1800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549F885D-AC65-6560-1502-0476A61BE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692" y="0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/>
              <a:t>Comment gérer ses erreurs dans Git ?</a:t>
            </a:r>
          </a:p>
        </p:txBody>
      </p:sp>
    </p:spTree>
    <p:extLst>
      <p:ext uri="{BB962C8B-B14F-4D97-AF65-F5344CB8AC3E}">
        <p14:creationId xmlns:p14="http://schemas.microsoft.com/office/powerpoint/2010/main" val="2146532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A4CF6579-6522-2E9D-6332-10959F673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692" y="0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/>
              <a:t>Comment gérer ses erreurs dans Git ?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E3B5B8F1-2EDB-AF71-0407-F124EF306678}"/>
              </a:ext>
            </a:extLst>
          </p:cNvPr>
          <p:cNvSpPr txBox="1">
            <a:spLocks/>
          </p:cNvSpPr>
          <p:nvPr/>
        </p:nvSpPr>
        <p:spPr>
          <a:xfrm>
            <a:off x="265611" y="8577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u="sng" dirty="0"/>
              <a:t>Je ne voulais pas créer cette branche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4AA2446-5520-53A3-D946-C342B598E736}"/>
              </a:ext>
            </a:extLst>
          </p:cNvPr>
          <p:cNvSpPr txBox="1"/>
          <p:nvPr/>
        </p:nvSpPr>
        <p:spPr>
          <a:xfrm>
            <a:off x="660314" y="1821884"/>
            <a:ext cx="7689669" cy="3892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b="1" u="sng" dirty="0"/>
              <a:t>En commande GIT: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dirty="0"/>
              <a:t>Créez une branche «  </a:t>
            </a:r>
            <a:r>
              <a:rPr lang="fr-FR" dirty="0" err="1"/>
              <a:t>branchTest</a:t>
            </a:r>
            <a:r>
              <a:rPr lang="fr-FR" dirty="0"/>
              <a:t> »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dirty="0"/>
              <a:t>Cette branche était une erreur, supprimez la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dirty="0"/>
              <a:t>Créez une branche «  </a:t>
            </a:r>
            <a:r>
              <a:rPr lang="fr-FR" dirty="0" err="1"/>
              <a:t>maBranche</a:t>
            </a:r>
            <a:r>
              <a:rPr lang="fr-FR" dirty="0"/>
              <a:t> »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dirty="0"/>
              <a:t>Allez dans cette branche, ajoutez un nouveau fichier, indexez le et </a:t>
            </a:r>
            <a:r>
              <a:rPr lang="fr-FR" dirty="0" err="1"/>
              <a:t>commitez</a:t>
            </a:r>
            <a:endParaRPr lang="fr-FR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dirty="0"/>
              <a:t>Retournez dans main / master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dirty="0"/>
              <a:t>Supprimez la branche «  </a:t>
            </a:r>
            <a:r>
              <a:rPr lang="fr-FR" dirty="0" err="1"/>
              <a:t>maBranche</a:t>
            </a:r>
            <a:r>
              <a:rPr lang="fr-FR" dirty="0"/>
              <a:t> »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3F1C1AE-BD44-BD95-D9A4-DB49CEB51643}"/>
              </a:ext>
            </a:extLst>
          </p:cNvPr>
          <p:cNvSpPr txBox="1"/>
          <p:nvPr/>
        </p:nvSpPr>
        <p:spPr>
          <a:xfrm>
            <a:off x="4458788" y="3500735"/>
            <a:ext cx="7623843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sz="1800" b="0" i="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johndoe</a:t>
            </a:r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8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~/Documents/</a:t>
            </a:r>
            <a:r>
              <a:rPr lang="fr-FR" sz="1800" b="0" i="0" dirty="0" err="1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PremierProjet</a:t>
            </a:r>
            <a:r>
              <a:rPr lang="fr-FR" sz="18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8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</a:rPr>
              <a:t>(master)</a:t>
            </a:r>
            <a:endParaRPr lang="fr-FR" sz="1800" b="0" i="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$ git </a:t>
            </a:r>
            <a:r>
              <a:rPr lang="fr-FR" sz="1800" b="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branch</a:t>
            </a:r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–d </a:t>
            </a:r>
            <a:r>
              <a:rPr lang="fr-FR" sz="1800" b="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branchTest</a:t>
            </a:r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8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//Suppression de la branche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541211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A4CF6579-6522-2E9D-6332-10959F673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692" y="0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/>
              <a:t>Comment gérer ses erreurs dans Git ?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E3B5B8F1-2EDB-AF71-0407-F124EF306678}"/>
              </a:ext>
            </a:extLst>
          </p:cNvPr>
          <p:cNvSpPr txBox="1">
            <a:spLocks/>
          </p:cNvSpPr>
          <p:nvPr/>
        </p:nvSpPr>
        <p:spPr>
          <a:xfrm>
            <a:off x="265611" y="8577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u="sng" dirty="0"/>
              <a:t>J’ai fais une modification sur la branche principale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4AA2446-5520-53A3-D946-C342B598E736}"/>
              </a:ext>
            </a:extLst>
          </p:cNvPr>
          <p:cNvSpPr txBox="1"/>
          <p:nvPr/>
        </p:nvSpPr>
        <p:spPr>
          <a:xfrm>
            <a:off x="242303" y="1499666"/>
            <a:ext cx="4268737" cy="2230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b="1" u="sng" dirty="0">
                <a:solidFill>
                  <a:srgbClr val="00B050"/>
                </a:solidFill>
              </a:rPr>
              <a:t>Niveau facile</a:t>
            </a:r>
            <a:r>
              <a:rPr lang="fr-FR" sz="3600" b="0" i="0" dirty="0">
                <a:solidFill>
                  <a:srgbClr val="E8EAED"/>
                </a:solidFill>
                <a:effectLst/>
                <a:latin typeface="Google Sans"/>
              </a:rPr>
              <a:t>😏</a:t>
            </a:r>
            <a:endParaRPr lang="fr-FR" sz="3600" dirty="0"/>
          </a:p>
          <a:p>
            <a:pPr>
              <a:lnSpc>
                <a:spcPct val="200000"/>
              </a:lnSpc>
            </a:pPr>
            <a:r>
              <a:rPr lang="fr-FR" dirty="0"/>
              <a:t>Je n’ai rien indexé </a:t>
            </a:r>
            <a:r>
              <a:rPr lang="fr-FR" dirty="0">
                <a:sym typeface="Wingdings" panose="05000000000000000000" pitchFamily="2" charset="2"/>
              </a:rPr>
              <a:t> Je peux </a:t>
            </a:r>
            <a:r>
              <a:rPr lang="fr-FR" dirty="0" err="1">
                <a:sym typeface="Wingdings" panose="05000000000000000000" pitchFamily="2" charset="2"/>
              </a:rPr>
              <a:t>checkout</a:t>
            </a:r>
            <a:endParaRPr lang="fr-FR" dirty="0"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1444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A4CF6579-6522-2E9D-6332-10959F673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692" y="0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/>
              <a:t>Comment gérer ses erreurs dans Git ?</a:t>
            </a: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CDE2C388-152E-88C1-5B39-50D01EAD3417}"/>
              </a:ext>
            </a:extLst>
          </p:cNvPr>
          <p:cNvGrpSpPr/>
          <p:nvPr/>
        </p:nvGrpSpPr>
        <p:grpSpPr>
          <a:xfrm>
            <a:off x="6548546" y="1383895"/>
            <a:ext cx="4487007" cy="2470928"/>
            <a:chOff x="5203840" y="1831481"/>
            <a:chExt cx="5266936" cy="3111037"/>
          </a:xfrm>
        </p:grpSpPr>
        <p:sp>
          <p:nvSpPr>
            <p:cNvPr id="2" name="Rectangle : coins arrondis 1">
              <a:extLst>
                <a:ext uri="{FF2B5EF4-FFF2-40B4-BE49-F238E27FC236}">
                  <a16:creationId xmlns:a16="http://schemas.microsoft.com/office/drawing/2014/main" id="{670C6E4D-05E5-385E-184F-EFA043109002}"/>
                </a:ext>
              </a:extLst>
            </p:cNvPr>
            <p:cNvSpPr/>
            <p:nvPr/>
          </p:nvSpPr>
          <p:spPr>
            <a:xfrm>
              <a:off x="5203840" y="2222084"/>
              <a:ext cx="5266936" cy="272043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  <a:alpha val="5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/>
            </a:p>
          </p:txBody>
        </p: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478AD515-465C-715C-DFD9-FDDB20FA7A0D}"/>
                </a:ext>
              </a:extLst>
            </p:cNvPr>
            <p:cNvSpPr txBox="1"/>
            <p:nvPr/>
          </p:nvSpPr>
          <p:spPr>
            <a:xfrm>
              <a:off x="5401067" y="1831481"/>
              <a:ext cx="11303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>
                  <a:solidFill>
                    <a:schemeClr val="accent4">
                      <a:lumMod val="75000"/>
                    </a:schemeClr>
                  </a:solidFill>
                </a:rPr>
                <a:t>Dépôt local</a:t>
              </a:r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915EF6EA-FE2D-922D-E5FE-981C98FFA8ED}"/>
                </a:ext>
              </a:extLst>
            </p:cNvPr>
            <p:cNvSpPr/>
            <p:nvPr/>
          </p:nvSpPr>
          <p:spPr>
            <a:xfrm>
              <a:off x="6249335" y="3261848"/>
              <a:ext cx="1587266" cy="549676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Stage (ou index)</a:t>
              </a:r>
            </a:p>
          </p:txBody>
        </p:sp>
        <p:cxnSp>
          <p:nvCxnSpPr>
            <p:cNvPr id="10" name="Connecteur : en arc 9">
              <a:extLst>
                <a:ext uri="{FF2B5EF4-FFF2-40B4-BE49-F238E27FC236}">
                  <a16:creationId xmlns:a16="http://schemas.microsoft.com/office/drawing/2014/main" id="{F08674BD-117E-08B1-0848-3E2BA46FF6B2}"/>
                </a:ext>
              </a:extLst>
            </p:cNvPr>
            <p:cNvCxnSpPr/>
            <p:nvPr/>
          </p:nvCxnSpPr>
          <p:spPr>
            <a:xfrm rot="10800000" flipV="1">
              <a:off x="6228932" y="2778878"/>
              <a:ext cx="11516" cy="787249"/>
            </a:xfrm>
            <a:prstGeom prst="curvedConnector3">
              <a:avLst>
                <a:gd name="adj1" fmla="val 4450283"/>
              </a:avLst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490A09B6-5C46-5A60-C224-D23DC2CE7653}"/>
                </a:ext>
              </a:extLst>
            </p:cNvPr>
            <p:cNvSpPr/>
            <p:nvPr/>
          </p:nvSpPr>
          <p:spPr>
            <a:xfrm>
              <a:off x="6247778" y="2492263"/>
              <a:ext cx="1587375" cy="549676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Working directory</a:t>
              </a:r>
              <a:endParaRPr lang="fr-FR" sz="105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13" name="Connecteur : en arc 12">
              <a:extLst>
                <a:ext uri="{FF2B5EF4-FFF2-40B4-BE49-F238E27FC236}">
                  <a16:creationId xmlns:a16="http://schemas.microsoft.com/office/drawing/2014/main" id="{C89E459C-2C12-79F4-3B3C-101EDC0F58F1}"/>
                </a:ext>
              </a:extLst>
            </p:cNvPr>
            <p:cNvCxnSpPr/>
            <p:nvPr/>
          </p:nvCxnSpPr>
          <p:spPr>
            <a:xfrm rot="10800000" flipV="1">
              <a:off x="6184726" y="3676856"/>
              <a:ext cx="11516" cy="787249"/>
            </a:xfrm>
            <a:prstGeom prst="curvedConnector3">
              <a:avLst>
                <a:gd name="adj1" fmla="val 4450283"/>
              </a:avLst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73C63DC6-A1D4-F924-52CE-A3916AD57DB1}"/>
                </a:ext>
              </a:extLst>
            </p:cNvPr>
            <p:cNvSpPr/>
            <p:nvPr/>
          </p:nvSpPr>
          <p:spPr>
            <a:xfrm>
              <a:off x="6231895" y="4125641"/>
              <a:ext cx="1613969" cy="549676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Repository</a:t>
              </a:r>
            </a:p>
          </p:txBody>
        </p:sp>
        <p:sp>
          <p:nvSpPr>
            <p:cNvPr id="17" name="Accolade fermante 16">
              <a:extLst>
                <a:ext uri="{FF2B5EF4-FFF2-40B4-BE49-F238E27FC236}">
                  <a16:creationId xmlns:a16="http://schemas.microsoft.com/office/drawing/2014/main" id="{5EF4CEB4-A02B-10EB-F911-71E687A69543}"/>
                </a:ext>
              </a:extLst>
            </p:cNvPr>
            <p:cNvSpPr/>
            <p:nvPr/>
          </p:nvSpPr>
          <p:spPr>
            <a:xfrm>
              <a:off x="8027255" y="2532401"/>
              <a:ext cx="348343" cy="1428206"/>
            </a:xfrm>
            <a:prstGeom prst="rightBrace">
              <a:avLst>
                <a:gd name="adj1" fmla="val 85833"/>
                <a:gd name="adj2" fmla="val 50610"/>
              </a:avLst>
            </a:prstGeom>
            <a:noFill/>
            <a:ln w="28575">
              <a:solidFill>
                <a:srgbClr val="FFC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052" name="Picture 4" descr="Boîte en carton ouverte - Icônes gratuites">
              <a:extLst>
                <a:ext uri="{FF2B5EF4-FFF2-40B4-BE49-F238E27FC236}">
                  <a16:creationId xmlns:a16="http://schemas.microsoft.com/office/drawing/2014/main" id="{A569BD0B-3A20-8434-55E4-14071865AC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4717" y="2904563"/>
              <a:ext cx="1214717" cy="12147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" name="Connecteur : en arc 18">
              <a:extLst>
                <a:ext uri="{FF2B5EF4-FFF2-40B4-BE49-F238E27FC236}">
                  <a16:creationId xmlns:a16="http://schemas.microsoft.com/office/drawing/2014/main" id="{8FC7DB5E-911D-5835-8A4B-8190C0DCEDF6}"/>
                </a:ext>
              </a:extLst>
            </p:cNvPr>
            <p:cNvCxnSpPr>
              <a:cxnSpLocks/>
              <a:endCxn id="2052" idx="0"/>
            </p:cNvCxnSpPr>
            <p:nvPr/>
          </p:nvCxnSpPr>
          <p:spPr>
            <a:xfrm flipV="1">
              <a:off x="8453718" y="2904563"/>
              <a:ext cx="988358" cy="331695"/>
            </a:xfrm>
            <a:prstGeom prst="curvedConnector4">
              <a:avLst>
                <a:gd name="adj1" fmla="val 19274"/>
                <a:gd name="adj2" fmla="val 168919"/>
              </a:avLst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EB622A2F-46C8-FC53-A92B-D0CEA95888CC}"/>
                </a:ext>
              </a:extLst>
            </p:cNvPr>
            <p:cNvSpPr txBox="1"/>
            <p:nvPr/>
          </p:nvSpPr>
          <p:spPr>
            <a:xfrm>
              <a:off x="9637059" y="2680446"/>
              <a:ext cx="668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>
                  <a:solidFill>
                    <a:srgbClr val="FFC000"/>
                  </a:solidFill>
                </a:rPr>
                <a:t>stash</a:t>
              </a:r>
              <a:endParaRPr lang="fr-FR" dirty="0">
                <a:solidFill>
                  <a:srgbClr val="FFC000"/>
                </a:solidFill>
              </a:endParaRPr>
            </a:p>
          </p:txBody>
        </p:sp>
      </p:grpSp>
      <p:sp>
        <p:nvSpPr>
          <p:cNvPr id="8" name="Titre 1">
            <a:extLst>
              <a:ext uri="{FF2B5EF4-FFF2-40B4-BE49-F238E27FC236}">
                <a16:creationId xmlns:a16="http://schemas.microsoft.com/office/drawing/2014/main" id="{22BF6912-A971-268F-0F65-2D76B53D911A}"/>
              </a:ext>
            </a:extLst>
          </p:cNvPr>
          <p:cNvSpPr txBox="1">
            <a:spLocks/>
          </p:cNvSpPr>
          <p:nvPr/>
        </p:nvSpPr>
        <p:spPr>
          <a:xfrm>
            <a:off x="265611" y="8577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u="sng" dirty="0"/>
              <a:t>J’ai fais une modification sur la branche principale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F8194CF-4072-1BE7-B565-6B2B41F958BE}"/>
              </a:ext>
            </a:extLst>
          </p:cNvPr>
          <p:cNvSpPr txBox="1"/>
          <p:nvPr/>
        </p:nvSpPr>
        <p:spPr>
          <a:xfrm>
            <a:off x="242303" y="1499666"/>
            <a:ext cx="4268737" cy="3892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b="1" u="sng" dirty="0">
                <a:solidFill>
                  <a:srgbClr val="00B050"/>
                </a:solidFill>
              </a:rPr>
              <a:t>Niveau facile</a:t>
            </a:r>
            <a:r>
              <a:rPr lang="fr-FR" sz="3600" b="0" i="0" dirty="0">
                <a:solidFill>
                  <a:srgbClr val="E8EAED"/>
                </a:solidFill>
                <a:effectLst/>
                <a:latin typeface="Google Sans"/>
              </a:rPr>
              <a:t>😏</a:t>
            </a:r>
            <a:endParaRPr lang="fr-FR" sz="3600" dirty="0"/>
          </a:p>
          <a:p>
            <a:pPr>
              <a:lnSpc>
                <a:spcPct val="200000"/>
              </a:lnSpc>
            </a:pPr>
            <a:r>
              <a:rPr lang="fr-FR" dirty="0"/>
              <a:t>Je n’ai rien indexé </a:t>
            </a:r>
            <a:r>
              <a:rPr lang="fr-FR" dirty="0">
                <a:sym typeface="Wingdings" panose="05000000000000000000" pitchFamily="2" charset="2"/>
              </a:rPr>
              <a:t> Je peux </a:t>
            </a:r>
            <a:r>
              <a:rPr lang="fr-FR" dirty="0" err="1">
                <a:sym typeface="Wingdings" panose="05000000000000000000" pitchFamily="2" charset="2"/>
              </a:rPr>
              <a:t>checkout</a:t>
            </a:r>
            <a:endParaRPr lang="fr-FR" dirty="0"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fr-FR" b="1" u="sng" dirty="0">
                <a:solidFill>
                  <a:srgbClr val="FFC000"/>
                </a:solidFill>
                <a:sym typeface="Wingdings" panose="05000000000000000000" pitchFamily="2" charset="2"/>
              </a:rPr>
              <a:t>Niveau intermédiaire </a:t>
            </a:r>
            <a:r>
              <a:rPr lang="fr-FR" sz="3600" b="0" i="0" dirty="0">
                <a:solidFill>
                  <a:srgbClr val="E8EAE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🤭</a:t>
            </a:r>
            <a:endParaRPr lang="fr-FR" sz="3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fr-FR" dirty="0">
                <a:sym typeface="Wingdings" panose="05000000000000000000" pitchFamily="2" charset="2"/>
              </a:rPr>
              <a:t>J’ai indexé  Je peux remiser (</a:t>
            </a:r>
            <a:r>
              <a:rPr lang="fr-FR" dirty="0" err="1">
                <a:sym typeface="Wingdings" panose="05000000000000000000" pitchFamily="2" charset="2"/>
              </a:rPr>
              <a:t>stash</a:t>
            </a:r>
            <a:r>
              <a:rPr lang="fr-FR" dirty="0"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200000"/>
              </a:lnSpc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5905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A4CF6579-6522-2E9D-6332-10959F673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692" y="0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/>
              <a:t>Comment gérer ses erreurs dans Git ?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4AA2446-5520-53A3-D946-C342B598E736}"/>
              </a:ext>
            </a:extLst>
          </p:cNvPr>
          <p:cNvSpPr txBox="1"/>
          <p:nvPr/>
        </p:nvSpPr>
        <p:spPr>
          <a:xfrm>
            <a:off x="242303" y="1499666"/>
            <a:ext cx="4268737" cy="3892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b="1" u="sng" dirty="0">
                <a:solidFill>
                  <a:srgbClr val="00B050"/>
                </a:solidFill>
              </a:rPr>
              <a:t>Niveau facile</a:t>
            </a:r>
            <a:r>
              <a:rPr lang="fr-FR" sz="3600" b="0" i="0" dirty="0">
                <a:solidFill>
                  <a:srgbClr val="E8EAED"/>
                </a:solidFill>
                <a:effectLst/>
                <a:latin typeface="Google Sans"/>
              </a:rPr>
              <a:t>😏</a:t>
            </a:r>
            <a:endParaRPr lang="fr-FR" sz="3600" dirty="0"/>
          </a:p>
          <a:p>
            <a:pPr>
              <a:lnSpc>
                <a:spcPct val="200000"/>
              </a:lnSpc>
            </a:pPr>
            <a:r>
              <a:rPr lang="fr-FR" dirty="0"/>
              <a:t>Je n’ai rien indexé </a:t>
            </a:r>
            <a:r>
              <a:rPr lang="fr-FR" dirty="0">
                <a:sym typeface="Wingdings" panose="05000000000000000000" pitchFamily="2" charset="2"/>
              </a:rPr>
              <a:t> Je peux </a:t>
            </a:r>
            <a:r>
              <a:rPr lang="fr-FR" dirty="0" err="1">
                <a:sym typeface="Wingdings" panose="05000000000000000000" pitchFamily="2" charset="2"/>
              </a:rPr>
              <a:t>checkout</a:t>
            </a:r>
            <a:endParaRPr lang="fr-FR" dirty="0"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fr-FR" b="1" u="sng" dirty="0">
                <a:solidFill>
                  <a:srgbClr val="FFC000"/>
                </a:solidFill>
                <a:sym typeface="Wingdings" panose="05000000000000000000" pitchFamily="2" charset="2"/>
              </a:rPr>
              <a:t>Niveau intermédiaire </a:t>
            </a:r>
            <a:r>
              <a:rPr lang="fr-FR" sz="3600" b="0" i="0" dirty="0">
                <a:solidFill>
                  <a:srgbClr val="E8EAE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🤭</a:t>
            </a:r>
            <a:endParaRPr lang="fr-FR" sz="3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fr-FR" dirty="0">
                <a:sym typeface="Wingdings" panose="05000000000000000000" pitchFamily="2" charset="2"/>
              </a:rPr>
              <a:t>J’ai indexé  Je peux remiser (</a:t>
            </a:r>
            <a:r>
              <a:rPr lang="fr-FR" dirty="0" err="1">
                <a:sym typeface="Wingdings" panose="05000000000000000000" pitchFamily="2" charset="2"/>
              </a:rPr>
              <a:t>stash</a:t>
            </a:r>
            <a:r>
              <a:rPr lang="fr-FR" dirty="0"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200000"/>
              </a:lnSpc>
            </a:pPr>
            <a:endParaRPr lang="fr-FR" dirty="0"/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CDE2C388-152E-88C1-5B39-50D01EAD3417}"/>
              </a:ext>
            </a:extLst>
          </p:cNvPr>
          <p:cNvGrpSpPr/>
          <p:nvPr/>
        </p:nvGrpSpPr>
        <p:grpSpPr>
          <a:xfrm>
            <a:off x="6548546" y="1383895"/>
            <a:ext cx="4487007" cy="2470928"/>
            <a:chOff x="5203840" y="1831481"/>
            <a:chExt cx="5266936" cy="3111037"/>
          </a:xfrm>
        </p:grpSpPr>
        <p:sp>
          <p:nvSpPr>
            <p:cNvPr id="2" name="Rectangle : coins arrondis 1">
              <a:extLst>
                <a:ext uri="{FF2B5EF4-FFF2-40B4-BE49-F238E27FC236}">
                  <a16:creationId xmlns:a16="http://schemas.microsoft.com/office/drawing/2014/main" id="{670C6E4D-05E5-385E-184F-EFA043109002}"/>
                </a:ext>
              </a:extLst>
            </p:cNvPr>
            <p:cNvSpPr/>
            <p:nvPr/>
          </p:nvSpPr>
          <p:spPr>
            <a:xfrm>
              <a:off x="5203840" y="2222084"/>
              <a:ext cx="5266936" cy="272043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  <a:alpha val="5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/>
            </a:p>
          </p:txBody>
        </p: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478AD515-465C-715C-DFD9-FDDB20FA7A0D}"/>
                </a:ext>
              </a:extLst>
            </p:cNvPr>
            <p:cNvSpPr txBox="1"/>
            <p:nvPr/>
          </p:nvSpPr>
          <p:spPr>
            <a:xfrm>
              <a:off x="5401067" y="1831481"/>
              <a:ext cx="11303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>
                  <a:solidFill>
                    <a:schemeClr val="accent4">
                      <a:lumMod val="75000"/>
                    </a:schemeClr>
                  </a:solidFill>
                </a:rPr>
                <a:t>Dépôt local</a:t>
              </a:r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915EF6EA-FE2D-922D-E5FE-981C98FFA8ED}"/>
                </a:ext>
              </a:extLst>
            </p:cNvPr>
            <p:cNvSpPr/>
            <p:nvPr/>
          </p:nvSpPr>
          <p:spPr>
            <a:xfrm>
              <a:off x="6249335" y="3261848"/>
              <a:ext cx="1587266" cy="549676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Stage (ou index)</a:t>
              </a:r>
            </a:p>
          </p:txBody>
        </p:sp>
        <p:cxnSp>
          <p:nvCxnSpPr>
            <p:cNvPr id="10" name="Connecteur : en arc 9">
              <a:extLst>
                <a:ext uri="{FF2B5EF4-FFF2-40B4-BE49-F238E27FC236}">
                  <a16:creationId xmlns:a16="http://schemas.microsoft.com/office/drawing/2014/main" id="{F08674BD-117E-08B1-0848-3E2BA46FF6B2}"/>
                </a:ext>
              </a:extLst>
            </p:cNvPr>
            <p:cNvCxnSpPr/>
            <p:nvPr/>
          </p:nvCxnSpPr>
          <p:spPr>
            <a:xfrm rot="10800000" flipV="1">
              <a:off x="6228932" y="2778878"/>
              <a:ext cx="11516" cy="787249"/>
            </a:xfrm>
            <a:prstGeom prst="curvedConnector3">
              <a:avLst>
                <a:gd name="adj1" fmla="val 4450283"/>
              </a:avLst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490A09B6-5C46-5A60-C224-D23DC2CE7653}"/>
                </a:ext>
              </a:extLst>
            </p:cNvPr>
            <p:cNvSpPr/>
            <p:nvPr/>
          </p:nvSpPr>
          <p:spPr>
            <a:xfrm>
              <a:off x="6247778" y="2492263"/>
              <a:ext cx="1587375" cy="549676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Working directory</a:t>
              </a:r>
              <a:endParaRPr lang="fr-FR" sz="105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13" name="Connecteur : en arc 12">
              <a:extLst>
                <a:ext uri="{FF2B5EF4-FFF2-40B4-BE49-F238E27FC236}">
                  <a16:creationId xmlns:a16="http://schemas.microsoft.com/office/drawing/2014/main" id="{C89E459C-2C12-79F4-3B3C-101EDC0F58F1}"/>
                </a:ext>
              </a:extLst>
            </p:cNvPr>
            <p:cNvCxnSpPr/>
            <p:nvPr/>
          </p:nvCxnSpPr>
          <p:spPr>
            <a:xfrm rot="10800000" flipV="1">
              <a:off x="6184726" y="3676856"/>
              <a:ext cx="11516" cy="787249"/>
            </a:xfrm>
            <a:prstGeom prst="curvedConnector3">
              <a:avLst>
                <a:gd name="adj1" fmla="val 4450283"/>
              </a:avLst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73C63DC6-A1D4-F924-52CE-A3916AD57DB1}"/>
                </a:ext>
              </a:extLst>
            </p:cNvPr>
            <p:cNvSpPr/>
            <p:nvPr/>
          </p:nvSpPr>
          <p:spPr>
            <a:xfrm>
              <a:off x="6231895" y="4125641"/>
              <a:ext cx="1613969" cy="549676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Repository</a:t>
              </a:r>
            </a:p>
          </p:txBody>
        </p:sp>
        <p:sp>
          <p:nvSpPr>
            <p:cNvPr id="17" name="Accolade fermante 16">
              <a:extLst>
                <a:ext uri="{FF2B5EF4-FFF2-40B4-BE49-F238E27FC236}">
                  <a16:creationId xmlns:a16="http://schemas.microsoft.com/office/drawing/2014/main" id="{5EF4CEB4-A02B-10EB-F911-71E687A69543}"/>
                </a:ext>
              </a:extLst>
            </p:cNvPr>
            <p:cNvSpPr/>
            <p:nvPr/>
          </p:nvSpPr>
          <p:spPr>
            <a:xfrm>
              <a:off x="8027255" y="2532401"/>
              <a:ext cx="348343" cy="1428206"/>
            </a:xfrm>
            <a:prstGeom prst="rightBrace">
              <a:avLst>
                <a:gd name="adj1" fmla="val 85833"/>
                <a:gd name="adj2" fmla="val 50610"/>
              </a:avLst>
            </a:prstGeom>
            <a:noFill/>
            <a:ln w="28575">
              <a:solidFill>
                <a:srgbClr val="FFC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052" name="Picture 4" descr="Boîte en carton ouverte - Icônes gratuites">
              <a:extLst>
                <a:ext uri="{FF2B5EF4-FFF2-40B4-BE49-F238E27FC236}">
                  <a16:creationId xmlns:a16="http://schemas.microsoft.com/office/drawing/2014/main" id="{A569BD0B-3A20-8434-55E4-14071865AC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4717" y="2904563"/>
              <a:ext cx="1214717" cy="12147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" name="Connecteur : en arc 18">
              <a:extLst>
                <a:ext uri="{FF2B5EF4-FFF2-40B4-BE49-F238E27FC236}">
                  <a16:creationId xmlns:a16="http://schemas.microsoft.com/office/drawing/2014/main" id="{8FC7DB5E-911D-5835-8A4B-8190C0DCEDF6}"/>
                </a:ext>
              </a:extLst>
            </p:cNvPr>
            <p:cNvCxnSpPr>
              <a:cxnSpLocks/>
              <a:endCxn id="2052" idx="0"/>
            </p:cNvCxnSpPr>
            <p:nvPr/>
          </p:nvCxnSpPr>
          <p:spPr>
            <a:xfrm flipV="1">
              <a:off x="8453718" y="2904563"/>
              <a:ext cx="988358" cy="331695"/>
            </a:xfrm>
            <a:prstGeom prst="curvedConnector4">
              <a:avLst>
                <a:gd name="adj1" fmla="val 19274"/>
                <a:gd name="adj2" fmla="val 168919"/>
              </a:avLst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EB622A2F-46C8-FC53-A92B-D0CEA95888CC}"/>
                </a:ext>
              </a:extLst>
            </p:cNvPr>
            <p:cNvSpPr txBox="1"/>
            <p:nvPr/>
          </p:nvSpPr>
          <p:spPr>
            <a:xfrm>
              <a:off x="9637059" y="2680446"/>
              <a:ext cx="668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>
                  <a:solidFill>
                    <a:srgbClr val="FFC000"/>
                  </a:solidFill>
                </a:rPr>
                <a:t>stash</a:t>
              </a:r>
              <a:endParaRPr lang="fr-FR" dirty="0">
                <a:solidFill>
                  <a:srgbClr val="FFC000"/>
                </a:solidFill>
              </a:endParaRPr>
            </a:p>
          </p:txBody>
        </p:sp>
      </p:grp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F1F2B512-397E-0BFB-F3EA-D4559BB6E4CF}"/>
              </a:ext>
            </a:extLst>
          </p:cNvPr>
          <p:cNvCxnSpPr>
            <a:cxnSpLocks/>
          </p:cNvCxnSpPr>
          <p:nvPr/>
        </p:nvCxnSpPr>
        <p:spPr>
          <a:xfrm>
            <a:off x="4984376" y="5334000"/>
            <a:ext cx="3594848" cy="0"/>
          </a:xfrm>
          <a:prstGeom prst="line">
            <a:avLst/>
          </a:prstGeom>
          <a:ln w="38100"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C49A3720-4455-145C-A728-E61BB303AD32}"/>
              </a:ext>
            </a:extLst>
          </p:cNvPr>
          <p:cNvSpPr txBox="1"/>
          <p:nvPr/>
        </p:nvSpPr>
        <p:spPr>
          <a:xfrm>
            <a:off x="4150659" y="5136776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master</a:t>
            </a:r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5F0506DE-4F74-7B43-0717-2C05EF6DFFCF}"/>
              </a:ext>
            </a:extLst>
          </p:cNvPr>
          <p:cNvCxnSpPr/>
          <p:nvPr/>
        </p:nvCxnSpPr>
        <p:spPr>
          <a:xfrm>
            <a:off x="8697211" y="5343833"/>
            <a:ext cx="1837764" cy="0"/>
          </a:xfrm>
          <a:prstGeom prst="line">
            <a:avLst/>
          </a:prstGeom>
          <a:ln w="38100">
            <a:solidFill>
              <a:srgbClr val="FFC000"/>
            </a:solidFill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re 1">
            <a:extLst>
              <a:ext uri="{FF2B5EF4-FFF2-40B4-BE49-F238E27FC236}">
                <a16:creationId xmlns:a16="http://schemas.microsoft.com/office/drawing/2014/main" id="{01994174-18D3-EE79-132A-0F8BFF2E2A46}"/>
              </a:ext>
            </a:extLst>
          </p:cNvPr>
          <p:cNvSpPr txBox="1">
            <a:spLocks/>
          </p:cNvSpPr>
          <p:nvPr/>
        </p:nvSpPr>
        <p:spPr>
          <a:xfrm>
            <a:off x="265611" y="8577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u="sng" dirty="0"/>
              <a:t>J’ai fais une modification sur la branche principale</a:t>
            </a:r>
          </a:p>
        </p:txBody>
      </p:sp>
    </p:spTree>
    <p:extLst>
      <p:ext uri="{BB962C8B-B14F-4D97-AF65-F5344CB8AC3E}">
        <p14:creationId xmlns:p14="http://schemas.microsoft.com/office/powerpoint/2010/main" val="3431075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A4CF6579-6522-2E9D-6332-10959F673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692" y="0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/>
              <a:t>Comment gérer ses erreurs dans Git ?</a:t>
            </a: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CDE2C388-152E-88C1-5B39-50D01EAD3417}"/>
              </a:ext>
            </a:extLst>
          </p:cNvPr>
          <p:cNvGrpSpPr/>
          <p:nvPr/>
        </p:nvGrpSpPr>
        <p:grpSpPr>
          <a:xfrm>
            <a:off x="6548546" y="1383895"/>
            <a:ext cx="4487007" cy="2470928"/>
            <a:chOff x="5203840" y="1831481"/>
            <a:chExt cx="5266936" cy="3111037"/>
          </a:xfrm>
        </p:grpSpPr>
        <p:sp>
          <p:nvSpPr>
            <p:cNvPr id="2" name="Rectangle : coins arrondis 1">
              <a:extLst>
                <a:ext uri="{FF2B5EF4-FFF2-40B4-BE49-F238E27FC236}">
                  <a16:creationId xmlns:a16="http://schemas.microsoft.com/office/drawing/2014/main" id="{670C6E4D-05E5-385E-184F-EFA043109002}"/>
                </a:ext>
              </a:extLst>
            </p:cNvPr>
            <p:cNvSpPr/>
            <p:nvPr/>
          </p:nvSpPr>
          <p:spPr>
            <a:xfrm>
              <a:off x="5203840" y="2222084"/>
              <a:ext cx="5266936" cy="272043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  <a:alpha val="5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/>
            </a:p>
          </p:txBody>
        </p: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478AD515-465C-715C-DFD9-FDDB20FA7A0D}"/>
                </a:ext>
              </a:extLst>
            </p:cNvPr>
            <p:cNvSpPr txBox="1"/>
            <p:nvPr/>
          </p:nvSpPr>
          <p:spPr>
            <a:xfrm>
              <a:off x="5401067" y="1831481"/>
              <a:ext cx="11303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>
                  <a:solidFill>
                    <a:schemeClr val="accent4">
                      <a:lumMod val="75000"/>
                    </a:schemeClr>
                  </a:solidFill>
                </a:rPr>
                <a:t>Dépôt local</a:t>
              </a:r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915EF6EA-FE2D-922D-E5FE-981C98FFA8ED}"/>
                </a:ext>
              </a:extLst>
            </p:cNvPr>
            <p:cNvSpPr/>
            <p:nvPr/>
          </p:nvSpPr>
          <p:spPr>
            <a:xfrm>
              <a:off x="6249335" y="3261848"/>
              <a:ext cx="1587266" cy="549676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Stage (ou index)</a:t>
              </a:r>
            </a:p>
          </p:txBody>
        </p:sp>
        <p:cxnSp>
          <p:nvCxnSpPr>
            <p:cNvPr id="10" name="Connecteur : en arc 9">
              <a:extLst>
                <a:ext uri="{FF2B5EF4-FFF2-40B4-BE49-F238E27FC236}">
                  <a16:creationId xmlns:a16="http://schemas.microsoft.com/office/drawing/2014/main" id="{F08674BD-117E-08B1-0848-3E2BA46FF6B2}"/>
                </a:ext>
              </a:extLst>
            </p:cNvPr>
            <p:cNvCxnSpPr/>
            <p:nvPr/>
          </p:nvCxnSpPr>
          <p:spPr>
            <a:xfrm rot="10800000" flipV="1">
              <a:off x="6228932" y="2778878"/>
              <a:ext cx="11516" cy="787249"/>
            </a:xfrm>
            <a:prstGeom prst="curvedConnector3">
              <a:avLst>
                <a:gd name="adj1" fmla="val 4450283"/>
              </a:avLst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490A09B6-5C46-5A60-C224-D23DC2CE7653}"/>
                </a:ext>
              </a:extLst>
            </p:cNvPr>
            <p:cNvSpPr/>
            <p:nvPr/>
          </p:nvSpPr>
          <p:spPr>
            <a:xfrm>
              <a:off x="6247778" y="2492263"/>
              <a:ext cx="1587375" cy="549676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Working directory</a:t>
              </a:r>
              <a:endParaRPr lang="fr-FR" sz="105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13" name="Connecteur : en arc 12">
              <a:extLst>
                <a:ext uri="{FF2B5EF4-FFF2-40B4-BE49-F238E27FC236}">
                  <a16:creationId xmlns:a16="http://schemas.microsoft.com/office/drawing/2014/main" id="{C89E459C-2C12-79F4-3B3C-101EDC0F58F1}"/>
                </a:ext>
              </a:extLst>
            </p:cNvPr>
            <p:cNvCxnSpPr/>
            <p:nvPr/>
          </p:nvCxnSpPr>
          <p:spPr>
            <a:xfrm rot="10800000" flipV="1">
              <a:off x="6184726" y="3676856"/>
              <a:ext cx="11516" cy="787249"/>
            </a:xfrm>
            <a:prstGeom prst="curvedConnector3">
              <a:avLst>
                <a:gd name="adj1" fmla="val 4450283"/>
              </a:avLst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73C63DC6-A1D4-F924-52CE-A3916AD57DB1}"/>
                </a:ext>
              </a:extLst>
            </p:cNvPr>
            <p:cNvSpPr/>
            <p:nvPr/>
          </p:nvSpPr>
          <p:spPr>
            <a:xfrm>
              <a:off x="6231895" y="4125641"/>
              <a:ext cx="1613969" cy="549676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Repository</a:t>
              </a:r>
            </a:p>
          </p:txBody>
        </p:sp>
        <p:sp>
          <p:nvSpPr>
            <p:cNvPr id="17" name="Accolade fermante 16">
              <a:extLst>
                <a:ext uri="{FF2B5EF4-FFF2-40B4-BE49-F238E27FC236}">
                  <a16:creationId xmlns:a16="http://schemas.microsoft.com/office/drawing/2014/main" id="{5EF4CEB4-A02B-10EB-F911-71E687A69543}"/>
                </a:ext>
              </a:extLst>
            </p:cNvPr>
            <p:cNvSpPr/>
            <p:nvPr/>
          </p:nvSpPr>
          <p:spPr>
            <a:xfrm>
              <a:off x="8027255" y="2532401"/>
              <a:ext cx="348343" cy="1428206"/>
            </a:xfrm>
            <a:prstGeom prst="rightBrace">
              <a:avLst>
                <a:gd name="adj1" fmla="val 85833"/>
                <a:gd name="adj2" fmla="val 50610"/>
              </a:avLst>
            </a:prstGeom>
            <a:noFill/>
            <a:ln w="28575">
              <a:solidFill>
                <a:srgbClr val="FFC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052" name="Picture 4" descr="Boîte en carton ouverte - Icônes gratuites">
              <a:extLst>
                <a:ext uri="{FF2B5EF4-FFF2-40B4-BE49-F238E27FC236}">
                  <a16:creationId xmlns:a16="http://schemas.microsoft.com/office/drawing/2014/main" id="{A569BD0B-3A20-8434-55E4-14071865AC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4717" y="2904563"/>
              <a:ext cx="1214717" cy="12147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" name="Connecteur : en arc 18">
              <a:extLst>
                <a:ext uri="{FF2B5EF4-FFF2-40B4-BE49-F238E27FC236}">
                  <a16:creationId xmlns:a16="http://schemas.microsoft.com/office/drawing/2014/main" id="{8FC7DB5E-911D-5835-8A4B-8190C0DCEDF6}"/>
                </a:ext>
              </a:extLst>
            </p:cNvPr>
            <p:cNvCxnSpPr>
              <a:cxnSpLocks/>
              <a:endCxn id="2052" idx="0"/>
            </p:cNvCxnSpPr>
            <p:nvPr/>
          </p:nvCxnSpPr>
          <p:spPr>
            <a:xfrm flipV="1">
              <a:off x="8453718" y="2904563"/>
              <a:ext cx="988358" cy="331695"/>
            </a:xfrm>
            <a:prstGeom prst="curvedConnector4">
              <a:avLst>
                <a:gd name="adj1" fmla="val 19274"/>
                <a:gd name="adj2" fmla="val 168919"/>
              </a:avLst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EB622A2F-46C8-FC53-A92B-D0CEA95888CC}"/>
                </a:ext>
              </a:extLst>
            </p:cNvPr>
            <p:cNvSpPr txBox="1"/>
            <p:nvPr/>
          </p:nvSpPr>
          <p:spPr>
            <a:xfrm>
              <a:off x="9637059" y="2680446"/>
              <a:ext cx="668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>
                  <a:solidFill>
                    <a:srgbClr val="FFC000"/>
                  </a:solidFill>
                </a:rPr>
                <a:t>stash</a:t>
              </a:r>
              <a:endParaRPr lang="fr-FR" dirty="0">
                <a:solidFill>
                  <a:srgbClr val="FFC000"/>
                </a:solidFill>
              </a:endParaRPr>
            </a:p>
          </p:txBody>
        </p:sp>
      </p:grp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F1F2B512-397E-0BFB-F3EA-D4559BB6E4CF}"/>
              </a:ext>
            </a:extLst>
          </p:cNvPr>
          <p:cNvCxnSpPr>
            <a:cxnSpLocks/>
          </p:cNvCxnSpPr>
          <p:nvPr/>
        </p:nvCxnSpPr>
        <p:spPr>
          <a:xfrm>
            <a:off x="4984376" y="5334000"/>
            <a:ext cx="3594848" cy="0"/>
          </a:xfrm>
          <a:prstGeom prst="line">
            <a:avLst/>
          </a:prstGeom>
          <a:ln w="38100"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C49A3720-4455-145C-A728-E61BB303AD32}"/>
              </a:ext>
            </a:extLst>
          </p:cNvPr>
          <p:cNvSpPr txBox="1"/>
          <p:nvPr/>
        </p:nvSpPr>
        <p:spPr>
          <a:xfrm>
            <a:off x="4150659" y="5136776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master</a:t>
            </a: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7FA4C0FD-4D49-BA1B-1A38-976F7202AE50}"/>
              </a:ext>
            </a:extLst>
          </p:cNvPr>
          <p:cNvCxnSpPr/>
          <p:nvPr/>
        </p:nvCxnSpPr>
        <p:spPr>
          <a:xfrm>
            <a:off x="9061004" y="6022258"/>
            <a:ext cx="1837764" cy="0"/>
          </a:xfrm>
          <a:prstGeom prst="line">
            <a:avLst/>
          </a:prstGeom>
          <a:ln w="38100">
            <a:solidFill>
              <a:srgbClr val="FFC000"/>
            </a:solidFill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4" descr="Boîte en carton ouverte - Icônes gratuites">
            <a:extLst>
              <a:ext uri="{FF2B5EF4-FFF2-40B4-BE49-F238E27FC236}">
                <a16:creationId xmlns:a16="http://schemas.microsoft.com/office/drawing/2014/main" id="{C37A914C-CDD9-92E3-9D77-0D634DA1B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366" y="5742037"/>
            <a:ext cx="665024" cy="62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C4139380-00C2-9121-B3E6-851C265DD181}"/>
              </a:ext>
            </a:extLst>
          </p:cNvPr>
          <p:cNvSpPr txBox="1"/>
          <p:nvPr/>
        </p:nvSpPr>
        <p:spPr>
          <a:xfrm>
            <a:off x="9533796" y="6212309"/>
            <a:ext cx="1216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FFC000"/>
                </a:solidFill>
              </a:rPr>
              <a:t>git </a:t>
            </a:r>
            <a:r>
              <a:rPr lang="fr-FR" sz="2400" dirty="0" err="1">
                <a:solidFill>
                  <a:srgbClr val="FFC000"/>
                </a:solidFill>
              </a:rPr>
              <a:t>stash</a:t>
            </a:r>
            <a:endParaRPr lang="fr-FR" sz="2400" dirty="0">
              <a:solidFill>
                <a:srgbClr val="FFC000"/>
              </a:solidFill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C7A004FB-98B0-FB36-222A-1BC4AEE84301}"/>
              </a:ext>
            </a:extLst>
          </p:cNvPr>
          <p:cNvSpPr txBox="1">
            <a:spLocks/>
          </p:cNvSpPr>
          <p:nvPr/>
        </p:nvSpPr>
        <p:spPr>
          <a:xfrm>
            <a:off x="265611" y="8577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u="sng" dirty="0"/>
              <a:t>J’ai fais une modification sur la branche principale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986BFE3-390A-4D3B-93D4-BB2312CBAEBC}"/>
              </a:ext>
            </a:extLst>
          </p:cNvPr>
          <p:cNvSpPr txBox="1"/>
          <p:nvPr/>
        </p:nvSpPr>
        <p:spPr>
          <a:xfrm>
            <a:off x="242303" y="1499666"/>
            <a:ext cx="4268737" cy="3892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b="1" u="sng" dirty="0">
                <a:solidFill>
                  <a:srgbClr val="00B050"/>
                </a:solidFill>
              </a:rPr>
              <a:t>Niveau facile</a:t>
            </a:r>
            <a:r>
              <a:rPr lang="fr-FR" sz="3600" b="0" i="0" dirty="0">
                <a:solidFill>
                  <a:srgbClr val="E8EAED"/>
                </a:solidFill>
                <a:effectLst/>
                <a:latin typeface="Google Sans"/>
              </a:rPr>
              <a:t>😏</a:t>
            </a:r>
            <a:endParaRPr lang="fr-FR" sz="3600" dirty="0"/>
          </a:p>
          <a:p>
            <a:pPr>
              <a:lnSpc>
                <a:spcPct val="200000"/>
              </a:lnSpc>
            </a:pPr>
            <a:r>
              <a:rPr lang="fr-FR" dirty="0"/>
              <a:t>Je n’ai rien indexé </a:t>
            </a:r>
            <a:r>
              <a:rPr lang="fr-FR" dirty="0">
                <a:sym typeface="Wingdings" panose="05000000000000000000" pitchFamily="2" charset="2"/>
              </a:rPr>
              <a:t> Je peux </a:t>
            </a:r>
            <a:r>
              <a:rPr lang="fr-FR" dirty="0" err="1">
                <a:sym typeface="Wingdings" panose="05000000000000000000" pitchFamily="2" charset="2"/>
              </a:rPr>
              <a:t>checkout</a:t>
            </a:r>
            <a:endParaRPr lang="fr-FR" dirty="0"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fr-FR" b="1" u="sng" dirty="0">
                <a:solidFill>
                  <a:srgbClr val="FFC000"/>
                </a:solidFill>
                <a:sym typeface="Wingdings" panose="05000000000000000000" pitchFamily="2" charset="2"/>
              </a:rPr>
              <a:t>Niveau intermédiaire </a:t>
            </a:r>
            <a:r>
              <a:rPr lang="fr-FR" sz="3600" b="0" i="0" dirty="0">
                <a:solidFill>
                  <a:srgbClr val="E8EAE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🤭</a:t>
            </a:r>
            <a:endParaRPr lang="fr-FR" sz="3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fr-FR" dirty="0">
                <a:sym typeface="Wingdings" panose="05000000000000000000" pitchFamily="2" charset="2"/>
              </a:rPr>
              <a:t>J’ai indexé  Je peux remiser (</a:t>
            </a:r>
            <a:r>
              <a:rPr lang="fr-FR" dirty="0" err="1">
                <a:sym typeface="Wingdings" panose="05000000000000000000" pitchFamily="2" charset="2"/>
              </a:rPr>
              <a:t>stash</a:t>
            </a:r>
            <a:r>
              <a:rPr lang="fr-FR" dirty="0"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200000"/>
              </a:lnSpc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0008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A4CF6579-6522-2E9D-6332-10959F673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692" y="0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/>
              <a:t>Comment gérer ses erreurs dans Git ?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E3B5B8F1-2EDB-AF71-0407-F124EF306678}"/>
              </a:ext>
            </a:extLst>
          </p:cNvPr>
          <p:cNvSpPr txBox="1">
            <a:spLocks/>
          </p:cNvSpPr>
          <p:nvPr/>
        </p:nvSpPr>
        <p:spPr>
          <a:xfrm>
            <a:off x="265611" y="8577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u="sng" dirty="0"/>
              <a:t>J’ai fais une modification sur la branche principale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4AA2446-5520-53A3-D946-C342B598E736}"/>
              </a:ext>
            </a:extLst>
          </p:cNvPr>
          <p:cNvSpPr txBox="1"/>
          <p:nvPr/>
        </p:nvSpPr>
        <p:spPr>
          <a:xfrm>
            <a:off x="242303" y="1499666"/>
            <a:ext cx="4268737" cy="3892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b="1" u="sng" dirty="0">
                <a:solidFill>
                  <a:srgbClr val="00B050"/>
                </a:solidFill>
              </a:rPr>
              <a:t>Niveau facile</a:t>
            </a:r>
            <a:r>
              <a:rPr lang="fr-FR" sz="3600" b="0" i="0" dirty="0">
                <a:solidFill>
                  <a:srgbClr val="E8EAED"/>
                </a:solidFill>
                <a:effectLst/>
                <a:latin typeface="Google Sans"/>
              </a:rPr>
              <a:t>😏</a:t>
            </a:r>
            <a:endParaRPr lang="fr-FR" sz="3600" dirty="0"/>
          </a:p>
          <a:p>
            <a:pPr>
              <a:lnSpc>
                <a:spcPct val="200000"/>
              </a:lnSpc>
            </a:pPr>
            <a:r>
              <a:rPr lang="fr-FR" dirty="0"/>
              <a:t>Je n’ai rien indexé </a:t>
            </a:r>
            <a:r>
              <a:rPr lang="fr-FR" dirty="0">
                <a:sym typeface="Wingdings" panose="05000000000000000000" pitchFamily="2" charset="2"/>
              </a:rPr>
              <a:t> Je peux </a:t>
            </a:r>
            <a:r>
              <a:rPr lang="fr-FR" dirty="0" err="1">
                <a:sym typeface="Wingdings" panose="05000000000000000000" pitchFamily="2" charset="2"/>
              </a:rPr>
              <a:t>checkout</a:t>
            </a:r>
            <a:endParaRPr lang="fr-FR" dirty="0"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fr-FR" b="1" u="sng" dirty="0">
                <a:solidFill>
                  <a:srgbClr val="FFC000"/>
                </a:solidFill>
                <a:sym typeface="Wingdings" panose="05000000000000000000" pitchFamily="2" charset="2"/>
              </a:rPr>
              <a:t>Niveau intermédiaire </a:t>
            </a:r>
            <a:r>
              <a:rPr lang="fr-FR" sz="3600" b="0" i="0" dirty="0">
                <a:solidFill>
                  <a:srgbClr val="E8EAE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🤭</a:t>
            </a:r>
            <a:endParaRPr lang="fr-FR" sz="3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fr-FR" dirty="0">
                <a:sym typeface="Wingdings" panose="05000000000000000000" pitchFamily="2" charset="2"/>
              </a:rPr>
              <a:t>J’ai indexé  Je peux remiser (</a:t>
            </a:r>
            <a:r>
              <a:rPr lang="fr-FR" dirty="0" err="1">
                <a:sym typeface="Wingdings" panose="05000000000000000000" pitchFamily="2" charset="2"/>
              </a:rPr>
              <a:t>stash</a:t>
            </a:r>
            <a:r>
              <a:rPr lang="fr-FR" dirty="0"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200000"/>
              </a:lnSpc>
            </a:pPr>
            <a:endParaRPr lang="fr-FR" dirty="0"/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CDE2C388-152E-88C1-5B39-50D01EAD3417}"/>
              </a:ext>
            </a:extLst>
          </p:cNvPr>
          <p:cNvGrpSpPr/>
          <p:nvPr/>
        </p:nvGrpSpPr>
        <p:grpSpPr>
          <a:xfrm>
            <a:off x="6548546" y="1383895"/>
            <a:ext cx="4487007" cy="2470928"/>
            <a:chOff x="5203840" y="1831481"/>
            <a:chExt cx="5266936" cy="3111037"/>
          </a:xfrm>
        </p:grpSpPr>
        <p:sp>
          <p:nvSpPr>
            <p:cNvPr id="2" name="Rectangle : coins arrondis 1">
              <a:extLst>
                <a:ext uri="{FF2B5EF4-FFF2-40B4-BE49-F238E27FC236}">
                  <a16:creationId xmlns:a16="http://schemas.microsoft.com/office/drawing/2014/main" id="{670C6E4D-05E5-385E-184F-EFA043109002}"/>
                </a:ext>
              </a:extLst>
            </p:cNvPr>
            <p:cNvSpPr/>
            <p:nvPr/>
          </p:nvSpPr>
          <p:spPr>
            <a:xfrm>
              <a:off x="5203840" y="2222084"/>
              <a:ext cx="5266936" cy="272043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  <a:alpha val="5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/>
            </a:p>
          </p:txBody>
        </p: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478AD515-465C-715C-DFD9-FDDB20FA7A0D}"/>
                </a:ext>
              </a:extLst>
            </p:cNvPr>
            <p:cNvSpPr txBox="1"/>
            <p:nvPr/>
          </p:nvSpPr>
          <p:spPr>
            <a:xfrm>
              <a:off x="5401067" y="1831481"/>
              <a:ext cx="11303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>
                  <a:solidFill>
                    <a:schemeClr val="accent4">
                      <a:lumMod val="75000"/>
                    </a:schemeClr>
                  </a:solidFill>
                </a:rPr>
                <a:t>Dépôt local</a:t>
              </a:r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915EF6EA-FE2D-922D-E5FE-981C98FFA8ED}"/>
                </a:ext>
              </a:extLst>
            </p:cNvPr>
            <p:cNvSpPr/>
            <p:nvPr/>
          </p:nvSpPr>
          <p:spPr>
            <a:xfrm>
              <a:off x="6249335" y="3261848"/>
              <a:ext cx="1587266" cy="549676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Stage (ou index)</a:t>
              </a:r>
            </a:p>
          </p:txBody>
        </p:sp>
        <p:cxnSp>
          <p:nvCxnSpPr>
            <p:cNvPr id="10" name="Connecteur : en arc 9">
              <a:extLst>
                <a:ext uri="{FF2B5EF4-FFF2-40B4-BE49-F238E27FC236}">
                  <a16:creationId xmlns:a16="http://schemas.microsoft.com/office/drawing/2014/main" id="{F08674BD-117E-08B1-0848-3E2BA46FF6B2}"/>
                </a:ext>
              </a:extLst>
            </p:cNvPr>
            <p:cNvCxnSpPr/>
            <p:nvPr/>
          </p:nvCxnSpPr>
          <p:spPr>
            <a:xfrm rot="10800000" flipV="1">
              <a:off x="6228932" y="2778878"/>
              <a:ext cx="11516" cy="787249"/>
            </a:xfrm>
            <a:prstGeom prst="curvedConnector3">
              <a:avLst>
                <a:gd name="adj1" fmla="val 4450283"/>
              </a:avLst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490A09B6-5C46-5A60-C224-D23DC2CE7653}"/>
                </a:ext>
              </a:extLst>
            </p:cNvPr>
            <p:cNvSpPr/>
            <p:nvPr/>
          </p:nvSpPr>
          <p:spPr>
            <a:xfrm>
              <a:off x="6247778" y="2492263"/>
              <a:ext cx="1587375" cy="549676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Working directory</a:t>
              </a:r>
              <a:endParaRPr lang="fr-FR" sz="105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13" name="Connecteur : en arc 12">
              <a:extLst>
                <a:ext uri="{FF2B5EF4-FFF2-40B4-BE49-F238E27FC236}">
                  <a16:creationId xmlns:a16="http://schemas.microsoft.com/office/drawing/2014/main" id="{C89E459C-2C12-79F4-3B3C-101EDC0F58F1}"/>
                </a:ext>
              </a:extLst>
            </p:cNvPr>
            <p:cNvCxnSpPr/>
            <p:nvPr/>
          </p:nvCxnSpPr>
          <p:spPr>
            <a:xfrm rot="10800000" flipV="1">
              <a:off x="6184726" y="3676856"/>
              <a:ext cx="11516" cy="787249"/>
            </a:xfrm>
            <a:prstGeom prst="curvedConnector3">
              <a:avLst>
                <a:gd name="adj1" fmla="val 4450283"/>
              </a:avLst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73C63DC6-A1D4-F924-52CE-A3916AD57DB1}"/>
                </a:ext>
              </a:extLst>
            </p:cNvPr>
            <p:cNvSpPr/>
            <p:nvPr/>
          </p:nvSpPr>
          <p:spPr>
            <a:xfrm>
              <a:off x="6231895" y="4125641"/>
              <a:ext cx="1613969" cy="549676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Repository</a:t>
              </a:r>
            </a:p>
          </p:txBody>
        </p:sp>
        <p:sp>
          <p:nvSpPr>
            <p:cNvPr id="17" name="Accolade fermante 16">
              <a:extLst>
                <a:ext uri="{FF2B5EF4-FFF2-40B4-BE49-F238E27FC236}">
                  <a16:creationId xmlns:a16="http://schemas.microsoft.com/office/drawing/2014/main" id="{5EF4CEB4-A02B-10EB-F911-71E687A69543}"/>
                </a:ext>
              </a:extLst>
            </p:cNvPr>
            <p:cNvSpPr/>
            <p:nvPr/>
          </p:nvSpPr>
          <p:spPr>
            <a:xfrm>
              <a:off x="8027255" y="2532401"/>
              <a:ext cx="348343" cy="1428206"/>
            </a:xfrm>
            <a:prstGeom prst="rightBrace">
              <a:avLst>
                <a:gd name="adj1" fmla="val 85833"/>
                <a:gd name="adj2" fmla="val 50610"/>
              </a:avLst>
            </a:prstGeom>
            <a:noFill/>
            <a:ln w="28575">
              <a:solidFill>
                <a:srgbClr val="FFC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052" name="Picture 4" descr="Boîte en carton ouverte - Icônes gratuites">
              <a:extLst>
                <a:ext uri="{FF2B5EF4-FFF2-40B4-BE49-F238E27FC236}">
                  <a16:creationId xmlns:a16="http://schemas.microsoft.com/office/drawing/2014/main" id="{A569BD0B-3A20-8434-55E4-14071865AC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4717" y="2904563"/>
              <a:ext cx="1214717" cy="12147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" name="Connecteur : en arc 18">
              <a:extLst>
                <a:ext uri="{FF2B5EF4-FFF2-40B4-BE49-F238E27FC236}">
                  <a16:creationId xmlns:a16="http://schemas.microsoft.com/office/drawing/2014/main" id="{8FC7DB5E-911D-5835-8A4B-8190C0DCEDF6}"/>
                </a:ext>
              </a:extLst>
            </p:cNvPr>
            <p:cNvCxnSpPr>
              <a:cxnSpLocks/>
              <a:endCxn id="2052" idx="0"/>
            </p:cNvCxnSpPr>
            <p:nvPr/>
          </p:nvCxnSpPr>
          <p:spPr>
            <a:xfrm flipV="1">
              <a:off x="8453718" y="2904563"/>
              <a:ext cx="988358" cy="331695"/>
            </a:xfrm>
            <a:prstGeom prst="curvedConnector4">
              <a:avLst>
                <a:gd name="adj1" fmla="val 19274"/>
                <a:gd name="adj2" fmla="val 168919"/>
              </a:avLst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EB622A2F-46C8-FC53-A92B-D0CEA95888CC}"/>
                </a:ext>
              </a:extLst>
            </p:cNvPr>
            <p:cNvSpPr txBox="1"/>
            <p:nvPr/>
          </p:nvSpPr>
          <p:spPr>
            <a:xfrm>
              <a:off x="9637059" y="2680446"/>
              <a:ext cx="668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>
                  <a:solidFill>
                    <a:srgbClr val="FFC000"/>
                  </a:solidFill>
                </a:rPr>
                <a:t>stash</a:t>
              </a:r>
              <a:endParaRPr lang="fr-FR" dirty="0">
                <a:solidFill>
                  <a:srgbClr val="FFC000"/>
                </a:solidFill>
              </a:endParaRPr>
            </a:p>
          </p:txBody>
        </p:sp>
      </p:grp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F1F2B512-397E-0BFB-F3EA-D4559BB6E4CF}"/>
              </a:ext>
            </a:extLst>
          </p:cNvPr>
          <p:cNvCxnSpPr>
            <a:cxnSpLocks/>
          </p:cNvCxnSpPr>
          <p:nvPr/>
        </p:nvCxnSpPr>
        <p:spPr>
          <a:xfrm>
            <a:off x="4984376" y="5334000"/>
            <a:ext cx="3594848" cy="0"/>
          </a:xfrm>
          <a:prstGeom prst="line">
            <a:avLst/>
          </a:prstGeom>
          <a:ln w="38100"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C49A3720-4455-145C-A728-E61BB303AD32}"/>
              </a:ext>
            </a:extLst>
          </p:cNvPr>
          <p:cNvSpPr txBox="1"/>
          <p:nvPr/>
        </p:nvSpPr>
        <p:spPr>
          <a:xfrm>
            <a:off x="4150659" y="5136776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master</a:t>
            </a: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7FA4C0FD-4D49-BA1B-1A38-976F7202AE50}"/>
              </a:ext>
            </a:extLst>
          </p:cNvPr>
          <p:cNvCxnSpPr/>
          <p:nvPr/>
        </p:nvCxnSpPr>
        <p:spPr>
          <a:xfrm>
            <a:off x="9061004" y="6022258"/>
            <a:ext cx="1837764" cy="0"/>
          </a:xfrm>
          <a:prstGeom prst="line">
            <a:avLst/>
          </a:prstGeom>
          <a:ln w="38100">
            <a:solidFill>
              <a:srgbClr val="FFC000"/>
            </a:solidFill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4" descr="Boîte en carton ouverte - Icônes gratuites">
            <a:extLst>
              <a:ext uri="{FF2B5EF4-FFF2-40B4-BE49-F238E27FC236}">
                <a16:creationId xmlns:a16="http://schemas.microsoft.com/office/drawing/2014/main" id="{C37A914C-CDD9-92E3-9D77-0D634DA1B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366" y="5742037"/>
            <a:ext cx="665024" cy="62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necteur : en angle 2">
            <a:extLst>
              <a:ext uri="{FF2B5EF4-FFF2-40B4-BE49-F238E27FC236}">
                <a16:creationId xmlns:a16="http://schemas.microsoft.com/office/drawing/2014/main" id="{C756592C-6C05-7733-5B23-3CC66D7EA66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445476" y="4822289"/>
            <a:ext cx="624350" cy="340083"/>
          </a:xfrm>
          <a:prstGeom prst="bentConnector3">
            <a:avLst>
              <a:gd name="adj1" fmla="val 98819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3F97CBCB-0B08-D60A-6C22-CBFA6D18EA4C}"/>
              </a:ext>
            </a:extLst>
          </p:cNvPr>
          <p:cNvSpPr txBox="1"/>
          <p:nvPr/>
        </p:nvSpPr>
        <p:spPr>
          <a:xfrm>
            <a:off x="7419885" y="4482931"/>
            <a:ext cx="950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branch1</a:t>
            </a:r>
          </a:p>
        </p:txBody>
      </p:sp>
    </p:spTree>
    <p:extLst>
      <p:ext uri="{BB962C8B-B14F-4D97-AF65-F5344CB8AC3E}">
        <p14:creationId xmlns:p14="http://schemas.microsoft.com/office/powerpoint/2010/main" val="2330191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A4CF6579-6522-2E9D-6332-10959F673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692" y="0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/>
              <a:t>Comment gérer ses erreurs dans Git ?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E3B5B8F1-2EDB-AF71-0407-F124EF306678}"/>
              </a:ext>
            </a:extLst>
          </p:cNvPr>
          <p:cNvSpPr txBox="1">
            <a:spLocks/>
          </p:cNvSpPr>
          <p:nvPr/>
        </p:nvSpPr>
        <p:spPr>
          <a:xfrm>
            <a:off x="265611" y="8577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u="sng" dirty="0"/>
              <a:t>J’ai fais une modification sur la branche principale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4AA2446-5520-53A3-D946-C342B598E736}"/>
              </a:ext>
            </a:extLst>
          </p:cNvPr>
          <p:cNvSpPr txBox="1"/>
          <p:nvPr/>
        </p:nvSpPr>
        <p:spPr>
          <a:xfrm>
            <a:off x="242303" y="1499666"/>
            <a:ext cx="4268737" cy="3892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b="1" u="sng" dirty="0">
                <a:solidFill>
                  <a:srgbClr val="00B050"/>
                </a:solidFill>
              </a:rPr>
              <a:t>Niveau facile</a:t>
            </a:r>
            <a:r>
              <a:rPr lang="fr-FR" sz="3600" b="0" i="0" dirty="0">
                <a:solidFill>
                  <a:srgbClr val="E8EAED"/>
                </a:solidFill>
                <a:effectLst/>
                <a:latin typeface="Google Sans"/>
              </a:rPr>
              <a:t>😏</a:t>
            </a:r>
            <a:endParaRPr lang="fr-FR" sz="3600" dirty="0"/>
          </a:p>
          <a:p>
            <a:pPr>
              <a:lnSpc>
                <a:spcPct val="200000"/>
              </a:lnSpc>
            </a:pPr>
            <a:r>
              <a:rPr lang="fr-FR" dirty="0"/>
              <a:t>Je n’ai rien indexé </a:t>
            </a:r>
            <a:r>
              <a:rPr lang="fr-FR" dirty="0">
                <a:sym typeface="Wingdings" panose="05000000000000000000" pitchFamily="2" charset="2"/>
              </a:rPr>
              <a:t> Je peux </a:t>
            </a:r>
            <a:r>
              <a:rPr lang="fr-FR" dirty="0" err="1">
                <a:sym typeface="Wingdings" panose="05000000000000000000" pitchFamily="2" charset="2"/>
              </a:rPr>
              <a:t>checkout</a:t>
            </a:r>
            <a:endParaRPr lang="fr-FR" dirty="0"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fr-FR" b="1" u="sng" dirty="0">
                <a:solidFill>
                  <a:srgbClr val="FFC000"/>
                </a:solidFill>
                <a:sym typeface="Wingdings" panose="05000000000000000000" pitchFamily="2" charset="2"/>
              </a:rPr>
              <a:t>Niveau intermédiaire </a:t>
            </a:r>
            <a:r>
              <a:rPr lang="fr-FR" sz="3600" b="0" i="0" dirty="0">
                <a:solidFill>
                  <a:srgbClr val="E8EAE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🤭</a:t>
            </a:r>
            <a:endParaRPr lang="fr-FR" sz="3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fr-FR" dirty="0">
                <a:sym typeface="Wingdings" panose="05000000000000000000" pitchFamily="2" charset="2"/>
              </a:rPr>
              <a:t>J’ai indexé  Je peux remiser (</a:t>
            </a:r>
            <a:r>
              <a:rPr lang="fr-FR" dirty="0" err="1">
                <a:sym typeface="Wingdings" panose="05000000000000000000" pitchFamily="2" charset="2"/>
              </a:rPr>
              <a:t>stash</a:t>
            </a:r>
            <a:r>
              <a:rPr lang="fr-FR" dirty="0"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200000"/>
              </a:lnSpc>
            </a:pPr>
            <a:endParaRPr lang="fr-FR" dirty="0"/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CDE2C388-152E-88C1-5B39-50D01EAD3417}"/>
              </a:ext>
            </a:extLst>
          </p:cNvPr>
          <p:cNvGrpSpPr/>
          <p:nvPr/>
        </p:nvGrpSpPr>
        <p:grpSpPr>
          <a:xfrm>
            <a:off x="6548546" y="1383895"/>
            <a:ext cx="4487007" cy="2470928"/>
            <a:chOff x="5203840" y="1831481"/>
            <a:chExt cx="5266936" cy="3111037"/>
          </a:xfrm>
        </p:grpSpPr>
        <p:sp>
          <p:nvSpPr>
            <p:cNvPr id="2" name="Rectangle : coins arrondis 1">
              <a:extLst>
                <a:ext uri="{FF2B5EF4-FFF2-40B4-BE49-F238E27FC236}">
                  <a16:creationId xmlns:a16="http://schemas.microsoft.com/office/drawing/2014/main" id="{670C6E4D-05E5-385E-184F-EFA043109002}"/>
                </a:ext>
              </a:extLst>
            </p:cNvPr>
            <p:cNvSpPr/>
            <p:nvPr/>
          </p:nvSpPr>
          <p:spPr>
            <a:xfrm>
              <a:off x="5203840" y="2222084"/>
              <a:ext cx="5266936" cy="272043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  <a:alpha val="5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/>
            </a:p>
          </p:txBody>
        </p: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478AD515-465C-715C-DFD9-FDDB20FA7A0D}"/>
                </a:ext>
              </a:extLst>
            </p:cNvPr>
            <p:cNvSpPr txBox="1"/>
            <p:nvPr/>
          </p:nvSpPr>
          <p:spPr>
            <a:xfrm>
              <a:off x="5401067" y="1831481"/>
              <a:ext cx="11303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>
                  <a:solidFill>
                    <a:schemeClr val="accent4">
                      <a:lumMod val="75000"/>
                    </a:schemeClr>
                  </a:solidFill>
                </a:rPr>
                <a:t>Dépôt local</a:t>
              </a:r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915EF6EA-FE2D-922D-E5FE-981C98FFA8ED}"/>
                </a:ext>
              </a:extLst>
            </p:cNvPr>
            <p:cNvSpPr/>
            <p:nvPr/>
          </p:nvSpPr>
          <p:spPr>
            <a:xfrm>
              <a:off x="6249335" y="3261848"/>
              <a:ext cx="1587266" cy="549676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Stage (ou index)</a:t>
              </a:r>
            </a:p>
          </p:txBody>
        </p:sp>
        <p:cxnSp>
          <p:nvCxnSpPr>
            <p:cNvPr id="10" name="Connecteur : en arc 9">
              <a:extLst>
                <a:ext uri="{FF2B5EF4-FFF2-40B4-BE49-F238E27FC236}">
                  <a16:creationId xmlns:a16="http://schemas.microsoft.com/office/drawing/2014/main" id="{F08674BD-117E-08B1-0848-3E2BA46FF6B2}"/>
                </a:ext>
              </a:extLst>
            </p:cNvPr>
            <p:cNvCxnSpPr/>
            <p:nvPr/>
          </p:nvCxnSpPr>
          <p:spPr>
            <a:xfrm rot="10800000" flipV="1">
              <a:off x="6228932" y="2778878"/>
              <a:ext cx="11516" cy="787249"/>
            </a:xfrm>
            <a:prstGeom prst="curvedConnector3">
              <a:avLst>
                <a:gd name="adj1" fmla="val 4450283"/>
              </a:avLst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490A09B6-5C46-5A60-C224-D23DC2CE7653}"/>
                </a:ext>
              </a:extLst>
            </p:cNvPr>
            <p:cNvSpPr/>
            <p:nvPr/>
          </p:nvSpPr>
          <p:spPr>
            <a:xfrm>
              <a:off x="6247778" y="2492263"/>
              <a:ext cx="1587375" cy="549676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Working directory</a:t>
              </a:r>
              <a:endParaRPr lang="fr-FR" sz="105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13" name="Connecteur : en arc 12">
              <a:extLst>
                <a:ext uri="{FF2B5EF4-FFF2-40B4-BE49-F238E27FC236}">
                  <a16:creationId xmlns:a16="http://schemas.microsoft.com/office/drawing/2014/main" id="{C89E459C-2C12-79F4-3B3C-101EDC0F58F1}"/>
                </a:ext>
              </a:extLst>
            </p:cNvPr>
            <p:cNvCxnSpPr/>
            <p:nvPr/>
          </p:nvCxnSpPr>
          <p:spPr>
            <a:xfrm rot="10800000" flipV="1">
              <a:off x="6184726" y="3676856"/>
              <a:ext cx="11516" cy="787249"/>
            </a:xfrm>
            <a:prstGeom prst="curvedConnector3">
              <a:avLst>
                <a:gd name="adj1" fmla="val 4450283"/>
              </a:avLst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73C63DC6-A1D4-F924-52CE-A3916AD57DB1}"/>
                </a:ext>
              </a:extLst>
            </p:cNvPr>
            <p:cNvSpPr/>
            <p:nvPr/>
          </p:nvSpPr>
          <p:spPr>
            <a:xfrm>
              <a:off x="6231895" y="4125641"/>
              <a:ext cx="1613969" cy="549676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Repository</a:t>
              </a:r>
            </a:p>
          </p:txBody>
        </p:sp>
        <p:sp>
          <p:nvSpPr>
            <p:cNvPr id="17" name="Accolade fermante 16">
              <a:extLst>
                <a:ext uri="{FF2B5EF4-FFF2-40B4-BE49-F238E27FC236}">
                  <a16:creationId xmlns:a16="http://schemas.microsoft.com/office/drawing/2014/main" id="{5EF4CEB4-A02B-10EB-F911-71E687A69543}"/>
                </a:ext>
              </a:extLst>
            </p:cNvPr>
            <p:cNvSpPr/>
            <p:nvPr/>
          </p:nvSpPr>
          <p:spPr>
            <a:xfrm>
              <a:off x="8027255" y="2532401"/>
              <a:ext cx="348343" cy="1428206"/>
            </a:xfrm>
            <a:prstGeom prst="rightBrace">
              <a:avLst>
                <a:gd name="adj1" fmla="val 85833"/>
                <a:gd name="adj2" fmla="val 50610"/>
              </a:avLst>
            </a:prstGeom>
            <a:noFill/>
            <a:ln w="28575">
              <a:solidFill>
                <a:srgbClr val="FFC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052" name="Picture 4" descr="Boîte en carton ouverte - Icônes gratuites">
              <a:extLst>
                <a:ext uri="{FF2B5EF4-FFF2-40B4-BE49-F238E27FC236}">
                  <a16:creationId xmlns:a16="http://schemas.microsoft.com/office/drawing/2014/main" id="{A569BD0B-3A20-8434-55E4-14071865AC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4717" y="2904563"/>
              <a:ext cx="1214717" cy="12147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" name="Connecteur : en arc 18">
              <a:extLst>
                <a:ext uri="{FF2B5EF4-FFF2-40B4-BE49-F238E27FC236}">
                  <a16:creationId xmlns:a16="http://schemas.microsoft.com/office/drawing/2014/main" id="{8FC7DB5E-911D-5835-8A4B-8190C0DCEDF6}"/>
                </a:ext>
              </a:extLst>
            </p:cNvPr>
            <p:cNvCxnSpPr>
              <a:cxnSpLocks/>
              <a:endCxn id="2052" idx="0"/>
            </p:cNvCxnSpPr>
            <p:nvPr/>
          </p:nvCxnSpPr>
          <p:spPr>
            <a:xfrm flipV="1">
              <a:off x="8453718" y="2904563"/>
              <a:ext cx="988358" cy="331695"/>
            </a:xfrm>
            <a:prstGeom prst="curvedConnector4">
              <a:avLst>
                <a:gd name="adj1" fmla="val 19274"/>
                <a:gd name="adj2" fmla="val 168919"/>
              </a:avLst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EB622A2F-46C8-FC53-A92B-D0CEA95888CC}"/>
                </a:ext>
              </a:extLst>
            </p:cNvPr>
            <p:cNvSpPr txBox="1"/>
            <p:nvPr/>
          </p:nvSpPr>
          <p:spPr>
            <a:xfrm>
              <a:off x="9637059" y="2680446"/>
              <a:ext cx="668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>
                  <a:solidFill>
                    <a:srgbClr val="FFC000"/>
                  </a:solidFill>
                </a:rPr>
                <a:t>stash</a:t>
              </a:r>
              <a:endParaRPr lang="fr-FR" dirty="0">
                <a:solidFill>
                  <a:srgbClr val="FFC000"/>
                </a:solidFill>
              </a:endParaRPr>
            </a:p>
          </p:txBody>
        </p:sp>
      </p:grp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F1F2B512-397E-0BFB-F3EA-D4559BB6E4CF}"/>
              </a:ext>
            </a:extLst>
          </p:cNvPr>
          <p:cNvCxnSpPr>
            <a:cxnSpLocks/>
          </p:cNvCxnSpPr>
          <p:nvPr/>
        </p:nvCxnSpPr>
        <p:spPr>
          <a:xfrm>
            <a:off x="4984376" y="5334000"/>
            <a:ext cx="3594848" cy="0"/>
          </a:xfrm>
          <a:prstGeom prst="line">
            <a:avLst/>
          </a:prstGeom>
          <a:ln w="38100"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C49A3720-4455-145C-A728-E61BB303AD32}"/>
              </a:ext>
            </a:extLst>
          </p:cNvPr>
          <p:cNvSpPr txBox="1"/>
          <p:nvPr/>
        </p:nvSpPr>
        <p:spPr>
          <a:xfrm>
            <a:off x="4150659" y="5136776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master</a:t>
            </a: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7FA4C0FD-4D49-BA1B-1A38-976F7202AE50}"/>
              </a:ext>
            </a:extLst>
          </p:cNvPr>
          <p:cNvCxnSpPr/>
          <p:nvPr/>
        </p:nvCxnSpPr>
        <p:spPr>
          <a:xfrm>
            <a:off x="8962681" y="4685071"/>
            <a:ext cx="1837764" cy="0"/>
          </a:xfrm>
          <a:prstGeom prst="line">
            <a:avLst/>
          </a:prstGeom>
          <a:ln w="38100">
            <a:solidFill>
              <a:srgbClr val="FFC000"/>
            </a:solidFill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Connecteur : en angle 2">
            <a:extLst>
              <a:ext uri="{FF2B5EF4-FFF2-40B4-BE49-F238E27FC236}">
                <a16:creationId xmlns:a16="http://schemas.microsoft.com/office/drawing/2014/main" id="{C756592C-6C05-7733-5B23-3CC66D7EA66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445476" y="4822289"/>
            <a:ext cx="624350" cy="340083"/>
          </a:xfrm>
          <a:prstGeom prst="bentConnector3">
            <a:avLst>
              <a:gd name="adj1" fmla="val 98819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3F97CBCB-0B08-D60A-6C22-CBFA6D18EA4C}"/>
              </a:ext>
            </a:extLst>
          </p:cNvPr>
          <p:cNvSpPr txBox="1"/>
          <p:nvPr/>
        </p:nvSpPr>
        <p:spPr>
          <a:xfrm>
            <a:off x="7419885" y="4482931"/>
            <a:ext cx="950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branch1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06E2EF3-6712-79AC-8682-F3CBB80E67E9}"/>
              </a:ext>
            </a:extLst>
          </p:cNvPr>
          <p:cNvSpPr txBox="1"/>
          <p:nvPr/>
        </p:nvSpPr>
        <p:spPr>
          <a:xfrm>
            <a:off x="9425641" y="4884954"/>
            <a:ext cx="1966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FFC000"/>
                </a:solidFill>
              </a:rPr>
              <a:t>git </a:t>
            </a:r>
            <a:r>
              <a:rPr lang="fr-FR" sz="2400" dirty="0" err="1">
                <a:solidFill>
                  <a:srgbClr val="FFC000"/>
                </a:solidFill>
              </a:rPr>
              <a:t>stash</a:t>
            </a:r>
            <a:r>
              <a:rPr lang="fr-FR" sz="2400" dirty="0">
                <a:solidFill>
                  <a:srgbClr val="FFC000"/>
                </a:solidFill>
              </a:rPr>
              <a:t> </a:t>
            </a:r>
            <a:r>
              <a:rPr lang="fr-FR" sz="2400" dirty="0" err="1">
                <a:solidFill>
                  <a:srgbClr val="FFC000"/>
                </a:solidFill>
              </a:rPr>
              <a:t>apply</a:t>
            </a:r>
            <a:endParaRPr lang="fr-FR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652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A4CF6579-6522-2E9D-6332-10959F673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692" y="0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/>
              <a:t>Comment gérer ses erreurs dans Git ?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E3B5B8F1-2EDB-AF71-0407-F124EF306678}"/>
              </a:ext>
            </a:extLst>
          </p:cNvPr>
          <p:cNvSpPr txBox="1">
            <a:spLocks/>
          </p:cNvSpPr>
          <p:nvPr/>
        </p:nvSpPr>
        <p:spPr>
          <a:xfrm>
            <a:off x="265611" y="8577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u="sng" dirty="0"/>
              <a:t>J’ai fais une modification sur la branche principale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4AA2446-5520-53A3-D946-C342B598E736}"/>
              </a:ext>
            </a:extLst>
          </p:cNvPr>
          <p:cNvSpPr txBox="1"/>
          <p:nvPr/>
        </p:nvSpPr>
        <p:spPr>
          <a:xfrm>
            <a:off x="242303" y="1499666"/>
            <a:ext cx="4268737" cy="3892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b="1" u="sng" dirty="0">
                <a:solidFill>
                  <a:srgbClr val="00B050"/>
                </a:solidFill>
              </a:rPr>
              <a:t>Niveau facile</a:t>
            </a:r>
            <a:r>
              <a:rPr lang="fr-FR" sz="3600" b="0" i="0" dirty="0">
                <a:solidFill>
                  <a:srgbClr val="E8EAED"/>
                </a:solidFill>
                <a:effectLst/>
                <a:latin typeface="Google Sans"/>
              </a:rPr>
              <a:t>😏</a:t>
            </a:r>
            <a:endParaRPr lang="fr-FR" sz="3600" dirty="0"/>
          </a:p>
          <a:p>
            <a:pPr>
              <a:lnSpc>
                <a:spcPct val="200000"/>
              </a:lnSpc>
            </a:pPr>
            <a:r>
              <a:rPr lang="fr-FR" dirty="0"/>
              <a:t>Je n’ai rien indexé </a:t>
            </a:r>
            <a:r>
              <a:rPr lang="fr-FR" dirty="0">
                <a:sym typeface="Wingdings" panose="05000000000000000000" pitchFamily="2" charset="2"/>
              </a:rPr>
              <a:t> Je peux </a:t>
            </a:r>
            <a:r>
              <a:rPr lang="fr-FR" dirty="0" err="1">
                <a:sym typeface="Wingdings" panose="05000000000000000000" pitchFamily="2" charset="2"/>
              </a:rPr>
              <a:t>checkout</a:t>
            </a:r>
            <a:endParaRPr lang="fr-FR" dirty="0"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fr-FR" b="1" u="sng" dirty="0">
                <a:solidFill>
                  <a:srgbClr val="FFC000"/>
                </a:solidFill>
                <a:sym typeface="Wingdings" panose="05000000000000000000" pitchFamily="2" charset="2"/>
              </a:rPr>
              <a:t>Niveau intermédiaire </a:t>
            </a:r>
            <a:r>
              <a:rPr lang="fr-FR" sz="3600" b="0" i="0" dirty="0">
                <a:solidFill>
                  <a:srgbClr val="E8EAE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🤭</a:t>
            </a:r>
            <a:endParaRPr lang="fr-FR" sz="3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fr-FR" dirty="0">
                <a:sym typeface="Wingdings" panose="05000000000000000000" pitchFamily="2" charset="2"/>
              </a:rPr>
              <a:t>J’ai indexé  Je peux remiser (</a:t>
            </a:r>
            <a:r>
              <a:rPr lang="fr-FR" dirty="0" err="1">
                <a:sym typeface="Wingdings" panose="05000000000000000000" pitchFamily="2" charset="2"/>
              </a:rPr>
              <a:t>stash</a:t>
            </a:r>
            <a:r>
              <a:rPr lang="fr-FR" dirty="0"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200000"/>
              </a:lnSpc>
            </a:pP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3C0529C-714C-7A35-F7EB-9923F4916DD5}"/>
              </a:ext>
            </a:extLst>
          </p:cNvPr>
          <p:cNvSpPr txBox="1"/>
          <p:nvPr/>
        </p:nvSpPr>
        <p:spPr>
          <a:xfrm>
            <a:off x="4070554" y="2527342"/>
            <a:ext cx="7962915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sz="18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//Sur la branche master, ajoutez ou modifiez un fichier</a:t>
            </a:r>
          </a:p>
          <a:p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$ git </a:t>
            </a:r>
            <a:r>
              <a:rPr lang="fr-FR" sz="1800" b="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add</a:t>
            </a:r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. </a:t>
            </a:r>
            <a:r>
              <a:rPr lang="fr-FR" sz="18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//Indexation de toutes les </a:t>
            </a:r>
            <a:r>
              <a:rPr lang="fr-FR" sz="1800" b="0" i="0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modifs</a:t>
            </a:r>
            <a:endParaRPr lang="fr-FR" sz="1800" dirty="0"/>
          </a:p>
          <a:p>
            <a:r>
              <a:rPr lang="fr-FR" sz="18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$ git </a:t>
            </a:r>
            <a:r>
              <a:rPr lang="fr-FR" sz="1800" b="0" i="0" dirty="0" err="1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stash</a:t>
            </a:r>
            <a:r>
              <a:rPr lang="fr-FR" sz="18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8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//Remise des </a:t>
            </a:r>
            <a:r>
              <a:rPr lang="fr-FR" sz="1800" b="0" i="0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modifs</a:t>
            </a:r>
            <a:r>
              <a:rPr lang="fr-FR" sz="18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 en cours et </a:t>
            </a:r>
            <a:r>
              <a:rPr lang="fr-FR" sz="1800" b="0" i="0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indéxées</a:t>
            </a:r>
            <a:endParaRPr lang="fr-FR" sz="1800" dirty="0"/>
          </a:p>
          <a:p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$ git </a:t>
            </a:r>
            <a:r>
              <a:rPr lang="fr-FR" sz="1800" b="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status</a:t>
            </a:r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8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//Plus de </a:t>
            </a:r>
            <a:r>
              <a:rPr lang="fr-FR" sz="1800" b="0" i="0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modif</a:t>
            </a:r>
            <a:r>
              <a:rPr lang="fr-FR" dirty="0" err="1">
                <a:solidFill>
                  <a:srgbClr val="00B0F0"/>
                </a:solidFill>
                <a:latin typeface="Courier New" panose="02070309020205020404" pitchFamily="49" charset="0"/>
              </a:rPr>
              <a:t>s</a:t>
            </a:r>
            <a:r>
              <a:rPr lang="fr-FR" dirty="0">
                <a:solidFill>
                  <a:srgbClr val="00B0F0"/>
                </a:solidFill>
                <a:latin typeface="Courier New" panose="02070309020205020404" pitchFamily="49" charset="0"/>
              </a:rPr>
              <a:t> sur master</a:t>
            </a:r>
          </a:p>
          <a:p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$ git </a:t>
            </a:r>
            <a:r>
              <a:rPr lang="fr-FR" sz="1800" b="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checkout</a:t>
            </a:r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–b branch1</a:t>
            </a:r>
          </a:p>
          <a:p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$ git </a:t>
            </a:r>
            <a:r>
              <a:rPr lang="fr-FR" sz="1800" b="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status</a:t>
            </a:r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8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//Plus de </a:t>
            </a:r>
            <a:r>
              <a:rPr lang="fr-FR" sz="1800" b="0" i="0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modif</a:t>
            </a:r>
            <a:r>
              <a:rPr lang="fr-FR" dirty="0" err="1">
                <a:solidFill>
                  <a:srgbClr val="00B0F0"/>
                </a:solidFill>
                <a:latin typeface="Courier New" panose="02070309020205020404" pitchFamily="49" charset="0"/>
              </a:rPr>
              <a:t>s</a:t>
            </a:r>
            <a:r>
              <a:rPr lang="fr-FR" dirty="0">
                <a:solidFill>
                  <a:srgbClr val="00B0F0"/>
                </a:solidFill>
                <a:latin typeface="Courier New" panose="02070309020205020404" pitchFamily="49" charset="0"/>
              </a:rPr>
              <a:t> sur master</a:t>
            </a:r>
            <a:endParaRPr lang="fr-FR" sz="1800" dirty="0"/>
          </a:p>
          <a:p>
            <a:r>
              <a:rPr lang="fr-FR" sz="18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$ git </a:t>
            </a:r>
            <a:r>
              <a:rPr lang="fr-FR" sz="1800" b="0" i="0" dirty="0" err="1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stash</a:t>
            </a:r>
            <a:r>
              <a:rPr lang="fr-FR" sz="18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800" b="0" i="0" dirty="0" err="1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fr-FR" sz="18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8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//Liste des remises</a:t>
            </a:r>
          </a:p>
          <a:p>
            <a:endParaRPr lang="fr-FR" sz="1800" b="0" i="0" dirty="0">
              <a:solidFill>
                <a:srgbClr val="00B0F0"/>
              </a:solidFill>
              <a:effectLst/>
              <a:latin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$ git </a:t>
            </a:r>
            <a:r>
              <a:rPr lang="fr-FR" sz="1800" b="0" i="0" dirty="0" err="1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stash</a:t>
            </a:r>
            <a:r>
              <a:rPr lang="fr-FR" sz="18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800" b="0" i="0" dirty="0" err="1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apply</a:t>
            </a:r>
            <a:r>
              <a:rPr lang="fr-FR" sz="18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8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//Application de </a:t>
            </a:r>
            <a:r>
              <a:rPr lang="fr-FR" dirty="0">
                <a:solidFill>
                  <a:srgbClr val="00B0F0"/>
                </a:solidFill>
                <a:latin typeface="Courier New" panose="02070309020205020404" pitchFamily="49" charset="0"/>
              </a:rPr>
              <a:t>la </a:t>
            </a:r>
            <a:r>
              <a:rPr lang="fr-FR" sz="18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dernière remise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$ git </a:t>
            </a:r>
            <a:r>
              <a:rPr lang="fr-FR" sz="1800" b="0" i="0" dirty="0" err="1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stash</a:t>
            </a:r>
            <a:r>
              <a:rPr lang="fr-FR" sz="18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800" b="0" i="0" dirty="0" err="1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apply</a:t>
            </a:r>
            <a:r>
              <a:rPr lang="fr-FR" sz="18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800" b="0" i="0" dirty="0" err="1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stash</a:t>
            </a:r>
            <a:r>
              <a:rPr lang="fr-FR" sz="18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@{0} </a:t>
            </a:r>
            <a:r>
              <a:rPr lang="fr-FR" sz="18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//Application de la remise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$ git </a:t>
            </a:r>
            <a:r>
              <a:rPr lang="fr-FR" sz="1800" b="0" i="0" dirty="0" err="1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stash</a:t>
            </a:r>
            <a:r>
              <a:rPr lang="fr-FR" sz="18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pop </a:t>
            </a:r>
            <a:r>
              <a:rPr lang="fr-FR" sz="18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//Application et supp. de la remise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383641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A4CF6579-6522-2E9D-6332-10959F673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692" y="0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/>
              <a:t>Comment gérer ses erreurs dans Git ?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E3B5B8F1-2EDB-AF71-0407-F124EF306678}"/>
              </a:ext>
            </a:extLst>
          </p:cNvPr>
          <p:cNvSpPr txBox="1">
            <a:spLocks/>
          </p:cNvSpPr>
          <p:nvPr/>
        </p:nvSpPr>
        <p:spPr>
          <a:xfrm>
            <a:off x="265611" y="8577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u="sng" dirty="0"/>
              <a:t>J’ai fais une modification sur la branche principale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4AA2446-5520-53A3-D946-C342B598E736}"/>
              </a:ext>
            </a:extLst>
          </p:cNvPr>
          <p:cNvSpPr txBox="1"/>
          <p:nvPr/>
        </p:nvSpPr>
        <p:spPr>
          <a:xfrm>
            <a:off x="242303" y="1499666"/>
            <a:ext cx="4268737" cy="5554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b="1" u="sng" dirty="0">
                <a:solidFill>
                  <a:srgbClr val="00B050"/>
                </a:solidFill>
              </a:rPr>
              <a:t>Niveau facile</a:t>
            </a:r>
            <a:r>
              <a:rPr lang="fr-FR" sz="3600" b="0" i="0" dirty="0">
                <a:solidFill>
                  <a:srgbClr val="E8EAED"/>
                </a:solidFill>
                <a:effectLst/>
                <a:latin typeface="Google Sans"/>
              </a:rPr>
              <a:t>😏</a:t>
            </a:r>
            <a:endParaRPr lang="fr-FR" sz="3600" dirty="0"/>
          </a:p>
          <a:p>
            <a:pPr>
              <a:lnSpc>
                <a:spcPct val="200000"/>
              </a:lnSpc>
            </a:pPr>
            <a:r>
              <a:rPr lang="fr-FR" dirty="0"/>
              <a:t>Je n’ai rien indexé </a:t>
            </a:r>
            <a:r>
              <a:rPr lang="fr-FR" dirty="0">
                <a:sym typeface="Wingdings" panose="05000000000000000000" pitchFamily="2" charset="2"/>
              </a:rPr>
              <a:t> Je peux </a:t>
            </a:r>
            <a:r>
              <a:rPr lang="fr-FR" dirty="0" err="1">
                <a:sym typeface="Wingdings" panose="05000000000000000000" pitchFamily="2" charset="2"/>
              </a:rPr>
              <a:t>checkout</a:t>
            </a:r>
            <a:endParaRPr lang="fr-FR" dirty="0"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fr-FR" b="1" u="sng" dirty="0">
                <a:solidFill>
                  <a:srgbClr val="FFC000"/>
                </a:solidFill>
                <a:sym typeface="Wingdings" panose="05000000000000000000" pitchFamily="2" charset="2"/>
              </a:rPr>
              <a:t>Niveau intermédiaire </a:t>
            </a:r>
            <a:r>
              <a:rPr lang="fr-FR" sz="3600" b="0" i="0" dirty="0">
                <a:solidFill>
                  <a:srgbClr val="E8EAE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🤭</a:t>
            </a:r>
            <a:endParaRPr lang="fr-FR" sz="3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fr-FR" dirty="0">
                <a:sym typeface="Wingdings" panose="05000000000000000000" pitchFamily="2" charset="2"/>
              </a:rPr>
              <a:t>J’ai indexé  Je peux remiser (</a:t>
            </a:r>
            <a:r>
              <a:rPr lang="fr-FR" dirty="0" err="1">
                <a:sym typeface="Wingdings" panose="05000000000000000000" pitchFamily="2" charset="2"/>
              </a:rPr>
              <a:t>stash</a:t>
            </a:r>
            <a:r>
              <a:rPr lang="fr-FR" dirty="0"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200000"/>
              </a:lnSpc>
            </a:pPr>
            <a:endParaRPr lang="fr-FR" dirty="0">
              <a:sym typeface="Wingdings" panose="05000000000000000000" pitchFamily="2" charset="2"/>
            </a:endParaRPr>
          </a:p>
          <a:p>
            <a:r>
              <a:rPr lang="fr-FR" b="1" u="sng" dirty="0">
                <a:solidFill>
                  <a:srgbClr val="FF0000"/>
                </a:solidFill>
                <a:sym typeface="Wingdings" panose="05000000000000000000" pitchFamily="2" charset="2"/>
              </a:rPr>
              <a:t>Niveau difficile </a:t>
            </a:r>
            <a:r>
              <a:rPr lang="fr-FR" sz="3600" b="0" i="0" dirty="0">
                <a:solidFill>
                  <a:srgbClr val="8AB4F8"/>
                </a:solidFill>
                <a:effectLst/>
                <a:latin typeface="arial" panose="020B0604020202020204" pitchFamily="34" charset="0"/>
              </a:rPr>
              <a:t>😱</a:t>
            </a:r>
            <a:endParaRPr lang="fr-FR" sz="4400" b="0" i="0" dirty="0">
              <a:solidFill>
                <a:srgbClr val="8AB4F8"/>
              </a:solidFill>
              <a:effectLst/>
              <a:latin typeface="arial" panose="020B0604020202020204" pitchFamily="34" charset="0"/>
              <a:hlinkClick r:id="rId2"/>
            </a:endParaRPr>
          </a:p>
          <a:p>
            <a:pPr>
              <a:lnSpc>
                <a:spcPct val="200000"/>
              </a:lnSpc>
            </a:pPr>
            <a:r>
              <a:rPr lang="fr-FR" dirty="0">
                <a:sym typeface="Wingdings" panose="05000000000000000000" pitchFamily="2" charset="2"/>
              </a:rPr>
              <a:t>J’ai commit  Je peux reset</a:t>
            </a:r>
            <a:endParaRPr lang="fr-FR" dirty="0"/>
          </a:p>
          <a:p>
            <a:pPr>
              <a:lnSpc>
                <a:spcPct val="200000"/>
              </a:lnSpc>
            </a:pP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521DF78-6081-461E-D188-44B011A9DC62}"/>
              </a:ext>
            </a:extLst>
          </p:cNvPr>
          <p:cNvSpPr txBox="1"/>
          <p:nvPr/>
        </p:nvSpPr>
        <p:spPr>
          <a:xfrm>
            <a:off x="4070554" y="2527342"/>
            <a:ext cx="7962915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sz="18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//Sur la branche master, ajoutez ou modifiez un fichier, indexez et </a:t>
            </a:r>
            <a:r>
              <a:rPr lang="fr-FR" sz="1800" b="0" i="0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commitez</a:t>
            </a:r>
            <a:endParaRPr lang="fr-FR" sz="1800" b="0" i="0" dirty="0">
              <a:solidFill>
                <a:srgbClr val="00B0F0"/>
              </a:solidFill>
              <a:effectLst/>
              <a:latin typeface="Courier New" panose="02070309020205020404" pitchFamily="49" charset="0"/>
            </a:endParaRPr>
          </a:p>
          <a:p>
            <a:endParaRPr lang="fr-FR" sz="1800" b="0" i="0" dirty="0">
              <a:solidFill>
                <a:srgbClr val="00B0F0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$ git log </a:t>
            </a:r>
            <a:r>
              <a:rPr lang="fr-FR" sz="18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//Liste chrono. inverse des commit</a:t>
            </a:r>
            <a:endParaRPr lang="fr-FR" sz="1800" dirty="0"/>
          </a:p>
          <a:p>
            <a:r>
              <a:rPr lang="fr-FR" sz="18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$ git reset -–hard HEAD^ </a:t>
            </a:r>
            <a:r>
              <a:rPr lang="fr-FR" sz="18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//Suppression du dernier commit</a:t>
            </a:r>
            <a:endParaRPr lang="fr-FR" sz="1800" dirty="0"/>
          </a:p>
          <a:p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$ git </a:t>
            </a:r>
            <a:r>
              <a:rPr lang="fr-FR" sz="1800" b="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checkout</a:t>
            </a:r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–b </a:t>
            </a:r>
            <a:r>
              <a:rPr lang="fr-FR" sz="1800" b="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branchCommit</a:t>
            </a:r>
            <a:endParaRPr lang="fr-FR" sz="1800" b="0" i="0" dirty="0">
              <a:solidFill>
                <a:srgbClr val="FFFFFF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sz="18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$ git reset -–hard a2c4e6g8 </a:t>
            </a:r>
            <a:r>
              <a:rPr lang="fr-FR" sz="18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//applicatio</a:t>
            </a:r>
            <a:r>
              <a:rPr lang="fr-FR" dirty="0">
                <a:solidFill>
                  <a:srgbClr val="00B0F0"/>
                </a:solidFill>
                <a:latin typeface="Courier New" panose="02070309020205020404" pitchFamily="49" charset="0"/>
              </a:rPr>
              <a:t>n du commit</a:t>
            </a:r>
            <a:endParaRPr lang="fr-FR" sz="1800" dirty="0"/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7CA83BD6-B000-CBCE-4CCF-1B145B64B7E7}"/>
              </a:ext>
            </a:extLst>
          </p:cNvPr>
          <p:cNvCxnSpPr>
            <a:cxnSpLocks/>
          </p:cNvCxnSpPr>
          <p:nvPr/>
        </p:nvCxnSpPr>
        <p:spPr>
          <a:xfrm flipV="1">
            <a:off x="7089058" y="4640826"/>
            <a:ext cx="0" cy="71775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A2F1E243-3F00-9815-E6ED-D161699F4FE7}"/>
              </a:ext>
            </a:extLst>
          </p:cNvPr>
          <p:cNvSpPr txBox="1"/>
          <p:nvPr/>
        </p:nvSpPr>
        <p:spPr>
          <a:xfrm>
            <a:off x="4168877" y="548278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0" i="0" dirty="0">
                <a:solidFill>
                  <a:srgbClr val="0070C0"/>
                </a:solidFill>
                <a:effectLst/>
                <a:latin typeface="Inter"/>
              </a:rPr>
              <a:t>8 premiers caractères de l’identifiant (SHA) du commit.</a:t>
            </a:r>
            <a:endParaRPr lang="fr-F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729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BEED17-8037-66A0-408E-0C7733EB1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155" y="2603228"/>
            <a:ext cx="10515600" cy="1325563"/>
          </a:xfrm>
        </p:spPr>
        <p:txBody>
          <a:bodyPr/>
          <a:lstStyle/>
          <a:p>
            <a:r>
              <a:rPr lang="fr-FR" dirty="0"/>
              <a:t>Dans l’épisode précédent…</a:t>
            </a:r>
          </a:p>
        </p:txBody>
      </p:sp>
    </p:spTree>
    <p:extLst>
      <p:ext uri="{BB962C8B-B14F-4D97-AF65-F5344CB8AC3E}">
        <p14:creationId xmlns:p14="http://schemas.microsoft.com/office/powerpoint/2010/main" val="1805366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A4CF6579-6522-2E9D-6332-10959F673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692" y="0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/>
              <a:t>Comment gérer ses erreurs dans Git ?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E3B5B8F1-2EDB-AF71-0407-F124EF306678}"/>
              </a:ext>
            </a:extLst>
          </p:cNvPr>
          <p:cNvSpPr txBox="1">
            <a:spLocks/>
          </p:cNvSpPr>
          <p:nvPr/>
        </p:nvSpPr>
        <p:spPr>
          <a:xfrm>
            <a:off x="265611" y="8577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u="sng" dirty="0"/>
              <a:t>En résumé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9382AC5-4CEE-972F-FDEC-288DCCBE6BD9}"/>
              </a:ext>
            </a:extLst>
          </p:cNvPr>
          <p:cNvSpPr txBox="1"/>
          <p:nvPr/>
        </p:nvSpPr>
        <p:spPr>
          <a:xfrm>
            <a:off x="609600" y="2157613"/>
            <a:ext cx="11582400" cy="3083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000" b="0" i="1" dirty="0">
                <a:solidFill>
                  <a:srgbClr val="271A38"/>
                </a:solidFill>
                <a:effectLst/>
                <a:latin typeface="Inter"/>
              </a:rPr>
              <a:t>git commit --</a:t>
            </a:r>
            <a:r>
              <a:rPr lang="fr-FR" sz="2000" b="0" i="1" dirty="0" err="1">
                <a:solidFill>
                  <a:srgbClr val="271A38"/>
                </a:solidFill>
                <a:effectLst/>
                <a:latin typeface="Inter"/>
              </a:rPr>
              <a:t>amend</a:t>
            </a:r>
            <a:r>
              <a:rPr lang="fr-FR" sz="2000" b="0" i="1" dirty="0">
                <a:solidFill>
                  <a:srgbClr val="271A38"/>
                </a:solidFill>
                <a:effectLst/>
                <a:latin typeface="Inter"/>
              </a:rPr>
              <a:t> </a:t>
            </a:r>
            <a:r>
              <a:rPr lang="fr-FR" sz="2000" b="0" i="0" dirty="0">
                <a:solidFill>
                  <a:srgbClr val="271A38"/>
                </a:solidFill>
                <a:effectLst/>
                <a:latin typeface="Inter"/>
              </a:rPr>
              <a:t>permet de sélectionner le dernier commit pour y effectuer des modifications.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000" b="0" i="1" dirty="0">
                <a:solidFill>
                  <a:srgbClr val="271A38"/>
                </a:solidFill>
                <a:effectLst/>
                <a:latin typeface="Inter"/>
              </a:rPr>
              <a:t>git </a:t>
            </a:r>
            <a:r>
              <a:rPr lang="fr-FR" sz="2000" b="0" i="1" dirty="0" err="1">
                <a:solidFill>
                  <a:srgbClr val="271A38"/>
                </a:solidFill>
                <a:effectLst/>
                <a:latin typeface="Inter"/>
              </a:rPr>
              <a:t>branch</a:t>
            </a:r>
            <a:r>
              <a:rPr lang="fr-FR" sz="2000" b="0" i="1" dirty="0">
                <a:solidFill>
                  <a:srgbClr val="271A38"/>
                </a:solidFill>
                <a:effectLst/>
                <a:latin typeface="Inter"/>
              </a:rPr>
              <a:t> -d </a:t>
            </a:r>
            <a:r>
              <a:rPr lang="fr-FR" sz="2000" b="0" i="0" dirty="0">
                <a:solidFill>
                  <a:srgbClr val="271A38"/>
                </a:solidFill>
                <a:effectLst/>
                <a:latin typeface="Inter"/>
              </a:rPr>
              <a:t>permet de supprimer une branche. 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000" b="0" i="1" dirty="0">
                <a:solidFill>
                  <a:srgbClr val="271A38"/>
                </a:solidFill>
                <a:effectLst/>
                <a:latin typeface="Inter"/>
              </a:rPr>
              <a:t>git </a:t>
            </a:r>
            <a:r>
              <a:rPr lang="fr-FR" sz="2000" b="0" i="1" dirty="0" err="1">
                <a:solidFill>
                  <a:srgbClr val="271A38"/>
                </a:solidFill>
                <a:effectLst/>
                <a:latin typeface="Inter"/>
              </a:rPr>
              <a:t>stash</a:t>
            </a:r>
            <a:r>
              <a:rPr lang="fr-FR" sz="2000" b="0" i="1" dirty="0">
                <a:solidFill>
                  <a:srgbClr val="271A38"/>
                </a:solidFill>
                <a:effectLst/>
                <a:latin typeface="Inter"/>
              </a:rPr>
              <a:t> </a:t>
            </a:r>
            <a:r>
              <a:rPr lang="fr-FR" sz="2000" b="0" i="0" dirty="0">
                <a:solidFill>
                  <a:srgbClr val="271A38"/>
                </a:solidFill>
                <a:effectLst/>
                <a:latin typeface="Inter"/>
              </a:rPr>
              <a:t>enregistre les modifications non indexées pour une utilisation ultérieure. 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000" b="0" i="1" dirty="0">
                <a:solidFill>
                  <a:srgbClr val="271A38"/>
                </a:solidFill>
                <a:effectLst/>
                <a:latin typeface="Inter"/>
              </a:rPr>
              <a:t>git log </a:t>
            </a:r>
            <a:r>
              <a:rPr lang="fr-FR" sz="2000" b="0" i="0" dirty="0">
                <a:solidFill>
                  <a:srgbClr val="271A38"/>
                </a:solidFill>
                <a:effectLst/>
                <a:latin typeface="Inter"/>
              </a:rPr>
              <a:t>affiche l'historique des </a:t>
            </a:r>
            <a:r>
              <a:rPr lang="fr-FR" sz="2000" b="0" i="0" dirty="0" err="1">
                <a:solidFill>
                  <a:srgbClr val="271A38"/>
                </a:solidFill>
                <a:effectLst/>
                <a:latin typeface="Inter"/>
              </a:rPr>
              <a:t>commits</a:t>
            </a:r>
            <a:r>
              <a:rPr lang="fr-FR" sz="2000" b="0" i="0" dirty="0">
                <a:solidFill>
                  <a:srgbClr val="271A38"/>
                </a:solidFill>
                <a:effectLst/>
                <a:latin typeface="Inter"/>
              </a:rPr>
              <a:t> réalisés sur la branche courante.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000" b="0" i="1" dirty="0">
                <a:solidFill>
                  <a:srgbClr val="271A38"/>
                </a:solidFill>
                <a:effectLst/>
                <a:latin typeface="Inter"/>
              </a:rPr>
              <a:t>git reset --hard HEAD^ </a:t>
            </a:r>
            <a:r>
              <a:rPr lang="fr-FR" sz="2000" b="0" i="0" dirty="0">
                <a:solidFill>
                  <a:srgbClr val="271A38"/>
                </a:solidFill>
                <a:effectLst/>
                <a:latin typeface="Inter"/>
              </a:rPr>
              <a:t>permet de réinitialiser l'index et le répertoire de travail à l'état du dernier commit.</a:t>
            </a:r>
          </a:p>
        </p:txBody>
      </p:sp>
    </p:spTree>
    <p:extLst>
      <p:ext uri="{BB962C8B-B14F-4D97-AF65-F5344CB8AC3E}">
        <p14:creationId xmlns:p14="http://schemas.microsoft.com/office/powerpoint/2010/main" val="3458899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A4CF6579-6522-2E9D-6332-10959F673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692" y="0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/>
              <a:t>Comment gérer ses erreurs dans le dépôt distant ?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CC8308-7470-E3AC-5095-9A62E756F2C2}"/>
              </a:ext>
            </a:extLst>
          </p:cNvPr>
          <p:cNvSpPr txBox="1">
            <a:spLocks/>
          </p:cNvSpPr>
          <p:nvPr/>
        </p:nvSpPr>
        <p:spPr>
          <a:xfrm>
            <a:off x="265611" y="8577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u="sng" dirty="0"/>
              <a:t>J’ai fais une modification sur la branche principale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2A9C625-806F-2217-F26A-19DEC2DFBA7E}"/>
              </a:ext>
            </a:extLst>
          </p:cNvPr>
          <p:cNvSpPr txBox="1"/>
          <p:nvPr/>
        </p:nvSpPr>
        <p:spPr>
          <a:xfrm>
            <a:off x="114485" y="4242866"/>
            <a:ext cx="4268737" cy="1120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u="sng" dirty="0">
                <a:solidFill>
                  <a:schemeClr val="bg1"/>
                </a:solidFill>
                <a:highlight>
                  <a:srgbClr val="000000"/>
                </a:highlight>
              </a:rPr>
              <a:t>Niveau expert</a:t>
            </a:r>
            <a:r>
              <a:rPr lang="fr-FR" sz="3600" b="0" i="0" u="none" strike="noStrike" dirty="0">
                <a:solidFill>
                  <a:srgbClr val="8AB4F8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☠️</a:t>
            </a:r>
            <a:endParaRPr lang="fr-FR" sz="3600" b="0" i="0" u="none" strike="noStrike" dirty="0">
              <a:solidFill>
                <a:srgbClr val="8AB4F8"/>
              </a:solidFill>
              <a:effectLst/>
              <a:highlight>
                <a:srgbClr val="000000"/>
              </a:highlight>
              <a:latin typeface="arial" panose="020B0604020202020204" pitchFamily="34" charset="0"/>
              <a:hlinkClick r:id="rId2"/>
            </a:endParaRPr>
          </a:p>
          <a:p>
            <a:pPr>
              <a:lnSpc>
                <a:spcPct val="200000"/>
              </a:lnSpc>
            </a:pPr>
            <a:r>
              <a:rPr lang="fr-FR" dirty="0"/>
              <a:t>Je poussé ! </a:t>
            </a:r>
            <a:r>
              <a:rPr lang="fr-FR" dirty="0">
                <a:sym typeface="Wingdings" panose="05000000000000000000" pitchFamily="2" charset="2"/>
              </a:rPr>
              <a:t> Je peux </a:t>
            </a:r>
            <a:r>
              <a:rPr lang="fr-FR" dirty="0" err="1">
                <a:sym typeface="Wingdings" panose="05000000000000000000" pitchFamily="2" charset="2"/>
              </a:rPr>
              <a:t>revert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1920AC3-BE0E-38F1-3277-BA314E7CBA18}"/>
              </a:ext>
            </a:extLst>
          </p:cNvPr>
          <p:cNvSpPr txBox="1"/>
          <p:nvPr/>
        </p:nvSpPr>
        <p:spPr>
          <a:xfrm>
            <a:off x="143981" y="1538994"/>
            <a:ext cx="60503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b="1" u="sng" dirty="0">
                <a:solidFill>
                  <a:srgbClr val="00B050"/>
                </a:solidFill>
              </a:rPr>
              <a:t>Niveau facile</a:t>
            </a:r>
            <a:r>
              <a:rPr lang="fr-FR" sz="3600" b="0" i="0" dirty="0">
                <a:solidFill>
                  <a:srgbClr val="E8EAED"/>
                </a:solidFill>
                <a:effectLst/>
              </a:rPr>
              <a:t>😏</a:t>
            </a:r>
            <a:r>
              <a:rPr lang="fr-FR" sz="3600" dirty="0"/>
              <a:t>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 err="1"/>
              <a:t>checkout</a:t>
            </a:r>
            <a:endParaRPr lang="fr-FR" dirty="0"/>
          </a:p>
          <a:p>
            <a:r>
              <a:rPr lang="fr-FR" b="1" u="sng" dirty="0">
                <a:solidFill>
                  <a:srgbClr val="FFC000"/>
                </a:solidFill>
                <a:sym typeface="Wingdings" panose="05000000000000000000" pitchFamily="2" charset="2"/>
              </a:rPr>
              <a:t>Niveau intermédiaire </a:t>
            </a:r>
            <a:r>
              <a:rPr lang="fr-FR" sz="3600" b="0" i="0" dirty="0">
                <a:solidFill>
                  <a:srgbClr val="E8EAED"/>
                </a:solidFill>
                <a:effectLst/>
                <a:cs typeface="Arial" panose="020B0604020202020204" pitchFamily="34" charset="0"/>
              </a:rPr>
              <a:t>🤭</a:t>
            </a:r>
            <a:r>
              <a:rPr lang="fr-FR" dirty="0">
                <a:sym typeface="Wingdings" panose="05000000000000000000" pitchFamily="2" charset="2"/>
              </a:rPr>
              <a:t></a:t>
            </a:r>
            <a:r>
              <a:rPr lang="fr-FR" sz="3600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stash</a:t>
            </a:r>
            <a:endParaRPr lang="fr-FR" dirty="0">
              <a:sym typeface="Wingdings" panose="05000000000000000000" pitchFamily="2" charset="2"/>
            </a:endParaRPr>
          </a:p>
          <a:p>
            <a:r>
              <a:rPr lang="fr-FR" b="1" u="sng" dirty="0">
                <a:solidFill>
                  <a:srgbClr val="FF0000"/>
                </a:solidFill>
                <a:sym typeface="Wingdings" panose="05000000000000000000" pitchFamily="2" charset="2"/>
              </a:rPr>
              <a:t>Niveau difficile </a:t>
            </a:r>
            <a:r>
              <a:rPr lang="fr-FR" sz="3600" b="0" i="0" dirty="0">
                <a:solidFill>
                  <a:srgbClr val="8AB4F8"/>
                </a:solidFill>
                <a:effectLst/>
              </a:rPr>
              <a:t>😱</a:t>
            </a:r>
            <a:r>
              <a:rPr lang="fr-FR" b="0" i="0" dirty="0">
                <a:effectLst/>
                <a:sym typeface="Wingdings" panose="05000000000000000000" pitchFamily="2" charset="2"/>
              </a:rPr>
              <a:t> reset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77C920C-2E71-A385-E3AD-A1AA7A802A52}"/>
              </a:ext>
            </a:extLst>
          </p:cNvPr>
          <p:cNvSpPr txBox="1"/>
          <p:nvPr/>
        </p:nvSpPr>
        <p:spPr>
          <a:xfrm>
            <a:off x="4011561" y="4749433"/>
            <a:ext cx="7962915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$ git </a:t>
            </a:r>
            <a:r>
              <a:rPr lang="fr-FR" sz="1800" b="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revert</a:t>
            </a:r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HEAD^ </a:t>
            </a:r>
            <a:r>
              <a:rPr lang="fr-FR" sz="18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//Annulation d’un commit publique</a:t>
            </a:r>
            <a:endParaRPr lang="fr-FR" sz="1800" dirty="0"/>
          </a:p>
          <a:p>
            <a:r>
              <a:rPr lang="fr-FR" sz="18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$ git reset –-hard HEAD^ </a:t>
            </a:r>
            <a:r>
              <a:rPr lang="fr-FR" sz="18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//Annulation d’un commit privé</a:t>
            </a:r>
            <a:endParaRPr lang="fr-FR" sz="1800" dirty="0"/>
          </a:p>
        </p:txBody>
      </p:sp>
      <p:pic>
        <p:nvPicPr>
          <p:cNvPr id="3074" name="Picture 2" descr="La différence entre git revert et git reset">
            <a:extLst>
              <a:ext uri="{FF2B5EF4-FFF2-40B4-BE49-F238E27FC236}">
                <a16:creationId xmlns:a16="http://schemas.microsoft.com/office/drawing/2014/main" id="{D0E6D338-B01E-58E2-89F5-FF92BB2DE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932" y="1775409"/>
            <a:ext cx="5726061" cy="2347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149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Revenez en arrière grâce à git reset">
            <a:extLst>
              <a:ext uri="{FF2B5EF4-FFF2-40B4-BE49-F238E27FC236}">
                <a16:creationId xmlns:a16="http://schemas.microsoft.com/office/drawing/2014/main" id="{BE2CAE37-6CD3-B80B-6DF1-0305CE673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167" y="505215"/>
            <a:ext cx="5305579" cy="1966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Les 3 types de réinitialisation de Git reset">
            <a:extLst>
              <a:ext uri="{FF2B5EF4-FFF2-40B4-BE49-F238E27FC236}">
                <a16:creationId xmlns:a16="http://schemas.microsoft.com/office/drawing/2014/main" id="{690D289C-1E7D-1DF8-E2D6-991818103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987" y="1953948"/>
            <a:ext cx="8070440" cy="4203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A4CF6579-6522-2E9D-6332-10959F673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692" y="0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/>
              <a:t>Comment gérer ses erreurs dans le dépôt distant ?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CC8308-7470-E3AC-5095-9A62E756F2C2}"/>
              </a:ext>
            </a:extLst>
          </p:cNvPr>
          <p:cNvSpPr txBox="1">
            <a:spLocks/>
          </p:cNvSpPr>
          <p:nvPr/>
        </p:nvSpPr>
        <p:spPr>
          <a:xfrm>
            <a:off x="275444" y="10642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u="sng" dirty="0"/>
              <a:t>Je dois revenir dans le passé </a:t>
            </a:r>
            <a:r>
              <a:rPr lang="fr-FR" sz="2400" dirty="0">
                <a:sym typeface="Wingdings" panose="05000000000000000000" pitchFamily="2" charset="2"/>
              </a:rPr>
              <a:t> git reset</a:t>
            </a:r>
            <a:endParaRPr lang="fr-FR" sz="24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77C920C-2E71-A385-E3AD-A1AA7A802A52}"/>
              </a:ext>
            </a:extLst>
          </p:cNvPr>
          <p:cNvSpPr txBox="1"/>
          <p:nvPr/>
        </p:nvSpPr>
        <p:spPr>
          <a:xfrm>
            <a:off x="1199536" y="6037458"/>
            <a:ext cx="937014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sz="18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$ git reset </a:t>
            </a:r>
            <a:r>
              <a:rPr lang="fr-FR" sz="1800" b="0" i="0" dirty="0" err="1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notreCommitCible</a:t>
            </a:r>
            <a:r>
              <a:rPr lang="fr-FR" sz="18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–-hard </a:t>
            </a:r>
            <a:r>
              <a:rPr lang="fr-FR" sz="18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//Retour au commit cible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38463495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A4CF6579-6522-2E9D-6332-10959F673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692" y="0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/>
              <a:t>La gestion de conflit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BCD3EA32-42BB-E00D-2053-5496FC98DC21}"/>
              </a:ext>
            </a:extLst>
          </p:cNvPr>
          <p:cNvCxnSpPr>
            <a:cxnSpLocks/>
          </p:cNvCxnSpPr>
          <p:nvPr/>
        </p:nvCxnSpPr>
        <p:spPr>
          <a:xfrm>
            <a:off x="2624634" y="4065640"/>
            <a:ext cx="3594848" cy="0"/>
          </a:xfrm>
          <a:prstGeom prst="line">
            <a:avLst/>
          </a:prstGeom>
          <a:ln w="38100"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E32F199F-F63A-65D9-6382-DDD09BC8D151}"/>
              </a:ext>
            </a:extLst>
          </p:cNvPr>
          <p:cNvSpPr txBox="1"/>
          <p:nvPr/>
        </p:nvSpPr>
        <p:spPr>
          <a:xfrm>
            <a:off x="1790917" y="3868416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master</a:t>
            </a:r>
          </a:p>
        </p:txBody>
      </p:sp>
      <p:cxnSp>
        <p:nvCxnSpPr>
          <p:cNvPr id="6" name="Connecteur : en angle 5">
            <a:extLst>
              <a:ext uri="{FF2B5EF4-FFF2-40B4-BE49-F238E27FC236}">
                <a16:creationId xmlns:a16="http://schemas.microsoft.com/office/drawing/2014/main" id="{FD90DDFB-B757-A56D-B7B3-67EBE377C854}"/>
              </a:ext>
            </a:extLst>
          </p:cNvPr>
          <p:cNvCxnSpPr>
            <a:cxnSpLocks/>
          </p:cNvCxnSpPr>
          <p:nvPr/>
        </p:nvCxnSpPr>
        <p:spPr>
          <a:xfrm flipV="1">
            <a:off x="6227867" y="3421626"/>
            <a:ext cx="861194" cy="614519"/>
          </a:xfrm>
          <a:prstGeom prst="bentConnector3">
            <a:avLst>
              <a:gd name="adj1" fmla="val -235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062EFEDA-29BD-0B68-FDEF-778F65BF7248}"/>
              </a:ext>
            </a:extLst>
          </p:cNvPr>
          <p:cNvSpPr txBox="1"/>
          <p:nvPr/>
        </p:nvSpPr>
        <p:spPr>
          <a:xfrm>
            <a:off x="5060143" y="3214571"/>
            <a:ext cx="950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branch1</a:t>
            </a:r>
          </a:p>
        </p:txBody>
      </p:sp>
      <p:cxnSp>
        <p:nvCxnSpPr>
          <p:cNvPr id="8" name="Connecteur : en angle 7">
            <a:extLst>
              <a:ext uri="{FF2B5EF4-FFF2-40B4-BE49-F238E27FC236}">
                <a16:creationId xmlns:a16="http://schemas.microsoft.com/office/drawing/2014/main" id="{270C5ADE-807B-C571-E57E-83599448FB38}"/>
              </a:ext>
            </a:extLst>
          </p:cNvPr>
          <p:cNvCxnSpPr>
            <a:cxnSpLocks/>
          </p:cNvCxnSpPr>
          <p:nvPr/>
        </p:nvCxnSpPr>
        <p:spPr>
          <a:xfrm flipV="1">
            <a:off x="6222951" y="2782529"/>
            <a:ext cx="846446" cy="639100"/>
          </a:xfrm>
          <a:prstGeom prst="bentConnector3">
            <a:avLst>
              <a:gd name="adj1" fmla="val 52"/>
            </a:avLst>
          </a:prstGeom>
          <a:ln w="381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1A778084-3012-1C83-57E9-9DFA2717AE72}"/>
              </a:ext>
            </a:extLst>
          </p:cNvPr>
          <p:cNvCxnSpPr>
            <a:cxnSpLocks/>
          </p:cNvCxnSpPr>
          <p:nvPr/>
        </p:nvCxnSpPr>
        <p:spPr>
          <a:xfrm flipH="1">
            <a:off x="6224399" y="4065640"/>
            <a:ext cx="894157" cy="0"/>
          </a:xfrm>
          <a:prstGeom prst="line">
            <a:avLst/>
          </a:prstGeom>
          <a:ln w="38100"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2D209369-8A0C-8FC0-88B6-CCC1B77A8DDF}"/>
              </a:ext>
            </a:extLst>
          </p:cNvPr>
          <p:cNvSpPr txBox="1"/>
          <p:nvPr/>
        </p:nvSpPr>
        <p:spPr>
          <a:xfrm>
            <a:off x="5065059" y="2590224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branch2</a:t>
            </a:r>
          </a:p>
        </p:txBody>
      </p:sp>
      <p:pic>
        <p:nvPicPr>
          <p:cNvPr id="17" name="Graphique 16" descr="Document">
            <a:extLst>
              <a:ext uri="{FF2B5EF4-FFF2-40B4-BE49-F238E27FC236}">
                <a16:creationId xmlns:a16="http://schemas.microsoft.com/office/drawing/2014/main" id="{A6CD02FB-3001-14DE-C0D8-CB1EA4112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36886" y="1801911"/>
            <a:ext cx="363814" cy="356809"/>
          </a:xfrm>
          <a:prstGeom prst="rect">
            <a:avLst/>
          </a:prstGeom>
        </p:spPr>
      </p:pic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394D6939-4527-E73F-8C54-0341E8639525}"/>
              </a:ext>
            </a:extLst>
          </p:cNvPr>
          <p:cNvCxnSpPr/>
          <p:nvPr/>
        </p:nvCxnSpPr>
        <p:spPr>
          <a:xfrm>
            <a:off x="6715433" y="2212259"/>
            <a:ext cx="0" cy="45228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Connecteur : en arc 22">
            <a:extLst>
              <a:ext uri="{FF2B5EF4-FFF2-40B4-BE49-F238E27FC236}">
                <a16:creationId xmlns:a16="http://schemas.microsoft.com/office/drawing/2014/main" id="{D8845BEB-C0A0-7677-AD18-8F9B6880FDF2}"/>
              </a:ext>
            </a:extLst>
          </p:cNvPr>
          <p:cNvCxnSpPr>
            <a:stCxn id="17" idx="3"/>
          </p:cNvCxnSpPr>
          <p:nvPr/>
        </p:nvCxnSpPr>
        <p:spPr>
          <a:xfrm flipH="1">
            <a:off x="6705600" y="1980316"/>
            <a:ext cx="195100" cy="1372484"/>
          </a:xfrm>
          <a:prstGeom prst="curvedConnector4">
            <a:avLst>
              <a:gd name="adj1" fmla="val -313716"/>
              <a:gd name="adj2" fmla="val 79423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421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A4CF6579-6522-2E9D-6332-10959F673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692" y="0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/>
              <a:t>La gestion de conflit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BCD3EA32-42BB-E00D-2053-5496FC98DC21}"/>
              </a:ext>
            </a:extLst>
          </p:cNvPr>
          <p:cNvCxnSpPr>
            <a:cxnSpLocks/>
          </p:cNvCxnSpPr>
          <p:nvPr/>
        </p:nvCxnSpPr>
        <p:spPr>
          <a:xfrm>
            <a:off x="2624634" y="4065640"/>
            <a:ext cx="3594848" cy="0"/>
          </a:xfrm>
          <a:prstGeom prst="line">
            <a:avLst/>
          </a:prstGeom>
          <a:ln w="38100"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E32F199F-F63A-65D9-6382-DDD09BC8D151}"/>
              </a:ext>
            </a:extLst>
          </p:cNvPr>
          <p:cNvSpPr txBox="1"/>
          <p:nvPr/>
        </p:nvSpPr>
        <p:spPr>
          <a:xfrm>
            <a:off x="1790917" y="3868416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master</a:t>
            </a:r>
          </a:p>
        </p:txBody>
      </p:sp>
      <p:cxnSp>
        <p:nvCxnSpPr>
          <p:cNvPr id="6" name="Connecteur : en angle 5">
            <a:extLst>
              <a:ext uri="{FF2B5EF4-FFF2-40B4-BE49-F238E27FC236}">
                <a16:creationId xmlns:a16="http://schemas.microsoft.com/office/drawing/2014/main" id="{FD90DDFB-B757-A56D-B7B3-67EBE377C854}"/>
              </a:ext>
            </a:extLst>
          </p:cNvPr>
          <p:cNvCxnSpPr>
            <a:cxnSpLocks/>
          </p:cNvCxnSpPr>
          <p:nvPr/>
        </p:nvCxnSpPr>
        <p:spPr>
          <a:xfrm flipV="1">
            <a:off x="6227867" y="3421626"/>
            <a:ext cx="861194" cy="614519"/>
          </a:xfrm>
          <a:prstGeom prst="bentConnector3">
            <a:avLst>
              <a:gd name="adj1" fmla="val -235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062EFEDA-29BD-0B68-FDEF-778F65BF7248}"/>
              </a:ext>
            </a:extLst>
          </p:cNvPr>
          <p:cNvSpPr txBox="1"/>
          <p:nvPr/>
        </p:nvSpPr>
        <p:spPr>
          <a:xfrm>
            <a:off x="5060143" y="3214571"/>
            <a:ext cx="950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branch1</a:t>
            </a:r>
          </a:p>
        </p:txBody>
      </p:sp>
      <p:cxnSp>
        <p:nvCxnSpPr>
          <p:cNvPr id="8" name="Connecteur : en angle 7">
            <a:extLst>
              <a:ext uri="{FF2B5EF4-FFF2-40B4-BE49-F238E27FC236}">
                <a16:creationId xmlns:a16="http://schemas.microsoft.com/office/drawing/2014/main" id="{270C5ADE-807B-C571-E57E-83599448FB38}"/>
              </a:ext>
            </a:extLst>
          </p:cNvPr>
          <p:cNvCxnSpPr>
            <a:cxnSpLocks/>
          </p:cNvCxnSpPr>
          <p:nvPr/>
        </p:nvCxnSpPr>
        <p:spPr>
          <a:xfrm flipV="1">
            <a:off x="6222951" y="2782529"/>
            <a:ext cx="846446" cy="639100"/>
          </a:xfrm>
          <a:prstGeom prst="bentConnector3">
            <a:avLst>
              <a:gd name="adj1" fmla="val 52"/>
            </a:avLst>
          </a:prstGeom>
          <a:ln w="381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1A778084-3012-1C83-57E9-9DFA2717AE72}"/>
              </a:ext>
            </a:extLst>
          </p:cNvPr>
          <p:cNvCxnSpPr>
            <a:cxnSpLocks/>
          </p:cNvCxnSpPr>
          <p:nvPr/>
        </p:nvCxnSpPr>
        <p:spPr>
          <a:xfrm flipH="1">
            <a:off x="6224399" y="4065640"/>
            <a:ext cx="2791782" cy="0"/>
          </a:xfrm>
          <a:prstGeom prst="line">
            <a:avLst/>
          </a:prstGeom>
          <a:ln w="38100"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2D209369-8A0C-8FC0-88B6-CCC1B77A8DDF}"/>
              </a:ext>
            </a:extLst>
          </p:cNvPr>
          <p:cNvSpPr txBox="1"/>
          <p:nvPr/>
        </p:nvSpPr>
        <p:spPr>
          <a:xfrm>
            <a:off x="5065059" y="2590224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branch2</a:t>
            </a:r>
          </a:p>
        </p:txBody>
      </p:sp>
      <p:cxnSp>
        <p:nvCxnSpPr>
          <p:cNvPr id="10" name="Connecteur : en angle 9">
            <a:extLst>
              <a:ext uri="{FF2B5EF4-FFF2-40B4-BE49-F238E27FC236}">
                <a16:creationId xmlns:a16="http://schemas.microsoft.com/office/drawing/2014/main" id="{E79D6563-34F5-6CCE-9405-DBEA9FCF1426}"/>
              </a:ext>
            </a:extLst>
          </p:cNvPr>
          <p:cNvCxnSpPr>
            <a:cxnSpLocks/>
          </p:cNvCxnSpPr>
          <p:nvPr/>
        </p:nvCxnSpPr>
        <p:spPr>
          <a:xfrm>
            <a:off x="7079226" y="3421626"/>
            <a:ext cx="983226" cy="648929"/>
          </a:xfrm>
          <a:prstGeom prst="bentConnector3">
            <a:avLst>
              <a:gd name="adj1" fmla="val 10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 : en angle 19">
            <a:extLst>
              <a:ext uri="{FF2B5EF4-FFF2-40B4-BE49-F238E27FC236}">
                <a16:creationId xmlns:a16="http://schemas.microsoft.com/office/drawing/2014/main" id="{D87A0CBA-FBC9-24AA-C2FE-F6C6F231392C}"/>
              </a:ext>
            </a:extLst>
          </p:cNvPr>
          <p:cNvCxnSpPr>
            <a:cxnSpLocks/>
          </p:cNvCxnSpPr>
          <p:nvPr/>
        </p:nvCxnSpPr>
        <p:spPr>
          <a:xfrm>
            <a:off x="7054645" y="2777613"/>
            <a:ext cx="1843549" cy="1283110"/>
          </a:xfrm>
          <a:prstGeom prst="bentConnector3">
            <a:avLst>
              <a:gd name="adj1" fmla="val 100133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197E14E8-3AF3-A0E5-9EAB-D0747F27CE51}"/>
              </a:ext>
            </a:extLst>
          </p:cNvPr>
          <p:cNvSpPr txBox="1"/>
          <p:nvPr/>
        </p:nvSpPr>
        <p:spPr>
          <a:xfrm>
            <a:off x="7236542" y="4336026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Merge branch1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BCFCF84-444C-C7D0-1E69-EAD0C2B35E1D}"/>
              </a:ext>
            </a:extLst>
          </p:cNvPr>
          <p:cNvSpPr txBox="1"/>
          <p:nvPr/>
        </p:nvSpPr>
        <p:spPr>
          <a:xfrm>
            <a:off x="9021097" y="3200400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Merge branch2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C70DFBD-9FDB-2FAF-9DE8-680DED429B46}"/>
              </a:ext>
            </a:extLst>
          </p:cNvPr>
          <p:cNvSpPr txBox="1"/>
          <p:nvPr/>
        </p:nvSpPr>
        <p:spPr>
          <a:xfrm>
            <a:off x="1101212" y="4803339"/>
            <a:ext cx="1063850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$ git merge branch2</a:t>
            </a:r>
          </a:p>
          <a:p>
            <a:r>
              <a:rPr lang="fr-FR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Auto-</a:t>
            </a:r>
            <a:r>
              <a:rPr lang="fr-FR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merging</a:t>
            </a:r>
            <a:r>
              <a:rPr lang="fr-FR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index.html</a:t>
            </a:r>
          </a:p>
          <a:p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CONFLICT (add/add): Merge conflict in index.html</a:t>
            </a:r>
          </a:p>
          <a:p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Automatic merge failed; fix conflicts and then commit the result.</a:t>
            </a:r>
          </a:p>
        </p:txBody>
      </p:sp>
    </p:spTree>
    <p:extLst>
      <p:ext uri="{BB962C8B-B14F-4D97-AF65-F5344CB8AC3E}">
        <p14:creationId xmlns:p14="http://schemas.microsoft.com/office/powerpoint/2010/main" val="3191502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7A4D32F-809E-787F-5547-469406039622}"/>
              </a:ext>
            </a:extLst>
          </p:cNvPr>
          <p:cNvSpPr txBox="1"/>
          <p:nvPr/>
        </p:nvSpPr>
        <p:spPr>
          <a:xfrm>
            <a:off x="570270" y="2753484"/>
            <a:ext cx="11336595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$ git log </a:t>
            </a:r>
            <a:r>
              <a:rPr lang="fr-FR" sz="18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//Liste chrono. inverse des commit de la branche courante</a:t>
            </a:r>
            <a:endParaRPr lang="fr-FR" sz="1800" dirty="0"/>
          </a:p>
          <a:p>
            <a:r>
              <a:rPr lang="fr-FR" sz="18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$ git </a:t>
            </a:r>
            <a:r>
              <a:rPr lang="fr-FR" sz="1800" b="0" i="0" dirty="0" err="1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reflog</a:t>
            </a:r>
            <a:r>
              <a:rPr lang="fr-FR" sz="18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8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//Liste de toutes les actions (chrono. Inverse)</a:t>
            </a:r>
            <a:endParaRPr lang="fr-FR" sz="1800" dirty="0"/>
          </a:p>
          <a:p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$ git </a:t>
            </a:r>
            <a:r>
              <a:rPr lang="fr-FR" sz="1800" b="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checkout</a:t>
            </a:r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8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a2c4e6g8 </a:t>
            </a:r>
            <a:r>
              <a:rPr lang="fr-FR" dirty="0">
                <a:solidFill>
                  <a:srgbClr val="00B0F0"/>
                </a:solidFill>
                <a:latin typeface="Courier New" panose="02070309020205020404" pitchFamily="49" charset="0"/>
              </a:rPr>
              <a:t>//Retour vers le passé</a:t>
            </a:r>
          </a:p>
          <a:p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$ git </a:t>
            </a:r>
            <a:r>
              <a:rPr lang="fr-FR" sz="1800" b="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blame</a:t>
            </a:r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monFichier.txt </a:t>
            </a:r>
            <a:r>
              <a:rPr lang="fr-FR" dirty="0">
                <a:solidFill>
                  <a:srgbClr val="00B0F0"/>
                </a:solidFill>
                <a:latin typeface="Courier New" panose="02070309020205020404" pitchFamily="49" charset="0"/>
              </a:rPr>
              <a:t>//Qui a fait quoi sur ce fichier</a:t>
            </a:r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667BDBB6-1B49-ED35-BE29-06D48C5DA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/>
              <a:t>La journalisation. Quoi, quand, qui ?</a:t>
            </a:r>
          </a:p>
        </p:txBody>
      </p:sp>
    </p:spTree>
    <p:extLst>
      <p:ext uri="{BB962C8B-B14F-4D97-AF65-F5344CB8AC3E}">
        <p14:creationId xmlns:p14="http://schemas.microsoft.com/office/powerpoint/2010/main" val="27072780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Pick a commit from another branch to the current branch (cherry-pick) - DEV  Community">
            <a:extLst>
              <a:ext uri="{FF2B5EF4-FFF2-40B4-BE49-F238E27FC236}">
                <a16:creationId xmlns:a16="http://schemas.microsoft.com/office/drawing/2014/main" id="{7CF16460-A386-F31B-2A6E-9E9576D6CB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182" b="69512" l="3182" r="90000">
                        <a14:foregroundMark x1="3523" y1="9621" x2="61250" y2="14092"/>
                        <a14:foregroundMark x1="61250" y1="14092" x2="74545" y2="23035"/>
                        <a14:foregroundMark x1="74545" y1="23035" x2="83636" y2="37534"/>
                        <a14:foregroundMark x1="83636" y1="37534" x2="90909" y2="42818"/>
                        <a14:foregroundMark x1="90909" y1="42818" x2="94318" y2="66531"/>
                        <a14:foregroundMark x1="94318" y1="66531" x2="87614" y2="72222"/>
                        <a14:foregroundMark x1="87614" y1="72222" x2="12727" y2="66667"/>
                        <a14:foregroundMark x1="12727" y1="66667" x2="5568" y2="59079"/>
                        <a14:foregroundMark x1="5568" y1="59079" x2="3182" y2="9214"/>
                        <a14:foregroundMark x1="16477" y1="15447" x2="13295" y2="28455"/>
                        <a14:foregroundMark x1="13295" y1="28455" x2="31591" y2="22764"/>
                        <a14:foregroundMark x1="31591" y1="22764" x2="36591" y2="43089"/>
                        <a14:foregroundMark x1="36591" y1="43089" x2="44886" y2="48238"/>
                        <a14:foregroundMark x1="44886" y1="48238" x2="65455" y2="41463"/>
                        <a14:foregroundMark x1="65455" y1="41463" x2="72386" y2="55149"/>
                        <a14:foregroundMark x1="72386" y1="55149" x2="81364" y2="59892"/>
                        <a14:foregroundMark x1="81364" y1="59892" x2="76250" y2="69512"/>
                        <a14:foregroundMark x1="59205" y1="56233" x2="47500" y2="57317"/>
                        <a14:foregroundMark x1="47500" y1="57317" x2="54886" y2="53252"/>
                        <a14:foregroundMark x1="54886" y1="53252" x2="59091" y2="42818"/>
                        <a14:foregroundMark x1="59091" y1="42818" x2="51477" y2="55962"/>
                        <a14:foregroundMark x1="51477" y1="55962" x2="70114" y2="62602"/>
                        <a14:foregroundMark x1="28977" y1="56098" x2="46705" y2="57995"/>
                        <a14:foregroundMark x1="56705" y1="38076" x2="56705" y2="38076"/>
                        <a14:foregroundMark x1="61705" y1="44444" x2="70000" y2="47425"/>
                        <a14:foregroundMark x1="70000" y1="47425" x2="76591" y2="46612"/>
                        <a14:foregroundMark x1="63636" y1="21003" x2="5682" y2="21816"/>
                        <a14:foregroundMark x1="55682" y1="34282" x2="55682" y2="34282"/>
                        <a14:foregroundMark x1="63295" y1="47832" x2="63295" y2="47832"/>
                        <a14:foregroundMark x1="64432" y1="48509" x2="64432" y2="48509"/>
                        <a14:foregroundMark x1="77727" y1="43089" x2="80114" y2="434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328"/>
          <a:stretch/>
        </p:blipFill>
        <p:spPr bwMode="auto">
          <a:xfrm>
            <a:off x="2374724" y="1799303"/>
            <a:ext cx="6904521" cy="4208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69357739-6D16-6506-8966-9E005B35E030}"/>
              </a:ext>
            </a:extLst>
          </p:cNvPr>
          <p:cNvSpPr txBox="1"/>
          <p:nvPr/>
        </p:nvSpPr>
        <p:spPr>
          <a:xfrm>
            <a:off x="835742" y="1932490"/>
            <a:ext cx="1106129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$ git cherry-</a:t>
            </a:r>
            <a:r>
              <a:rPr lang="fr-FR" sz="1800" b="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pick</a:t>
            </a:r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8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a2c4e6g8 8g6e4c2a </a:t>
            </a:r>
            <a:r>
              <a:rPr lang="fr-FR" sz="18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//Récupération d’un ou plusieurs commit</a:t>
            </a:r>
            <a:endParaRPr lang="fr-FR" dirty="0">
              <a:solidFill>
                <a:srgbClr val="00B0F0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1EC7972A-7F2D-A47A-BE44-087B3F4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/>
              <a:t>Le cherry-</a:t>
            </a:r>
            <a:r>
              <a:rPr lang="fr-FR" sz="4400" dirty="0" err="1"/>
              <a:t>pick</a:t>
            </a:r>
            <a:r>
              <a:rPr lang="fr-FR" sz="4400" dirty="0"/>
              <a:t>, à utiliser à bon escient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36457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E3B5B8F1-2EDB-AF71-0407-F124EF306678}"/>
              </a:ext>
            </a:extLst>
          </p:cNvPr>
          <p:cNvSpPr txBox="1">
            <a:spLocks/>
          </p:cNvSpPr>
          <p:nvPr/>
        </p:nvSpPr>
        <p:spPr>
          <a:xfrm>
            <a:off x="265611" y="8577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u="sng" dirty="0"/>
              <a:t>En résumé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9382AC5-4CEE-972F-FDEC-288DCCBE6BD9}"/>
              </a:ext>
            </a:extLst>
          </p:cNvPr>
          <p:cNvSpPr txBox="1"/>
          <p:nvPr/>
        </p:nvSpPr>
        <p:spPr>
          <a:xfrm>
            <a:off x="609600" y="2157613"/>
            <a:ext cx="11582400" cy="36994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000" b="0" i="1" dirty="0">
                <a:solidFill>
                  <a:srgbClr val="271A38"/>
                </a:solidFill>
                <a:effectLst/>
                <a:latin typeface="Inter"/>
              </a:rPr>
              <a:t>git log </a:t>
            </a:r>
            <a:r>
              <a:rPr lang="fr-FR" sz="2000" b="0" i="0" dirty="0">
                <a:solidFill>
                  <a:srgbClr val="271A38"/>
                </a:solidFill>
                <a:effectLst/>
                <a:latin typeface="Inter"/>
              </a:rPr>
              <a:t>affiche l'historique des </a:t>
            </a:r>
            <a:r>
              <a:rPr lang="fr-FR" sz="2000" b="0" i="0" dirty="0" err="1">
                <a:solidFill>
                  <a:srgbClr val="271A38"/>
                </a:solidFill>
                <a:effectLst/>
                <a:latin typeface="Inter"/>
              </a:rPr>
              <a:t>commits</a:t>
            </a:r>
            <a:r>
              <a:rPr lang="fr-FR" sz="2000" b="0" i="0" dirty="0">
                <a:solidFill>
                  <a:srgbClr val="271A38"/>
                </a:solidFill>
                <a:effectLst/>
                <a:latin typeface="Inter"/>
              </a:rPr>
              <a:t> réalisés sur la branche courante.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000" b="0" i="1" dirty="0">
                <a:solidFill>
                  <a:srgbClr val="271A38"/>
                </a:solidFill>
                <a:effectLst/>
                <a:latin typeface="Inter"/>
              </a:rPr>
              <a:t>git </a:t>
            </a:r>
            <a:r>
              <a:rPr lang="fr-FR" sz="2000" b="0" i="1" dirty="0" err="1">
                <a:solidFill>
                  <a:srgbClr val="271A38"/>
                </a:solidFill>
                <a:effectLst/>
                <a:latin typeface="Inter"/>
              </a:rPr>
              <a:t>reflog</a:t>
            </a:r>
            <a:r>
              <a:rPr lang="fr-FR" sz="2000" b="0" i="1" dirty="0">
                <a:solidFill>
                  <a:srgbClr val="271A38"/>
                </a:solidFill>
                <a:effectLst/>
                <a:latin typeface="Inter"/>
              </a:rPr>
              <a:t> </a:t>
            </a:r>
            <a:r>
              <a:rPr lang="fr-FR" sz="2000" b="0" i="0" dirty="0">
                <a:solidFill>
                  <a:srgbClr val="271A38"/>
                </a:solidFill>
                <a:effectLst/>
                <a:latin typeface="Inter"/>
              </a:rPr>
              <a:t>est identique à </a:t>
            </a:r>
            <a:r>
              <a:rPr lang="fr-FR" sz="2000" b="0" i="1" dirty="0">
                <a:solidFill>
                  <a:srgbClr val="271A38"/>
                </a:solidFill>
                <a:effectLst/>
                <a:latin typeface="Inter"/>
              </a:rPr>
              <a:t>git log</a:t>
            </a:r>
            <a:r>
              <a:rPr lang="fr-FR" sz="2000" b="0" i="0" dirty="0">
                <a:solidFill>
                  <a:srgbClr val="271A38"/>
                </a:solidFill>
                <a:effectLst/>
                <a:latin typeface="Inter"/>
              </a:rPr>
              <a:t>. Cette commande affiche également toutes les actions réalisées en local.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000" b="0" i="1" dirty="0">
                <a:solidFill>
                  <a:srgbClr val="271A38"/>
                </a:solidFill>
                <a:effectLst/>
                <a:latin typeface="Inter"/>
              </a:rPr>
              <a:t>git </a:t>
            </a:r>
            <a:r>
              <a:rPr lang="fr-FR" sz="2000" b="0" i="1" dirty="0" err="1">
                <a:solidFill>
                  <a:srgbClr val="271A38"/>
                </a:solidFill>
                <a:effectLst/>
                <a:latin typeface="Inter"/>
              </a:rPr>
              <a:t>checkout</a:t>
            </a:r>
            <a:r>
              <a:rPr lang="fr-FR" sz="2000" b="0" i="1" dirty="0">
                <a:solidFill>
                  <a:srgbClr val="271A38"/>
                </a:solidFill>
                <a:effectLst/>
                <a:latin typeface="Inter"/>
              </a:rPr>
              <a:t> un_identifiant_SHA-1</a:t>
            </a:r>
            <a:r>
              <a:rPr lang="fr-FR" sz="2000" b="0" i="0" dirty="0">
                <a:solidFill>
                  <a:srgbClr val="271A38"/>
                </a:solidFill>
                <a:effectLst/>
                <a:latin typeface="Inter"/>
              </a:rPr>
              <a:t> permet de revenir à une action donnée.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000" b="0" i="1" dirty="0">
                <a:solidFill>
                  <a:srgbClr val="271A38"/>
                </a:solidFill>
                <a:effectLst/>
                <a:latin typeface="Inter"/>
              </a:rPr>
              <a:t>git </a:t>
            </a:r>
            <a:r>
              <a:rPr lang="fr-FR" sz="2000" b="0" i="1" dirty="0" err="1">
                <a:solidFill>
                  <a:srgbClr val="271A38"/>
                </a:solidFill>
                <a:effectLst/>
                <a:latin typeface="Inter"/>
              </a:rPr>
              <a:t>blame</a:t>
            </a:r>
            <a:r>
              <a:rPr lang="fr-FR" sz="2000" b="0" i="1" dirty="0">
                <a:solidFill>
                  <a:srgbClr val="271A38"/>
                </a:solidFill>
                <a:effectLst/>
                <a:latin typeface="Inter"/>
              </a:rPr>
              <a:t> </a:t>
            </a:r>
            <a:r>
              <a:rPr lang="fr-FR" sz="2000" b="0" i="0" dirty="0">
                <a:solidFill>
                  <a:srgbClr val="271A38"/>
                </a:solidFill>
                <a:effectLst/>
                <a:latin typeface="Inter"/>
              </a:rPr>
              <a:t>permet de savoir qui a réalisé telle modification dans un fichier, à quelle date, ligne par ligne.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000" b="0" i="1" dirty="0">
                <a:solidFill>
                  <a:srgbClr val="271A38"/>
                </a:solidFill>
                <a:effectLst/>
                <a:latin typeface="Inter"/>
              </a:rPr>
              <a:t>git cherry-</a:t>
            </a:r>
            <a:r>
              <a:rPr lang="fr-FR" sz="2000" b="0" i="1" dirty="0" err="1">
                <a:solidFill>
                  <a:srgbClr val="271A38"/>
                </a:solidFill>
                <a:effectLst/>
                <a:latin typeface="Inter"/>
              </a:rPr>
              <a:t>pick</a:t>
            </a:r>
            <a:r>
              <a:rPr lang="fr-FR" sz="2000" b="0" i="1" dirty="0">
                <a:solidFill>
                  <a:srgbClr val="271A38"/>
                </a:solidFill>
                <a:effectLst/>
                <a:latin typeface="Inter"/>
              </a:rPr>
              <a:t> un_identifiant_SHA-1 un_autre_identifiant_SHA-1 </a:t>
            </a:r>
            <a:r>
              <a:rPr lang="fr-FR" sz="2000" b="0" i="0" dirty="0">
                <a:solidFill>
                  <a:srgbClr val="271A38"/>
                </a:solidFill>
                <a:effectLst/>
                <a:latin typeface="Inter"/>
              </a:rPr>
              <a:t>permet de sélectionner un commit et de l'appliquer sur la branche actuelle. </a:t>
            </a:r>
          </a:p>
        </p:txBody>
      </p:sp>
    </p:spTree>
    <p:extLst>
      <p:ext uri="{BB962C8B-B14F-4D97-AF65-F5344CB8AC3E}">
        <p14:creationId xmlns:p14="http://schemas.microsoft.com/office/powerpoint/2010/main" val="23101538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64748F1-7680-5E39-D6CE-873C3072D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583" y="121921"/>
            <a:ext cx="9303677" cy="660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5349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400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77759B5B-40FF-DD00-0201-1F8E536B5043}"/>
              </a:ext>
            </a:extLst>
          </p:cNvPr>
          <p:cNvSpPr/>
          <p:nvPr/>
        </p:nvSpPr>
        <p:spPr>
          <a:xfrm>
            <a:off x="387529" y="1358537"/>
            <a:ext cx="5177247" cy="4023360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pic>
        <p:nvPicPr>
          <p:cNvPr id="5" name="Picture 2" descr="Git full logo transparent PNG - StickPNG">
            <a:extLst>
              <a:ext uri="{FF2B5EF4-FFF2-40B4-BE49-F238E27FC236}">
                <a16:creationId xmlns:a16="http://schemas.microsoft.com/office/drawing/2014/main" id="{966EFEBF-A6C7-DAF7-7B6A-2DFDFE1AF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832" b="92547" l="9353" r="89568">
                        <a14:foregroundMark x1="33813" y1="39752" x2="33813" y2="39752"/>
                        <a14:foregroundMark x1="39928" y1="36646" x2="39209" y2="44720"/>
                        <a14:foregroundMark x1="46043" y1="7453" x2="46043" y2="7453"/>
                        <a14:foregroundMark x1="53957" y1="82609" x2="53957" y2="82609"/>
                        <a14:foregroundMark x1="63309" y1="81366" x2="63309" y2="81366"/>
                        <a14:foregroundMark x1="62950" y1="67081" x2="62950" y2="67081"/>
                        <a14:foregroundMark x1="67626" y1="78882" x2="67626" y2="78882"/>
                        <a14:foregroundMark x1="51439" y1="92547" x2="51439" y2="925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9623" y="5233851"/>
            <a:ext cx="1410439" cy="816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D75585A-0507-9632-7961-39EC7751E832}"/>
              </a:ext>
            </a:extLst>
          </p:cNvPr>
          <p:cNvSpPr txBox="1"/>
          <p:nvPr/>
        </p:nvSpPr>
        <p:spPr>
          <a:xfrm>
            <a:off x="640079" y="914401"/>
            <a:ext cx="13671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chemeClr val="accent4">
                    <a:lumMod val="75000"/>
                  </a:schemeClr>
                </a:solidFill>
              </a:rPr>
              <a:t>Dépôt local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DDA4FA1-7042-C912-8F0B-D3CF2A1EB5A4}"/>
              </a:ext>
            </a:extLst>
          </p:cNvPr>
          <p:cNvSpPr txBox="1"/>
          <p:nvPr/>
        </p:nvSpPr>
        <p:spPr>
          <a:xfrm>
            <a:off x="9962604" y="3426824"/>
            <a:ext cx="1601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chemeClr val="accent1"/>
                </a:solidFill>
              </a:rPr>
              <a:t>Dépôt distant</a:t>
            </a:r>
          </a:p>
        </p:txBody>
      </p:sp>
      <p:pic>
        <p:nvPicPr>
          <p:cNvPr id="8" name="Graphique 7" descr="Nuage">
            <a:extLst>
              <a:ext uri="{FF2B5EF4-FFF2-40B4-BE49-F238E27FC236}">
                <a16:creationId xmlns:a16="http://schemas.microsoft.com/office/drawing/2014/main" id="{6EFCB459-0BBA-A703-DAF8-7ECEA1CA8F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88283" y="3294019"/>
            <a:ext cx="2270759" cy="2270759"/>
          </a:xfrm>
          <a:prstGeom prst="rect">
            <a:avLst/>
          </a:prstGeom>
        </p:spPr>
      </p:pic>
      <p:pic>
        <p:nvPicPr>
          <p:cNvPr id="9" name="Picture 4" descr="GitHub Logo, symbol, meaning, history, PNG, brand">
            <a:extLst>
              <a:ext uri="{FF2B5EF4-FFF2-40B4-BE49-F238E27FC236}">
                <a16:creationId xmlns:a16="http://schemas.microsoft.com/office/drawing/2014/main" id="{3166BB11-5C9C-288F-DECA-5044684D6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197" b="88525" l="2765" r="97235">
                        <a14:foregroundMark x1="2765" y1="47541" x2="2765" y2="47541"/>
                        <a14:foregroundMark x1="38710" y1="39344" x2="38710" y2="39344"/>
                        <a14:foregroundMark x1="47926" y1="54918" x2="47926" y2="54918"/>
                        <a14:foregroundMark x1="48387" y1="37705" x2="48387" y2="37705"/>
                        <a14:foregroundMark x1="54839" y1="56557" x2="54839" y2="56557"/>
                        <a14:foregroundMark x1="62673" y1="48361" x2="62673" y2="48361"/>
                        <a14:foregroundMark x1="77419" y1="60656" x2="77419" y2="60656"/>
                        <a14:foregroundMark x1="90323" y1="54098" x2="90323" y2="54098"/>
                        <a14:foregroundMark x1="94470" y1="46721" x2="94470" y2="46721"/>
                        <a14:foregroundMark x1="97235" y1="55738" x2="97235" y2="557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569" y="4895359"/>
            <a:ext cx="1255533" cy="70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0F2A8542-62EF-F6D8-A009-72B095A75F39}"/>
              </a:ext>
            </a:extLst>
          </p:cNvPr>
          <p:cNvSpPr/>
          <p:nvPr/>
        </p:nvSpPr>
        <p:spPr>
          <a:xfrm>
            <a:off x="1726292" y="2896286"/>
            <a:ext cx="2880542" cy="81293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600" dirty="0"/>
              <a:t>Stage (ou index)</a:t>
            </a:r>
          </a:p>
          <a:p>
            <a:pPr algn="r"/>
            <a:r>
              <a:rPr lang="fr-FR" sz="1200" dirty="0">
                <a:solidFill>
                  <a:schemeClr val="bg1">
                    <a:lumMod val="85000"/>
                  </a:schemeClr>
                </a:solidFill>
              </a:rPr>
              <a:t>En attente de validation</a:t>
            </a:r>
            <a:endParaRPr lang="fr-FR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1" name="Connecteur : en arc 10">
            <a:extLst>
              <a:ext uri="{FF2B5EF4-FFF2-40B4-BE49-F238E27FC236}">
                <a16:creationId xmlns:a16="http://schemas.microsoft.com/office/drawing/2014/main" id="{16C4A139-B695-C64C-495D-CB287C1C8F26}"/>
              </a:ext>
            </a:extLst>
          </p:cNvPr>
          <p:cNvCxnSpPr/>
          <p:nvPr/>
        </p:nvCxnSpPr>
        <p:spPr>
          <a:xfrm rot="10800000" flipV="1">
            <a:off x="1700166" y="2182002"/>
            <a:ext cx="14746" cy="1164295"/>
          </a:xfrm>
          <a:prstGeom prst="curvedConnector3">
            <a:avLst>
              <a:gd name="adj1" fmla="val 4450283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EAD6DC89-2B04-5078-CF68-E73E501693E9}"/>
              </a:ext>
            </a:extLst>
          </p:cNvPr>
          <p:cNvSpPr txBox="1"/>
          <p:nvPr/>
        </p:nvSpPr>
        <p:spPr>
          <a:xfrm>
            <a:off x="1097280" y="2569029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1. </a:t>
            </a:r>
            <a:r>
              <a:rPr lang="fr-FR" dirty="0" err="1"/>
              <a:t>add</a:t>
            </a:r>
            <a:endParaRPr lang="fr-FR" dirty="0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DFD93857-6143-59AF-18DB-8A91C8BA5AB3}"/>
              </a:ext>
            </a:extLst>
          </p:cNvPr>
          <p:cNvSpPr/>
          <p:nvPr/>
        </p:nvSpPr>
        <p:spPr>
          <a:xfrm>
            <a:off x="1724298" y="1758116"/>
            <a:ext cx="2880740" cy="81293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600" dirty="0"/>
              <a:t>Working directory</a:t>
            </a:r>
            <a:endParaRPr lang="fr-FR" sz="1200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r>
              <a:rPr lang="fr-FR" sz="1200" dirty="0">
                <a:solidFill>
                  <a:schemeClr val="bg1">
                    <a:lumMod val="85000"/>
                  </a:schemeClr>
                </a:solidFill>
              </a:rPr>
              <a:t>Zone de travail</a:t>
            </a:r>
            <a:endParaRPr lang="fr-FR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4" name="Connecteur : en arc 13">
            <a:extLst>
              <a:ext uri="{FF2B5EF4-FFF2-40B4-BE49-F238E27FC236}">
                <a16:creationId xmlns:a16="http://schemas.microsoft.com/office/drawing/2014/main" id="{86E9699E-DE33-3A8E-BBE7-F76752B61C28}"/>
              </a:ext>
            </a:extLst>
          </p:cNvPr>
          <p:cNvCxnSpPr/>
          <p:nvPr/>
        </p:nvCxnSpPr>
        <p:spPr>
          <a:xfrm rot="10800000" flipV="1">
            <a:off x="1643560" y="3510059"/>
            <a:ext cx="14746" cy="1164295"/>
          </a:xfrm>
          <a:prstGeom prst="curvedConnector3">
            <a:avLst>
              <a:gd name="adj1" fmla="val 4450283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E908189C-07A2-4CF2-DC2E-30B392CB0B9E}"/>
              </a:ext>
            </a:extLst>
          </p:cNvPr>
          <p:cNvSpPr txBox="1"/>
          <p:nvPr/>
        </p:nvSpPr>
        <p:spPr>
          <a:xfrm>
            <a:off x="971005" y="3897086"/>
            <a:ext cx="1128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2. commit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DD291FCF-CCB6-7780-7B3A-DDC763A6C317}"/>
              </a:ext>
            </a:extLst>
          </p:cNvPr>
          <p:cNvSpPr/>
          <p:nvPr/>
        </p:nvSpPr>
        <p:spPr>
          <a:xfrm>
            <a:off x="1703959" y="4173785"/>
            <a:ext cx="2929002" cy="81293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600" dirty="0"/>
              <a:t>Repository</a:t>
            </a:r>
          </a:p>
          <a:p>
            <a:pPr algn="r"/>
            <a:r>
              <a:rPr lang="fr-FR" sz="1200" dirty="0">
                <a:solidFill>
                  <a:schemeClr val="bg1">
                    <a:lumMod val="85000"/>
                  </a:schemeClr>
                </a:solidFill>
              </a:rPr>
              <a:t>Modifications enregistrées</a:t>
            </a:r>
          </a:p>
        </p:txBody>
      </p:sp>
      <p:pic>
        <p:nvPicPr>
          <p:cNvPr id="17" name="Graphique 16" descr="Document">
            <a:extLst>
              <a:ext uri="{FF2B5EF4-FFF2-40B4-BE49-F238E27FC236}">
                <a16:creationId xmlns:a16="http://schemas.microsoft.com/office/drawing/2014/main" id="{30634082-C66F-CF4F-B91B-67A7E53376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232563" y="4293320"/>
            <a:ext cx="624841" cy="624841"/>
          </a:xfrm>
          <a:prstGeom prst="rect">
            <a:avLst/>
          </a:prstGeom>
        </p:spPr>
      </p:pic>
      <p:pic>
        <p:nvPicPr>
          <p:cNvPr id="18" name="Graphique 17" descr="Document">
            <a:extLst>
              <a:ext uri="{FF2B5EF4-FFF2-40B4-BE49-F238E27FC236}">
                <a16:creationId xmlns:a16="http://schemas.microsoft.com/office/drawing/2014/main" id="{D8B43736-3EB3-E939-0736-9415D033EF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24596" y="4297667"/>
            <a:ext cx="624841" cy="624841"/>
          </a:xfrm>
          <a:prstGeom prst="rect">
            <a:avLst/>
          </a:prstGeom>
        </p:spPr>
      </p:pic>
      <p:sp>
        <p:nvSpPr>
          <p:cNvPr id="19" name="Flèche : bas 18">
            <a:extLst>
              <a:ext uri="{FF2B5EF4-FFF2-40B4-BE49-F238E27FC236}">
                <a16:creationId xmlns:a16="http://schemas.microsoft.com/office/drawing/2014/main" id="{1996FC6B-58E4-DB35-D3B6-8EE2F8558795}"/>
              </a:ext>
            </a:extLst>
          </p:cNvPr>
          <p:cNvSpPr/>
          <p:nvPr/>
        </p:nvSpPr>
        <p:spPr>
          <a:xfrm rot="16200000">
            <a:off x="7598227" y="2172784"/>
            <a:ext cx="339637" cy="3849192"/>
          </a:xfrm>
          <a:prstGeom prst="downArrow">
            <a:avLst>
              <a:gd name="adj1" fmla="val 31481"/>
              <a:gd name="adj2" fmla="val 80232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6C8FD65-6F3E-7328-4155-ED38178FE382}"/>
              </a:ext>
            </a:extLst>
          </p:cNvPr>
          <p:cNvSpPr txBox="1"/>
          <p:nvPr/>
        </p:nvSpPr>
        <p:spPr>
          <a:xfrm>
            <a:off x="7280366" y="3614059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3. push</a:t>
            </a:r>
          </a:p>
        </p:txBody>
      </p:sp>
      <p:sp>
        <p:nvSpPr>
          <p:cNvPr id="21" name="Flèche : bas 20">
            <a:extLst>
              <a:ext uri="{FF2B5EF4-FFF2-40B4-BE49-F238E27FC236}">
                <a16:creationId xmlns:a16="http://schemas.microsoft.com/office/drawing/2014/main" id="{ED7D9077-E46F-1D16-16DB-728BB5A7EDCE}"/>
              </a:ext>
            </a:extLst>
          </p:cNvPr>
          <p:cNvSpPr/>
          <p:nvPr/>
        </p:nvSpPr>
        <p:spPr>
          <a:xfrm rot="5400000">
            <a:off x="7550329" y="2812867"/>
            <a:ext cx="339637" cy="3849192"/>
          </a:xfrm>
          <a:prstGeom prst="downArrow">
            <a:avLst>
              <a:gd name="adj1" fmla="val 31481"/>
              <a:gd name="adj2" fmla="val 80232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9A5F67D-74D8-7592-C08B-9C848E93C5F5}"/>
              </a:ext>
            </a:extLst>
          </p:cNvPr>
          <p:cNvSpPr txBox="1"/>
          <p:nvPr/>
        </p:nvSpPr>
        <p:spPr>
          <a:xfrm>
            <a:off x="7284720" y="484632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0. pull</a:t>
            </a:r>
          </a:p>
        </p:txBody>
      </p:sp>
    </p:spTree>
    <p:extLst>
      <p:ext uri="{BB962C8B-B14F-4D97-AF65-F5344CB8AC3E}">
        <p14:creationId xmlns:p14="http://schemas.microsoft.com/office/powerpoint/2010/main" val="3347172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 successful Git branching model » nvie.com">
            <a:extLst>
              <a:ext uri="{FF2B5EF4-FFF2-40B4-BE49-F238E27FC236}">
                <a16:creationId xmlns:a16="http://schemas.microsoft.com/office/drawing/2014/main" id="{EF5D5D91-9F29-4C3C-6504-D2A233303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249" y="151585"/>
            <a:ext cx="5060859" cy="670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9331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3ED34C-BB50-6E1C-EF0C-36ABE7323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3600" dirty="0"/>
              <a:t>Comment gérer ses erreurs dans Git ?</a:t>
            </a:r>
          </a:p>
        </p:txBody>
      </p:sp>
    </p:spTree>
    <p:extLst>
      <p:ext uri="{BB962C8B-B14F-4D97-AF65-F5344CB8AC3E}">
        <p14:creationId xmlns:p14="http://schemas.microsoft.com/office/powerpoint/2010/main" val="3848320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3ED34C-BB50-6E1C-EF0C-36ABE7323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692" y="0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/>
              <a:t>Comment gérer ses erreurs dans Git ?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87D9624F-3089-C5D1-08D2-A716E09F8947}"/>
              </a:ext>
            </a:extLst>
          </p:cNvPr>
          <p:cNvSpPr txBox="1">
            <a:spLocks/>
          </p:cNvSpPr>
          <p:nvPr/>
        </p:nvSpPr>
        <p:spPr>
          <a:xfrm>
            <a:off x="265611" y="8577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u="sng" dirty="0"/>
              <a:t>J’ai oublier mon message lors du commit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0CBD4CE-17AA-F81B-8661-F3297E1E6033}"/>
              </a:ext>
            </a:extLst>
          </p:cNvPr>
          <p:cNvSpPr txBox="1"/>
          <p:nvPr/>
        </p:nvSpPr>
        <p:spPr>
          <a:xfrm>
            <a:off x="1323702" y="1759131"/>
            <a:ext cx="7689669" cy="444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b="1" u="sng" dirty="0"/>
              <a:t>En commande GIT: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dirty="0"/>
              <a:t>Allez dans votre Dossier «  Documents » (ou équivalent)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dirty="0"/>
              <a:t>Créer un dossier «  </a:t>
            </a:r>
            <a:r>
              <a:rPr lang="fr-FR" dirty="0" err="1"/>
              <a:t>PremierProjet</a:t>
            </a:r>
            <a:r>
              <a:rPr lang="fr-FR" dirty="0"/>
              <a:t> »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dirty="0"/>
              <a:t>Allez dans votre dossier «   </a:t>
            </a:r>
            <a:r>
              <a:rPr lang="fr-FR" dirty="0" err="1"/>
              <a:t>PremierProjet</a:t>
            </a:r>
            <a:r>
              <a:rPr lang="fr-FR" dirty="0"/>
              <a:t> »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dirty="0"/>
              <a:t>Initier le repo .git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dirty="0"/>
              <a:t>Créer un fichier «  monPremierFichier.txt »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dirty="0"/>
              <a:t>Indexez le fichier «  monPremierFichier.txt »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dirty="0"/>
              <a:t>Commit sans message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77A56C9-798B-3844-CD9F-075751F19BB8}"/>
              </a:ext>
            </a:extLst>
          </p:cNvPr>
          <p:cNvSpPr txBox="1"/>
          <p:nvPr/>
        </p:nvSpPr>
        <p:spPr>
          <a:xfrm>
            <a:off x="4005942" y="5695294"/>
            <a:ext cx="7062653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sz="1800" b="0" i="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johndoe</a:t>
            </a:r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8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~/Documents/</a:t>
            </a:r>
            <a:r>
              <a:rPr lang="fr-FR" sz="1800" b="0" i="0" dirty="0" err="1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PremierProjet</a:t>
            </a:r>
            <a:r>
              <a:rPr lang="fr-FR" sz="18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8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</a:rPr>
              <a:t>(master)</a:t>
            </a:r>
            <a:endParaRPr lang="fr-FR" sz="1800" b="0" i="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$ git commit </a:t>
            </a:r>
            <a:r>
              <a:rPr lang="fr-FR" sz="18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//sauvegarde de la version (repo)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3577794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B3F58968-54FC-6BEB-ECD2-B3AA6055D14E}"/>
              </a:ext>
            </a:extLst>
          </p:cNvPr>
          <p:cNvSpPr txBox="1"/>
          <p:nvPr/>
        </p:nvSpPr>
        <p:spPr>
          <a:xfrm>
            <a:off x="435429" y="1910418"/>
            <a:ext cx="10981508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sz="1800" b="0" i="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johndoe</a:t>
            </a:r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8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~</a:t>
            </a:r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$ cd Documents </a:t>
            </a:r>
            <a:r>
              <a:rPr lang="fr-FR" sz="18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//Navigation</a:t>
            </a:r>
          </a:p>
          <a:p>
            <a:r>
              <a:rPr lang="fr-FR" sz="1800" b="0" i="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johndoe</a:t>
            </a:r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8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~/Documents</a:t>
            </a:r>
            <a:endParaRPr lang="fr-FR" sz="1800" b="0" i="0" dirty="0">
              <a:solidFill>
                <a:srgbClr val="FFFFFF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$ </a:t>
            </a:r>
            <a:r>
              <a:rPr lang="fr-FR" sz="1800" b="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mkdir</a:t>
            </a:r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800" b="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PremierProjet</a:t>
            </a:r>
            <a:r>
              <a:rPr lang="fr-FR" sz="18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 //Création de dossier</a:t>
            </a:r>
            <a:endParaRPr lang="fr-FR" sz="1800" b="0" i="0" dirty="0">
              <a:solidFill>
                <a:srgbClr val="FFFFFF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sz="1800" b="0" i="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johndoe</a:t>
            </a:r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8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~/Documents</a:t>
            </a:r>
          </a:p>
          <a:p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$ cd Documents/</a:t>
            </a:r>
            <a:r>
              <a:rPr lang="fr-FR" sz="1800" b="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PremierProjet</a:t>
            </a:r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8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//Navigation dans nouveau dossier</a:t>
            </a:r>
            <a:endParaRPr lang="fr-FR" sz="1800" b="0" i="0" dirty="0">
              <a:solidFill>
                <a:srgbClr val="FFFFFF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sz="1800" b="0" i="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johndoe</a:t>
            </a:r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8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~/Documents/</a:t>
            </a:r>
            <a:r>
              <a:rPr lang="fr-FR" sz="1800" b="0" i="0" dirty="0" err="1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PremierProjet</a:t>
            </a:r>
            <a:endParaRPr lang="fr-FR" sz="1800" b="0" i="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$ git init </a:t>
            </a:r>
            <a:r>
              <a:rPr lang="fr-FR" sz="18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//Initialisation du dépôt</a:t>
            </a:r>
            <a:endParaRPr lang="fr-FR" sz="1800" b="0" i="0" dirty="0">
              <a:solidFill>
                <a:srgbClr val="FFFFFF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sz="1800" b="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Initialized</a:t>
            </a:r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800" b="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empty</a:t>
            </a:r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Git repository in c:/users/JohnDoe/Documents/PremierProjet/</a:t>
            </a:r>
          </a:p>
          <a:p>
            <a:r>
              <a:rPr lang="fr-FR" sz="1800" b="0" i="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johndoe</a:t>
            </a:r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8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~/Documents/</a:t>
            </a:r>
            <a:r>
              <a:rPr lang="fr-FR" sz="1800" b="0" i="0" dirty="0" err="1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PremierProjet</a:t>
            </a:r>
            <a:r>
              <a:rPr lang="fr-FR" sz="18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8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</a:rPr>
              <a:t>(master)</a:t>
            </a:r>
          </a:p>
          <a:p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$ </a:t>
            </a:r>
            <a:r>
              <a:rPr lang="fr-FR" sz="1800" b="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touch</a:t>
            </a:r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monPiremierFichier.txt </a:t>
            </a:r>
            <a:r>
              <a:rPr lang="fr-FR" sz="18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//Création fichier txt</a:t>
            </a:r>
          </a:p>
          <a:p>
            <a:r>
              <a:rPr lang="fr-FR" sz="1800" b="0" i="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johndoe</a:t>
            </a:r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8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~/Documents/</a:t>
            </a:r>
            <a:r>
              <a:rPr lang="fr-FR" sz="1800" b="0" i="0" dirty="0" err="1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PremierProjet</a:t>
            </a:r>
            <a:r>
              <a:rPr lang="fr-FR" sz="18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8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</a:rPr>
              <a:t>(master)</a:t>
            </a:r>
            <a:endParaRPr lang="fr-FR" sz="1800" b="0" i="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$ git commit </a:t>
            </a:r>
            <a:r>
              <a:rPr lang="fr-FR" sz="18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//sauvegarde de la version (repo)</a:t>
            </a:r>
            <a:endParaRPr lang="fr-FR" sz="1800" dirty="0"/>
          </a:p>
          <a:p>
            <a:endParaRPr lang="fr-FR" sz="1800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5CF97F49-AA9F-96C2-C680-4ACD18172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692" y="0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/>
              <a:t>Comment gérer ses erreurs dans Git ?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EE024624-B130-CF32-F2FC-5DD5785F9F8D}"/>
              </a:ext>
            </a:extLst>
          </p:cNvPr>
          <p:cNvSpPr txBox="1">
            <a:spLocks/>
          </p:cNvSpPr>
          <p:nvPr/>
        </p:nvSpPr>
        <p:spPr>
          <a:xfrm>
            <a:off x="265611" y="8577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u="sng" dirty="0"/>
              <a:t>J’ai oublier mon message lors du commit</a:t>
            </a:r>
          </a:p>
        </p:txBody>
      </p:sp>
    </p:spTree>
    <p:extLst>
      <p:ext uri="{BB962C8B-B14F-4D97-AF65-F5344CB8AC3E}">
        <p14:creationId xmlns:p14="http://schemas.microsoft.com/office/powerpoint/2010/main" val="2482331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CDF5480-F6B0-9DC1-D110-49C125203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28" y="1995762"/>
            <a:ext cx="6276975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8116E004-EDB1-DC7D-979A-82FEECCA6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4869" y="2323710"/>
            <a:ext cx="4807131" cy="214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392" tIns="0" rIns="25392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28600" marR="0" lvl="0" indent="-22860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fr-FR" altLang="fr-FR" sz="1600" dirty="0">
                <a:solidFill>
                  <a:srgbClr val="271A38"/>
                </a:solidFill>
                <a:latin typeface="Inter"/>
              </a:rPr>
              <a:t>Ecrivez votre message </a:t>
            </a:r>
          </a:p>
          <a:p>
            <a:pPr marL="228600" marR="0" lvl="0" indent="-22860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71A38"/>
                </a:solidFill>
                <a:effectLst/>
                <a:latin typeface="Inter"/>
              </a:rPr>
              <a:t>Appuyez sur Echap </a:t>
            </a:r>
            <a:r>
              <a:rPr lang="fr-FR" altLang="fr-FR" sz="1600" dirty="0">
                <a:solidFill>
                  <a:srgbClr val="271A38"/>
                </a:solidFill>
                <a:latin typeface="Inter"/>
              </a:rPr>
              <a:t>(curseur sur la dernière ligne)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rgbClr val="271A38"/>
              </a:solidFill>
              <a:effectLst/>
              <a:latin typeface="Inter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fr-FR" altLang="fr-FR" sz="1600" dirty="0">
                <a:solidFill>
                  <a:srgbClr val="271A38"/>
                </a:solidFill>
                <a:latin typeface="Inter"/>
              </a:rPr>
              <a:t>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71A38"/>
                </a:solidFill>
                <a:effectLst/>
                <a:latin typeface="Inter"/>
              </a:rPr>
              <a:t>apez la commande   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71A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:x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71A38"/>
                </a:solidFill>
                <a:effectLst/>
                <a:latin typeface="Inter"/>
              </a:rPr>
              <a:t> 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AFDD433B-F937-E1AD-B7B2-A36CA7E06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692" y="0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/>
              <a:t>Comment gérer ses erreurs dans Git ?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734F3402-F1C9-8E1E-E577-1581977F9EF9}"/>
              </a:ext>
            </a:extLst>
          </p:cNvPr>
          <p:cNvSpPr txBox="1">
            <a:spLocks/>
          </p:cNvSpPr>
          <p:nvPr/>
        </p:nvSpPr>
        <p:spPr>
          <a:xfrm>
            <a:off x="265611" y="8577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u="sng" dirty="0"/>
              <a:t>J’ai oublier mon message lors du commit</a:t>
            </a:r>
          </a:p>
        </p:txBody>
      </p:sp>
    </p:spTree>
    <p:extLst>
      <p:ext uri="{BB962C8B-B14F-4D97-AF65-F5344CB8AC3E}">
        <p14:creationId xmlns:p14="http://schemas.microsoft.com/office/powerpoint/2010/main" val="3315754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A4CF6579-6522-2E9D-6332-10959F673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692" y="0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/>
              <a:t>Comment gérer ses erreurs dans Git ?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E3B5B8F1-2EDB-AF71-0407-F124EF306678}"/>
              </a:ext>
            </a:extLst>
          </p:cNvPr>
          <p:cNvSpPr txBox="1">
            <a:spLocks/>
          </p:cNvSpPr>
          <p:nvPr/>
        </p:nvSpPr>
        <p:spPr>
          <a:xfrm>
            <a:off x="265611" y="8577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u="sng" dirty="0"/>
              <a:t>Mon message de commit n’est pas le bon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521DF78-6081-461E-D188-44B011A9DC62}"/>
              </a:ext>
            </a:extLst>
          </p:cNvPr>
          <p:cNvSpPr txBox="1"/>
          <p:nvPr/>
        </p:nvSpPr>
        <p:spPr>
          <a:xfrm>
            <a:off x="2114543" y="2232374"/>
            <a:ext cx="7962915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sz="18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//Sur la branche master, ajoutez ou modifiez un fichier, indexez et </a:t>
            </a:r>
            <a:r>
              <a:rPr lang="fr-FR" sz="1800" b="0" i="0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commitez</a:t>
            </a:r>
            <a:r>
              <a:rPr lang="fr-FR" sz="18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 avec un message</a:t>
            </a:r>
          </a:p>
          <a:p>
            <a:endParaRPr lang="fr-FR" sz="1800" b="0" i="0" dirty="0">
              <a:solidFill>
                <a:srgbClr val="00B0F0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$ git commit –m «</a:t>
            </a:r>
            <a:r>
              <a:rPr lang="fr-FR" sz="1800" b="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wrong</a:t>
            </a:r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-message»</a:t>
            </a:r>
            <a:endParaRPr lang="fr-FR" sz="1800" dirty="0"/>
          </a:p>
          <a:p>
            <a:r>
              <a:rPr lang="fr-FR" sz="18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$ git commit –-</a:t>
            </a:r>
            <a:r>
              <a:rPr lang="fr-FR" sz="1800" b="0" i="0" dirty="0" err="1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amend</a:t>
            </a:r>
            <a:r>
              <a:rPr lang="fr-FR" sz="18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–m «good-message»</a:t>
            </a:r>
          </a:p>
          <a:p>
            <a:r>
              <a:rPr lang="fr-FR" sz="18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$ git log </a:t>
            </a:r>
            <a:r>
              <a:rPr lang="fr-FR" sz="18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//liste des commit chrono. inverse</a:t>
            </a:r>
            <a:endParaRPr lang="fr-FR" sz="1800" b="0" i="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26962250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3557</TotalTime>
  <Words>1384</Words>
  <Application>Microsoft Office PowerPoint</Application>
  <PresentationFormat>Grand écran</PresentationFormat>
  <Paragraphs>220</Paragraphs>
  <Slides>29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9" baseType="lpstr">
      <vt:lpstr>Arial</vt:lpstr>
      <vt:lpstr>Arial</vt:lpstr>
      <vt:lpstr>Calibri</vt:lpstr>
      <vt:lpstr>Calibri Light</vt:lpstr>
      <vt:lpstr>Courier New</vt:lpstr>
      <vt:lpstr>Google Sans</vt:lpstr>
      <vt:lpstr>Inter</vt:lpstr>
      <vt:lpstr>Lucida Console</vt:lpstr>
      <vt:lpstr>Wingdings</vt:lpstr>
      <vt:lpstr>Thème Office</vt:lpstr>
      <vt:lpstr>Présentation PowerPoint</vt:lpstr>
      <vt:lpstr>Dans l’épisode précédent…</vt:lpstr>
      <vt:lpstr>Présentation PowerPoint</vt:lpstr>
      <vt:lpstr>Présentation PowerPoint</vt:lpstr>
      <vt:lpstr>Comment gérer ses erreurs dans Git ?</vt:lpstr>
      <vt:lpstr>Comment gérer ses erreurs dans Git ?</vt:lpstr>
      <vt:lpstr>Comment gérer ses erreurs dans Git ?</vt:lpstr>
      <vt:lpstr>Comment gérer ses erreurs dans Git ?</vt:lpstr>
      <vt:lpstr>Comment gérer ses erreurs dans Git ?</vt:lpstr>
      <vt:lpstr>Comment gérer ses erreurs dans Git ?</vt:lpstr>
      <vt:lpstr>Comment gérer ses erreurs dans Git ?</vt:lpstr>
      <vt:lpstr>Comment gérer ses erreurs dans Git ?</vt:lpstr>
      <vt:lpstr>Comment gérer ses erreurs dans Git ?</vt:lpstr>
      <vt:lpstr>Comment gérer ses erreurs dans Git ?</vt:lpstr>
      <vt:lpstr>Comment gérer ses erreurs dans Git ?</vt:lpstr>
      <vt:lpstr>Comment gérer ses erreurs dans Git ?</vt:lpstr>
      <vt:lpstr>Comment gérer ses erreurs dans Git ?</vt:lpstr>
      <vt:lpstr>Comment gérer ses erreurs dans Git ?</vt:lpstr>
      <vt:lpstr>Comment gérer ses erreurs dans Git ?</vt:lpstr>
      <vt:lpstr>Comment gérer ses erreurs dans Git ?</vt:lpstr>
      <vt:lpstr>Comment gérer ses erreurs dans le dépôt distant ?</vt:lpstr>
      <vt:lpstr>Comment gérer ses erreurs dans le dépôt distant ?</vt:lpstr>
      <vt:lpstr>La gestion de conflit</vt:lpstr>
      <vt:lpstr>La gestion de conflit</vt:lpstr>
      <vt:lpstr>La journalisation. Quoi, quand, qui ?</vt:lpstr>
      <vt:lpstr>Le cherry-pick, à utiliser à bon escient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Benjamin Robert</dc:creator>
  <cp:lastModifiedBy>Benjamin Robert</cp:lastModifiedBy>
  <cp:revision>1</cp:revision>
  <dcterms:created xsi:type="dcterms:W3CDTF">2023-11-12T08:37:35Z</dcterms:created>
  <dcterms:modified xsi:type="dcterms:W3CDTF">2024-11-01T16:44:42Z</dcterms:modified>
</cp:coreProperties>
</file>