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258" r:id="rId19"/>
    <p:sldId id="260" r:id="rId20"/>
    <p:sldId id="261" r:id="rId21"/>
    <p:sldId id="284" r:id="rId22"/>
    <p:sldId id="263" r:id="rId23"/>
    <p:sldId id="262" r:id="rId24"/>
    <p:sldId id="264" r:id="rId25"/>
    <p:sldId id="274" r:id="rId26"/>
    <p:sldId id="275" r:id="rId27"/>
    <p:sldId id="265" r:id="rId28"/>
    <p:sldId id="266" r:id="rId29"/>
    <p:sldId id="273" r:id="rId30"/>
    <p:sldId id="272" r:id="rId31"/>
    <p:sldId id="268" r:id="rId32"/>
    <p:sldId id="269" r:id="rId33"/>
    <p:sldId id="270" r:id="rId34"/>
    <p:sldId id="271" r:id="rId35"/>
    <p:sldId id="267" r:id="rId36"/>
    <p:sldId id="276" r:id="rId37"/>
    <p:sldId id="277" r:id="rId38"/>
    <p:sldId id="278" r:id="rId39"/>
    <p:sldId id="279" r:id="rId40"/>
    <p:sldId id="280" r:id="rId41"/>
    <p:sldId id="281" r:id="rId42"/>
    <p:sldId id="282" r:id="rId43"/>
    <p:sldId id="283" r:id="rId44"/>
    <p:sldId id="259"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285" r:id="rId6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Robert" userId="bdf697ffd98a8826" providerId="LiveId" clId="{F9B987AF-30B6-492A-8DDE-7756DD1863D2}"/>
    <pc:docChg chg="undo custSel addSld modSld">
      <pc:chgData name="Benjamin Robert" userId="bdf697ffd98a8826" providerId="LiveId" clId="{F9B987AF-30B6-492A-8DDE-7756DD1863D2}" dt="2023-11-15T07:47:27.418" v="530" actId="478"/>
      <pc:docMkLst>
        <pc:docMk/>
      </pc:docMkLst>
      <pc:sldChg chg="modSp mod">
        <pc:chgData name="Benjamin Robert" userId="bdf697ffd98a8826" providerId="LiveId" clId="{F9B987AF-30B6-492A-8DDE-7756DD1863D2}" dt="2023-11-12T11:41:51.410" v="495" actId="20577"/>
        <pc:sldMkLst>
          <pc:docMk/>
          <pc:sldMk cId="3306729575" sldId="267"/>
        </pc:sldMkLst>
        <pc:spChg chg="mod">
          <ac:chgData name="Benjamin Robert" userId="bdf697ffd98a8826" providerId="LiveId" clId="{F9B987AF-30B6-492A-8DDE-7756DD1863D2}" dt="2023-11-12T11:36:18.473" v="412" actId="20577"/>
          <ac:spMkLst>
            <pc:docMk/>
            <pc:sldMk cId="3306729575" sldId="267"/>
            <ac:spMk id="11" creationId="{B521DF78-6081-461E-D188-44B011A9DC62}"/>
          </ac:spMkLst>
        </pc:spChg>
        <pc:spChg chg="mod">
          <ac:chgData name="Benjamin Robert" userId="bdf697ffd98a8826" providerId="LiveId" clId="{F9B987AF-30B6-492A-8DDE-7756DD1863D2}" dt="2023-11-12T11:41:51.410" v="495" actId="20577"/>
          <ac:spMkLst>
            <pc:docMk/>
            <pc:sldMk cId="3306729575" sldId="267"/>
            <ac:spMk id="25" creationId="{A2F1E243-3F00-9815-E6ED-D161699F4FE7}"/>
          </ac:spMkLst>
        </pc:spChg>
      </pc:sldChg>
      <pc:sldChg chg="addSp delSp modSp mod">
        <pc:chgData name="Benjamin Robert" userId="bdf697ffd98a8826" providerId="LiveId" clId="{F9B987AF-30B6-492A-8DDE-7756DD1863D2}" dt="2023-11-12T11:14:29.130" v="77" actId="207"/>
        <pc:sldMkLst>
          <pc:docMk/>
          <pc:sldMk cId="2793421511" sldId="279"/>
        </pc:sldMkLst>
        <pc:spChg chg="mod">
          <ac:chgData name="Benjamin Robert" userId="bdf697ffd98a8826" providerId="LiveId" clId="{F9B987AF-30B6-492A-8DDE-7756DD1863D2}" dt="2023-11-12T11:10:46.142" v="24" actId="1076"/>
          <ac:spMkLst>
            <pc:docMk/>
            <pc:sldMk cId="2793421511" sldId="279"/>
            <ac:spMk id="4" creationId="{E32F199F-F63A-65D9-6382-DDD09BC8D151}"/>
          </ac:spMkLst>
        </pc:spChg>
        <pc:spChg chg="mod">
          <ac:chgData name="Benjamin Robert" userId="bdf697ffd98a8826" providerId="LiveId" clId="{F9B987AF-30B6-492A-8DDE-7756DD1863D2}" dt="2023-11-12T11:14:24.781" v="76" actId="207"/>
          <ac:spMkLst>
            <pc:docMk/>
            <pc:sldMk cId="2793421511" sldId="279"/>
            <ac:spMk id="7" creationId="{062EFEDA-29BD-0B68-FDEF-778F65BF7248}"/>
          </ac:spMkLst>
        </pc:spChg>
        <pc:spChg chg="mod">
          <ac:chgData name="Benjamin Robert" userId="bdf697ffd98a8826" providerId="LiveId" clId="{F9B987AF-30B6-492A-8DDE-7756DD1863D2}" dt="2023-11-12T11:14:29.130" v="77" actId="207"/>
          <ac:spMkLst>
            <pc:docMk/>
            <pc:sldMk cId="2793421511" sldId="279"/>
            <ac:spMk id="16" creationId="{2D209369-8A0C-8FC0-88B6-CCC1B77A8DDF}"/>
          </ac:spMkLst>
        </pc:spChg>
        <pc:picChg chg="add mod">
          <ac:chgData name="Benjamin Robert" userId="bdf697ffd98a8826" providerId="LiveId" clId="{F9B987AF-30B6-492A-8DDE-7756DD1863D2}" dt="2023-11-12T11:14:19.018" v="75" actId="207"/>
          <ac:picMkLst>
            <pc:docMk/>
            <pc:sldMk cId="2793421511" sldId="279"/>
            <ac:picMk id="17" creationId="{A6CD02FB-3001-14DE-C0D8-CB1EA41129B1}"/>
          </ac:picMkLst>
        </pc:picChg>
        <pc:cxnChg chg="mod">
          <ac:chgData name="Benjamin Robert" userId="bdf697ffd98a8826" providerId="LiveId" clId="{F9B987AF-30B6-492A-8DDE-7756DD1863D2}" dt="2023-11-12T11:10:46.142" v="24" actId="1076"/>
          <ac:cxnSpMkLst>
            <pc:docMk/>
            <pc:sldMk cId="2793421511" sldId="279"/>
            <ac:cxnSpMk id="3" creationId="{BCD3EA32-42BB-E00D-2053-5496FC98DC21}"/>
          </ac:cxnSpMkLst>
        </pc:cxnChg>
        <pc:cxnChg chg="mod">
          <ac:chgData name="Benjamin Robert" userId="bdf697ffd98a8826" providerId="LiveId" clId="{F9B987AF-30B6-492A-8DDE-7756DD1863D2}" dt="2023-11-12T11:13:56.200" v="71" actId="208"/>
          <ac:cxnSpMkLst>
            <pc:docMk/>
            <pc:sldMk cId="2793421511" sldId="279"/>
            <ac:cxnSpMk id="6" creationId="{FD90DDFB-B757-A56D-B7B3-67EBE377C854}"/>
          </ac:cxnSpMkLst>
        </pc:cxnChg>
        <pc:cxnChg chg="mod">
          <ac:chgData name="Benjamin Robert" userId="bdf697ffd98a8826" providerId="LiveId" clId="{F9B987AF-30B6-492A-8DDE-7756DD1863D2}" dt="2023-11-12T11:13:59.906" v="72" actId="208"/>
          <ac:cxnSpMkLst>
            <pc:docMk/>
            <pc:sldMk cId="2793421511" sldId="279"/>
            <ac:cxnSpMk id="8" creationId="{270C5ADE-807B-C571-E57E-83599448FB38}"/>
          </ac:cxnSpMkLst>
        </pc:cxnChg>
        <pc:cxnChg chg="mod">
          <ac:chgData name="Benjamin Robert" userId="bdf697ffd98a8826" providerId="LiveId" clId="{F9B987AF-30B6-492A-8DDE-7756DD1863D2}" dt="2023-11-12T11:10:46.142" v="24" actId="1076"/>
          <ac:cxnSpMkLst>
            <pc:docMk/>
            <pc:sldMk cId="2793421511" sldId="279"/>
            <ac:cxnSpMk id="9" creationId="{1A778084-3012-1C83-57E9-9DFA2717AE72}"/>
          </ac:cxnSpMkLst>
        </pc:cxnChg>
        <pc:cxnChg chg="add mod">
          <ac:chgData name="Benjamin Robert" userId="bdf697ffd98a8826" providerId="LiveId" clId="{F9B987AF-30B6-492A-8DDE-7756DD1863D2}" dt="2023-11-12T11:14:12.845" v="73" actId="208"/>
          <ac:cxnSpMkLst>
            <pc:docMk/>
            <pc:sldMk cId="2793421511" sldId="279"/>
            <ac:cxnSpMk id="19" creationId="{394D6939-4527-E73F-8C54-0341E8639525}"/>
          </ac:cxnSpMkLst>
        </pc:cxnChg>
        <pc:cxnChg chg="add del mod">
          <ac:chgData name="Benjamin Robert" userId="bdf697ffd98a8826" providerId="LiveId" clId="{F9B987AF-30B6-492A-8DDE-7756DD1863D2}" dt="2023-11-12T11:09:51.010" v="13" actId="478"/>
          <ac:cxnSpMkLst>
            <pc:docMk/>
            <pc:sldMk cId="2793421511" sldId="279"/>
            <ac:cxnSpMk id="20" creationId="{5D965905-50C2-0EEB-871F-DA62A2C3C610}"/>
          </ac:cxnSpMkLst>
        </pc:cxnChg>
        <pc:cxnChg chg="add mod">
          <ac:chgData name="Benjamin Robert" userId="bdf697ffd98a8826" providerId="LiveId" clId="{F9B987AF-30B6-492A-8DDE-7756DD1863D2}" dt="2023-11-12T11:14:12.845" v="73" actId="208"/>
          <ac:cxnSpMkLst>
            <pc:docMk/>
            <pc:sldMk cId="2793421511" sldId="279"/>
            <ac:cxnSpMk id="23" creationId="{D8845BEB-C0A0-7677-AD18-8F9B6880FDF2}"/>
          </ac:cxnSpMkLst>
        </pc:cxnChg>
      </pc:sldChg>
      <pc:sldChg chg="addSp delSp modSp add mod">
        <pc:chgData name="Benjamin Robert" userId="bdf697ffd98a8826" providerId="LiveId" clId="{F9B987AF-30B6-492A-8DDE-7756DD1863D2}" dt="2023-11-12T11:16:28.712" v="93" actId="20577"/>
        <pc:sldMkLst>
          <pc:docMk/>
          <pc:sldMk cId="319150255" sldId="280"/>
        </pc:sldMkLst>
        <pc:spChg chg="mod">
          <ac:chgData name="Benjamin Robert" userId="bdf697ffd98a8826" providerId="LiveId" clId="{F9B987AF-30B6-492A-8DDE-7756DD1863D2}" dt="2023-11-12T11:13:01.220" v="64" actId="207"/>
          <ac:spMkLst>
            <pc:docMk/>
            <pc:sldMk cId="319150255" sldId="280"/>
            <ac:spMk id="7" creationId="{062EFEDA-29BD-0B68-FDEF-778F65BF7248}"/>
          </ac:spMkLst>
        </pc:spChg>
        <pc:spChg chg="mod">
          <ac:chgData name="Benjamin Robert" userId="bdf697ffd98a8826" providerId="LiveId" clId="{F9B987AF-30B6-492A-8DDE-7756DD1863D2}" dt="2023-11-12T11:14:36.976" v="78" actId="207"/>
          <ac:spMkLst>
            <pc:docMk/>
            <pc:sldMk cId="319150255" sldId="280"/>
            <ac:spMk id="16" creationId="{2D209369-8A0C-8FC0-88B6-CCC1B77A8DDF}"/>
          </ac:spMkLst>
        </pc:spChg>
        <pc:spChg chg="add mod">
          <ac:chgData name="Benjamin Robert" userId="bdf697ffd98a8826" providerId="LiveId" clId="{F9B987AF-30B6-492A-8DDE-7756DD1863D2}" dt="2023-11-12T11:14:44.267" v="79" actId="207"/>
          <ac:spMkLst>
            <pc:docMk/>
            <pc:sldMk cId="319150255" sldId="280"/>
            <ac:spMk id="24" creationId="{197E14E8-3AF3-A0E5-9EAB-D0747F27CE51}"/>
          </ac:spMkLst>
        </pc:spChg>
        <pc:spChg chg="add mod">
          <ac:chgData name="Benjamin Robert" userId="bdf697ffd98a8826" providerId="LiveId" clId="{F9B987AF-30B6-492A-8DDE-7756DD1863D2}" dt="2023-11-12T11:15:06.965" v="84" actId="1076"/>
          <ac:spMkLst>
            <pc:docMk/>
            <pc:sldMk cId="319150255" sldId="280"/>
            <ac:spMk id="25" creationId="{0BCFCF84-444C-C7D0-1E69-EAD0C2B35E1D}"/>
          </ac:spMkLst>
        </pc:spChg>
        <pc:spChg chg="add mod">
          <ac:chgData name="Benjamin Robert" userId="bdf697ffd98a8826" providerId="LiveId" clId="{F9B987AF-30B6-492A-8DDE-7756DD1863D2}" dt="2023-11-12T11:16:28.712" v="93" actId="20577"/>
          <ac:spMkLst>
            <pc:docMk/>
            <pc:sldMk cId="319150255" sldId="280"/>
            <ac:spMk id="27" creationId="{2C70DFBD-9FDB-2FAF-9DE8-680DED429B46}"/>
          </ac:spMkLst>
        </pc:spChg>
        <pc:picChg chg="del">
          <ac:chgData name="Benjamin Robert" userId="bdf697ffd98a8826" providerId="LiveId" clId="{F9B987AF-30B6-492A-8DDE-7756DD1863D2}" dt="2023-11-12T11:11:01.754" v="26" actId="478"/>
          <ac:picMkLst>
            <pc:docMk/>
            <pc:sldMk cId="319150255" sldId="280"/>
            <ac:picMk id="17" creationId="{A6CD02FB-3001-14DE-C0D8-CB1EA41129B1}"/>
          </ac:picMkLst>
        </pc:picChg>
        <pc:cxnChg chg="mod">
          <ac:chgData name="Benjamin Robert" userId="bdf697ffd98a8826" providerId="LiveId" clId="{F9B987AF-30B6-492A-8DDE-7756DD1863D2}" dt="2023-11-12T11:12:43.564" v="60" actId="208"/>
          <ac:cxnSpMkLst>
            <pc:docMk/>
            <pc:sldMk cId="319150255" sldId="280"/>
            <ac:cxnSpMk id="6" creationId="{FD90DDFB-B757-A56D-B7B3-67EBE377C854}"/>
          </ac:cxnSpMkLst>
        </pc:cxnChg>
        <pc:cxnChg chg="mod">
          <ac:chgData name="Benjamin Robert" userId="bdf697ffd98a8826" providerId="LiveId" clId="{F9B987AF-30B6-492A-8DDE-7756DD1863D2}" dt="2023-11-12T11:13:41.202" v="70" actId="208"/>
          <ac:cxnSpMkLst>
            <pc:docMk/>
            <pc:sldMk cId="319150255" sldId="280"/>
            <ac:cxnSpMk id="8" creationId="{270C5ADE-807B-C571-E57E-83599448FB38}"/>
          </ac:cxnSpMkLst>
        </pc:cxnChg>
        <pc:cxnChg chg="mod">
          <ac:chgData name="Benjamin Robert" userId="bdf697ffd98a8826" providerId="LiveId" clId="{F9B987AF-30B6-492A-8DDE-7756DD1863D2}" dt="2023-11-12T11:11:46.369" v="38" actId="14100"/>
          <ac:cxnSpMkLst>
            <pc:docMk/>
            <pc:sldMk cId="319150255" sldId="280"/>
            <ac:cxnSpMk id="9" creationId="{1A778084-3012-1C83-57E9-9DFA2717AE72}"/>
          </ac:cxnSpMkLst>
        </pc:cxnChg>
        <pc:cxnChg chg="add mod">
          <ac:chgData name="Benjamin Robert" userId="bdf697ffd98a8826" providerId="LiveId" clId="{F9B987AF-30B6-492A-8DDE-7756DD1863D2}" dt="2023-11-12T11:12:48.607" v="61" actId="208"/>
          <ac:cxnSpMkLst>
            <pc:docMk/>
            <pc:sldMk cId="319150255" sldId="280"/>
            <ac:cxnSpMk id="10" creationId="{E79D6563-34F5-6CCE-9405-DBEA9FCF1426}"/>
          </ac:cxnSpMkLst>
        </pc:cxnChg>
        <pc:cxnChg chg="del">
          <ac:chgData name="Benjamin Robert" userId="bdf697ffd98a8826" providerId="LiveId" clId="{F9B987AF-30B6-492A-8DDE-7756DD1863D2}" dt="2023-11-12T11:11:01.754" v="26" actId="478"/>
          <ac:cxnSpMkLst>
            <pc:docMk/>
            <pc:sldMk cId="319150255" sldId="280"/>
            <ac:cxnSpMk id="19" creationId="{394D6939-4527-E73F-8C54-0341E8639525}"/>
          </ac:cxnSpMkLst>
        </pc:cxnChg>
        <pc:cxnChg chg="add mod">
          <ac:chgData name="Benjamin Robert" userId="bdf697ffd98a8826" providerId="LiveId" clId="{F9B987AF-30B6-492A-8DDE-7756DD1863D2}" dt="2023-11-12T11:13:38.132" v="69" actId="208"/>
          <ac:cxnSpMkLst>
            <pc:docMk/>
            <pc:sldMk cId="319150255" sldId="280"/>
            <ac:cxnSpMk id="20" creationId="{D87A0CBA-FBC9-24AA-C2FE-F6C6F231392C}"/>
          </ac:cxnSpMkLst>
        </pc:cxnChg>
        <pc:cxnChg chg="del mod">
          <ac:chgData name="Benjamin Robert" userId="bdf697ffd98a8826" providerId="LiveId" clId="{F9B987AF-30B6-492A-8DDE-7756DD1863D2}" dt="2023-11-12T11:11:01.754" v="26" actId="478"/>
          <ac:cxnSpMkLst>
            <pc:docMk/>
            <pc:sldMk cId="319150255" sldId="280"/>
            <ac:cxnSpMk id="23" creationId="{D8845BEB-C0A0-7677-AD18-8F9B6880FDF2}"/>
          </ac:cxnSpMkLst>
        </pc:cxnChg>
      </pc:sldChg>
      <pc:sldChg chg="addSp delSp modSp add mod">
        <pc:chgData name="Benjamin Robert" userId="bdf697ffd98a8826" providerId="LiveId" clId="{F9B987AF-30B6-492A-8DDE-7756DD1863D2}" dt="2023-11-12T11:36:29.913" v="435" actId="20577"/>
        <pc:sldMkLst>
          <pc:docMk/>
          <pc:sldMk cId="2707278008" sldId="281"/>
        </pc:sldMkLst>
        <pc:spChg chg="add mod">
          <ac:chgData name="Benjamin Robert" userId="bdf697ffd98a8826" providerId="LiveId" clId="{F9B987AF-30B6-492A-8DDE-7756DD1863D2}" dt="2023-11-12T11:36:29.913" v="435" actId="20577"/>
          <ac:spMkLst>
            <pc:docMk/>
            <pc:sldMk cId="2707278008" sldId="281"/>
            <ac:spMk id="2" creationId="{97A4D32F-809E-787F-5547-469406039622}"/>
          </ac:spMkLst>
        </pc:spChg>
        <pc:spChg chg="del">
          <ac:chgData name="Benjamin Robert" userId="bdf697ffd98a8826" providerId="LiveId" clId="{F9B987AF-30B6-492A-8DDE-7756DD1863D2}" dt="2023-11-12T11:23:38.216" v="142" actId="478"/>
          <ac:spMkLst>
            <pc:docMk/>
            <pc:sldMk cId="2707278008" sldId="281"/>
            <ac:spMk id="4" creationId="{E32F199F-F63A-65D9-6382-DDD09BC8D151}"/>
          </ac:spMkLst>
        </pc:spChg>
        <pc:spChg chg="del mod">
          <ac:chgData name="Benjamin Robert" userId="bdf697ffd98a8826" providerId="LiveId" clId="{F9B987AF-30B6-492A-8DDE-7756DD1863D2}" dt="2023-11-12T11:33:20.546" v="351" actId="21"/>
          <ac:spMkLst>
            <pc:docMk/>
            <pc:sldMk cId="2707278008" sldId="281"/>
            <ac:spMk id="5" creationId="{A4CF6579-6522-2E9D-6332-10959F673843}"/>
          </ac:spMkLst>
        </pc:spChg>
        <pc:spChg chg="del">
          <ac:chgData name="Benjamin Robert" userId="bdf697ffd98a8826" providerId="LiveId" clId="{F9B987AF-30B6-492A-8DDE-7756DD1863D2}" dt="2023-11-12T11:23:38.216" v="142" actId="478"/>
          <ac:spMkLst>
            <pc:docMk/>
            <pc:sldMk cId="2707278008" sldId="281"/>
            <ac:spMk id="7" creationId="{062EFEDA-29BD-0B68-FDEF-778F65BF7248}"/>
          </ac:spMkLst>
        </pc:spChg>
        <pc:spChg chg="add del mod">
          <ac:chgData name="Benjamin Robert" userId="bdf697ffd98a8826" providerId="LiveId" clId="{F9B987AF-30B6-492A-8DDE-7756DD1863D2}" dt="2023-11-12T11:33:09.002" v="347" actId="478"/>
          <ac:spMkLst>
            <pc:docMk/>
            <pc:sldMk cId="2707278008" sldId="281"/>
            <ac:spMk id="11" creationId="{058175E2-05E0-9FDF-B200-117D9DD78F06}"/>
          </ac:spMkLst>
        </pc:spChg>
        <pc:spChg chg="add del mod">
          <ac:chgData name="Benjamin Robert" userId="bdf697ffd98a8826" providerId="LiveId" clId="{F9B987AF-30B6-492A-8DDE-7756DD1863D2}" dt="2023-11-12T11:33:07.281" v="346" actId="478"/>
          <ac:spMkLst>
            <pc:docMk/>
            <pc:sldMk cId="2707278008" sldId="281"/>
            <ac:spMk id="12" creationId="{69357739-6D16-6506-8966-9E005B35E030}"/>
          </ac:spMkLst>
        </pc:spChg>
        <pc:spChg chg="add del mod">
          <ac:chgData name="Benjamin Robert" userId="bdf697ffd98a8826" providerId="LiveId" clId="{F9B987AF-30B6-492A-8DDE-7756DD1863D2}" dt="2023-11-12T11:33:22.526" v="352"/>
          <ac:spMkLst>
            <pc:docMk/>
            <pc:sldMk cId="2707278008" sldId="281"/>
            <ac:spMk id="14" creationId="{D78DCE33-02DE-1A98-60D9-3316280E357D}"/>
          </ac:spMkLst>
        </pc:spChg>
        <pc:spChg chg="add mod">
          <ac:chgData name="Benjamin Robert" userId="bdf697ffd98a8826" providerId="LiveId" clId="{F9B987AF-30B6-492A-8DDE-7756DD1863D2}" dt="2023-11-12T11:33:22.526" v="352"/>
          <ac:spMkLst>
            <pc:docMk/>
            <pc:sldMk cId="2707278008" sldId="281"/>
            <ac:spMk id="15" creationId="{667BDBB6-1B49-ED35-BE29-06D48C5DAA5E}"/>
          </ac:spMkLst>
        </pc:spChg>
        <pc:spChg chg="del">
          <ac:chgData name="Benjamin Robert" userId="bdf697ffd98a8826" providerId="LiveId" clId="{F9B987AF-30B6-492A-8DDE-7756DD1863D2}" dt="2023-11-12T11:23:38.216" v="142" actId="478"/>
          <ac:spMkLst>
            <pc:docMk/>
            <pc:sldMk cId="2707278008" sldId="281"/>
            <ac:spMk id="16" creationId="{2D209369-8A0C-8FC0-88B6-CCC1B77A8DDF}"/>
          </ac:spMkLst>
        </pc:spChg>
        <pc:spChg chg="del">
          <ac:chgData name="Benjamin Robert" userId="bdf697ffd98a8826" providerId="LiveId" clId="{F9B987AF-30B6-492A-8DDE-7756DD1863D2}" dt="2023-11-12T11:23:38.216" v="142" actId="478"/>
          <ac:spMkLst>
            <pc:docMk/>
            <pc:sldMk cId="2707278008" sldId="281"/>
            <ac:spMk id="24" creationId="{197E14E8-3AF3-A0E5-9EAB-D0747F27CE51}"/>
          </ac:spMkLst>
        </pc:spChg>
        <pc:spChg chg="del">
          <ac:chgData name="Benjamin Robert" userId="bdf697ffd98a8826" providerId="LiveId" clId="{F9B987AF-30B6-492A-8DDE-7756DD1863D2}" dt="2023-11-12T11:23:38.216" v="142" actId="478"/>
          <ac:spMkLst>
            <pc:docMk/>
            <pc:sldMk cId="2707278008" sldId="281"/>
            <ac:spMk id="25" creationId="{0BCFCF84-444C-C7D0-1E69-EAD0C2B35E1D}"/>
          </ac:spMkLst>
        </pc:spChg>
        <pc:spChg chg="del">
          <ac:chgData name="Benjamin Robert" userId="bdf697ffd98a8826" providerId="LiveId" clId="{F9B987AF-30B6-492A-8DDE-7756DD1863D2}" dt="2023-11-12T11:23:38.216" v="142" actId="478"/>
          <ac:spMkLst>
            <pc:docMk/>
            <pc:sldMk cId="2707278008" sldId="281"/>
            <ac:spMk id="27" creationId="{2C70DFBD-9FDB-2FAF-9DE8-680DED429B46}"/>
          </ac:spMkLst>
        </pc:spChg>
        <pc:picChg chg="add del">
          <ac:chgData name="Benjamin Robert" userId="bdf697ffd98a8826" providerId="LiveId" clId="{F9B987AF-30B6-492A-8DDE-7756DD1863D2}" dt="2023-11-12T11:33:04.683" v="345" actId="478"/>
          <ac:picMkLst>
            <pc:docMk/>
            <pc:sldMk cId="2707278008" sldId="281"/>
            <ac:picMk id="15362" creationId="{7CF16460-A386-F31B-2A6E-9E9576D6CB85}"/>
          </ac:picMkLst>
        </pc:picChg>
        <pc:cxnChg chg="del">
          <ac:chgData name="Benjamin Robert" userId="bdf697ffd98a8826" providerId="LiveId" clId="{F9B987AF-30B6-492A-8DDE-7756DD1863D2}" dt="2023-11-12T11:23:38.216" v="142" actId="478"/>
          <ac:cxnSpMkLst>
            <pc:docMk/>
            <pc:sldMk cId="2707278008" sldId="281"/>
            <ac:cxnSpMk id="3" creationId="{BCD3EA32-42BB-E00D-2053-5496FC98DC21}"/>
          </ac:cxnSpMkLst>
        </pc:cxnChg>
        <pc:cxnChg chg="del">
          <ac:chgData name="Benjamin Robert" userId="bdf697ffd98a8826" providerId="LiveId" clId="{F9B987AF-30B6-492A-8DDE-7756DD1863D2}" dt="2023-11-12T11:23:38.216" v="142" actId="478"/>
          <ac:cxnSpMkLst>
            <pc:docMk/>
            <pc:sldMk cId="2707278008" sldId="281"/>
            <ac:cxnSpMk id="6" creationId="{FD90DDFB-B757-A56D-B7B3-67EBE377C854}"/>
          </ac:cxnSpMkLst>
        </pc:cxnChg>
        <pc:cxnChg chg="del">
          <ac:chgData name="Benjamin Robert" userId="bdf697ffd98a8826" providerId="LiveId" clId="{F9B987AF-30B6-492A-8DDE-7756DD1863D2}" dt="2023-11-12T11:23:38.216" v="142" actId="478"/>
          <ac:cxnSpMkLst>
            <pc:docMk/>
            <pc:sldMk cId="2707278008" sldId="281"/>
            <ac:cxnSpMk id="8" creationId="{270C5ADE-807B-C571-E57E-83599448FB38}"/>
          </ac:cxnSpMkLst>
        </pc:cxnChg>
        <pc:cxnChg chg="del">
          <ac:chgData name="Benjamin Robert" userId="bdf697ffd98a8826" providerId="LiveId" clId="{F9B987AF-30B6-492A-8DDE-7756DD1863D2}" dt="2023-11-12T11:23:38.216" v="142" actId="478"/>
          <ac:cxnSpMkLst>
            <pc:docMk/>
            <pc:sldMk cId="2707278008" sldId="281"/>
            <ac:cxnSpMk id="9" creationId="{1A778084-3012-1C83-57E9-9DFA2717AE72}"/>
          </ac:cxnSpMkLst>
        </pc:cxnChg>
        <pc:cxnChg chg="del">
          <ac:chgData name="Benjamin Robert" userId="bdf697ffd98a8826" providerId="LiveId" clId="{F9B987AF-30B6-492A-8DDE-7756DD1863D2}" dt="2023-11-12T11:23:38.216" v="142" actId="478"/>
          <ac:cxnSpMkLst>
            <pc:docMk/>
            <pc:sldMk cId="2707278008" sldId="281"/>
            <ac:cxnSpMk id="10" creationId="{E79D6563-34F5-6CCE-9405-DBEA9FCF1426}"/>
          </ac:cxnSpMkLst>
        </pc:cxnChg>
        <pc:cxnChg chg="del">
          <ac:chgData name="Benjamin Robert" userId="bdf697ffd98a8826" providerId="LiveId" clId="{F9B987AF-30B6-492A-8DDE-7756DD1863D2}" dt="2023-11-12T11:23:38.216" v="142" actId="478"/>
          <ac:cxnSpMkLst>
            <pc:docMk/>
            <pc:sldMk cId="2707278008" sldId="281"/>
            <ac:cxnSpMk id="20" creationId="{D87A0CBA-FBC9-24AA-C2FE-F6C6F231392C}"/>
          </ac:cxnSpMkLst>
        </pc:cxnChg>
      </pc:sldChg>
      <pc:sldChg chg="addSp delSp modSp add mod">
        <pc:chgData name="Benjamin Robert" userId="bdf697ffd98a8826" providerId="LiveId" clId="{F9B987AF-30B6-492A-8DDE-7756DD1863D2}" dt="2023-11-12T11:40:11.538" v="492" actId="14100"/>
        <pc:sldMkLst>
          <pc:docMk/>
          <pc:sldMk cId="1283645738" sldId="282"/>
        </pc:sldMkLst>
        <pc:spChg chg="del">
          <ac:chgData name="Benjamin Robert" userId="bdf697ffd98a8826" providerId="LiveId" clId="{F9B987AF-30B6-492A-8DDE-7756DD1863D2}" dt="2023-11-12T11:33:31.531" v="353" actId="478"/>
          <ac:spMkLst>
            <pc:docMk/>
            <pc:sldMk cId="1283645738" sldId="282"/>
            <ac:spMk id="2" creationId="{97A4D32F-809E-787F-5547-469406039622}"/>
          </ac:spMkLst>
        </pc:spChg>
        <pc:spChg chg="add mod">
          <ac:chgData name="Benjamin Robert" userId="bdf697ffd98a8826" providerId="LiveId" clId="{F9B987AF-30B6-492A-8DDE-7756DD1863D2}" dt="2023-11-12T11:39:18.888" v="452" actId="1076"/>
          <ac:spMkLst>
            <pc:docMk/>
            <pc:sldMk cId="1283645738" sldId="282"/>
            <ac:spMk id="4" creationId="{1EC7972A-7F2D-A47A-BE44-087B3F4D653D}"/>
          </ac:spMkLst>
        </pc:spChg>
        <pc:spChg chg="del">
          <ac:chgData name="Benjamin Robert" userId="bdf697ffd98a8826" providerId="LiveId" clId="{F9B987AF-30B6-492A-8DDE-7756DD1863D2}" dt="2023-11-12T11:33:33.963" v="354" actId="478"/>
          <ac:spMkLst>
            <pc:docMk/>
            <pc:sldMk cId="1283645738" sldId="282"/>
            <ac:spMk id="5" creationId="{A4CF6579-6522-2E9D-6332-10959F673843}"/>
          </ac:spMkLst>
        </pc:spChg>
        <pc:spChg chg="del mod">
          <ac:chgData name="Benjamin Robert" userId="bdf697ffd98a8826" providerId="LiveId" clId="{F9B987AF-30B6-492A-8DDE-7756DD1863D2}" dt="2023-11-12T11:39:59.726" v="477" actId="478"/>
          <ac:spMkLst>
            <pc:docMk/>
            <pc:sldMk cId="1283645738" sldId="282"/>
            <ac:spMk id="11" creationId="{058175E2-05E0-9FDF-B200-117D9DD78F06}"/>
          </ac:spMkLst>
        </pc:spChg>
        <pc:spChg chg="mod">
          <ac:chgData name="Benjamin Robert" userId="bdf697ffd98a8826" providerId="LiveId" clId="{F9B987AF-30B6-492A-8DDE-7756DD1863D2}" dt="2023-11-12T11:40:11.538" v="492" actId="14100"/>
          <ac:spMkLst>
            <pc:docMk/>
            <pc:sldMk cId="1283645738" sldId="282"/>
            <ac:spMk id="12" creationId="{69357739-6D16-6506-8966-9E005B35E030}"/>
          </ac:spMkLst>
        </pc:spChg>
        <pc:picChg chg="mod">
          <ac:chgData name="Benjamin Robert" userId="bdf697ffd98a8826" providerId="LiveId" clId="{F9B987AF-30B6-492A-8DDE-7756DD1863D2}" dt="2023-11-12T11:39:28.738" v="454" actId="167"/>
          <ac:picMkLst>
            <pc:docMk/>
            <pc:sldMk cId="1283645738" sldId="282"/>
            <ac:picMk id="15362" creationId="{7CF16460-A386-F31B-2A6E-9E9576D6CB85}"/>
          </ac:picMkLst>
        </pc:picChg>
      </pc:sldChg>
      <pc:sldChg chg="addSp delSp modSp add mod">
        <pc:chgData name="Benjamin Robert" userId="bdf697ffd98a8826" providerId="LiveId" clId="{F9B987AF-30B6-492A-8DDE-7756DD1863D2}" dt="2023-11-12T11:38:56.724" v="448" actId="114"/>
        <pc:sldMkLst>
          <pc:docMk/>
          <pc:sldMk cId="2310153840" sldId="283"/>
        </pc:sldMkLst>
        <pc:spChg chg="mod">
          <ac:chgData name="Benjamin Robert" userId="bdf697ffd98a8826" providerId="LiveId" clId="{F9B987AF-30B6-492A-8DDE-7756DD1863D2}" dt="2023-11-12T11:38:56.724" v="448" actId="114"/>
          <ac:spMkLst>
            <pc:docMk/>
            <pc:sldMk cId="2310153840" sldId="283"/>
            <ac:spMk id="3" creationId="{99382AC5-4CEE-972F-FDEC-288DCCBE6BD9}"/>
          </ac:spMkLst>
        </pc:spChg>
        <pc:spChg chg="add del mod">
          <ac:chgData name="Benjamin Robert" userId="bdf697ffd98a8826" providerId="LiveId" clId="{F9B987AF-30B6-492A-8DDE-7756DD1863D2}" dt="2023-11-12T11:38:05.746" v="439" actId="478"/>
          <ac:spMkLst>
            <pc:docMk/>
            <pc:sldMk cId="2310153840" sldId="283"/>
            <ac:spMk id="4" creationId="{902DA476-321E-A08D-D051-E1DC2763DF4C}"/>
          </ac:spMkLst>
        </pc:spChg>
        <pc:spChg chg="del">
          <ac:chgData name="Benjamin Robert" userId="bdf697ffd98a8826" providerId="LiveId" clId="{F9B987AF-30B6-492A-8DDE-7756DD1863D2}" dt="2023-11-12T11:38:03.826" v="438" actId="478"/>
          <ac:spMkLst>
            <pc:docMk/>
            <pc:sldMk cId="2310153840" sldId="283"/>
            <ac:spMk id="5" creationId="{A4CF6579-6522-2E9D-6332-10959F673843}"/>
          </ac:spMkLst>
        </pc:spChg>
      </pc:sldChg>
      <pc:sldChg chg="delSp modSp add mod">
        <pc:chgData name="Benjamin Robert" userId="bdf697ffd98a8826" providerId="LiveId" clId="{F9B987AF-30B6-492A-8DDE-7756DD1863D2}" dt="2023-11-13T07:42:43.079" v="502" actId="12789"/>
        <pc:sldMkLst>
          <pc:docMk/>
          <pc:sldMk cId="3848320328" sldId="284"/>
        </pc:sldMkLst>
        <pc:spChg chg="mod">
          <ac:chgData name="Benjamin Robert" userId="bdf697ffd98a8826" providerId="LiveId" clId="{F9B987AF-30B6-492A-8DDE-7756DD1863D2}" dt="2023-11-13T07:42:43.079" v="502" actId="12789"/>
          <ac:spMkLst>
            <pc:docMk/>
            <pc:sldMk cId="3848320328" sldId="284"/>
            <ac:spMk id="2" creationId="{943ED34C-BB50-6E1C-EF0C-36ABE7323345}"/>
          </ac:spMkLst>
        </pc:spChg>
        <pc:spChg chg="del">
          <ac:chgData name="Benjamin Robert" userId="bdf697ffd98a8826" providerId="LiveId" clId="{F9B987AF-30B6-492A-8DDE-7756DD1863D2}" dt="2023-11-13T07:42:24.579" v="497" actId="478"/>
          <ac:spMkLst>
            <pc:docMk/>
            <pc:sldMk cId="3848320328" sldId="284"/>
            <ac:spMk id="3" creationId="{10CBD4CE-17AA-F81B-8661-F3297E1E6033}"/>
          </ac:spMkLst>
        </pc:spChg>
        <pc:spChg chg="del">
          <ac:chgData name="Benjamin Robert" userId="bdf697ffd98a8826" providerId="LiveId" clId="{F9B987AF-30B6-492A-8DDE-7756DD1863D2}" dt="2023-11-13T07:42:26.634" v="498" actId="478"/>
          <ac:spMkLst>
            <pc:docMk/>
            <pc:sldMk cId="3848320328" sldId="284"/>
            <ac:spMk id="4" creationId="{87D9624F-3089-C5D1-08D2-A716E09F8947}"/>
          </ac:spMkLst>
        </pc:spChg>
        <pc:spChg chg="del">
          <ac:chgData name="Benjamin Robert" userId="bdf697ffd98a8826" providerId="LiveId" clId="{F9B987AF-30B6-492A-8DDE-7756DD1863D2}" dt="2023-11-13T07:42:24.579" v="497" actId="478"/>
          <ac:spMkLst>
            <pc:docMk/>
            <pc:sldMk cId="3848320328" sldId="284"/>
            <ac:spMk id="7" creationId="{777A56C9-798B-3844-CD9F-075751F19BB8}"/>
          </ac:spMkLst>
        </pc:spChg>
      </pc:sldChg>
      <pc:sldChg chg="addSp delSp modSp new mod">
        <pc:chgData name="Benjamin Robert" userId="bdf697ffd98a8826" providerId="LiveId" clId="{F9B987AF-30B6-492A-8DDE-7756DD1863D2}" dt="2023-11-15T07:47:27.418" v="530" actId="478"/>
        <pc:sldMkLst>
          <pc:docMk/>
          <pc:sldMk cId="102400149" sldId="285"/>
        </pc:sldMkLst>
        <pc:spChg chg="del">
          <ac:chgData name="Benjamin Robert" userId="bdf697ffd98a8826" providerId="LiveId" clId="{F9B987AF-30B6-492A-8DDE-7756DD1863D2}" dt="2023-11-15T07:45:31.434" v="504" actId="478"/>
          <ac:spMkLst>
            <pc:docMk/>
            <pc:sldMk cId="102400149" sldId="285"/>
            <ac:spMk id="2" creationId="{FE2AF2E9-0B65-8785-B185-EB1DAB42096D}"/>
          </ac:spMkLst>
        </pc:spChg>
        <pc:spChg chg="del">
          <ac:chgData name="Benjamin Robert" userId="bdf697ffd98a8826" providerId="LiveId" clId="{F9B987AF-30B6-492A-8DDE-7756DD1863D2}" dt="2023-11-15T07:45:31.434" v="504" actId="478"/>
          <ac:spMkLst>
            <pc:docMk/>
            <pc:sldMk cId="102400149" sldId="285"/>
            <ac:spMk id="3" creationId="{953F7BDC-2E55-7129-3280-84E4CBA046FE}"/>
          </ac:spMkLst>
        </pc:spChg>
        <pc:cxnChg chg="add del mod">
          <ac:chgData name="Benjamin Robert" userId="bdf697ffd98a8826" providerId="LiveId" clId="{F9B987AF-30B6-492A-8DDE-7756DD1863D2}" dt="2023-11-15T07:47:27.418" v="530" actId="478"/>
          <ac:cxnSpMkLst>
            <pc:docMk/>
            <pc:sldMk cId="102400149" sldId="285"/>
            <ac:cxnSpMk id="5" creationId="{943D2B7D-EE15-72E8-85F5-E754E127AA1C}"/>
          </ac:cxnSpMkLst>
        </pc:cxnChg>
        <pc:cxnChg chg="add del mod">
          <ac:chgData name="Benjamin Robert" userId="bdf697ffd98a8826" providerId="LiveId" clId="{F9B987AF-30B6-492A-8DDE-7756DD1863D2}" dt="2023-11-15T07:47:27.418" v="530" actId="478"/>
          <ac:cxnSpMkLst>
            <pc:docMk/>
            <pc:sldMk cId="102400149" sldId="285"/>
            <ac:cxnSpMk id="7" creationId="{C5CC592B-3CC4-016E-402C-F16B28B6897D}"/>
          </ac:cxnSpMkLst>
        </pc:cxnChg>
        <pc:cxnChg chg="add del mod">
          <ac:chgData name="Benjamin Robert" userId="bdf697ffd98a8826" providerId="LiveId" clId="{F9B987AF-30B6-492A-8DDE-7756DD1863D2}" dt="2023-11-15T07:47:27.418" v="530" actId="478"/>
          <ac:cxnSpMkLst>
            <pc:docMk/>
            <pc:sldMk cId="102400149" sldId="285"/>
            <ac:cxnSpMk id="8" creationId="{F4F86DE9-42CA-BC32-760A-0E4B0041CE6C}"/>
          </ac:cxnSpMkLst>
        </pc:cxnChg>
        <pc:cxnChg chg="add del mod">
          <ac:chgData name="Benjamin Robert" userId="bdf697ffd98a8826" providerId="LiveId" clId="{F9B987AF-30B6-492A-8DDE-7756DD1863D2}" dt="2023-11-15T07:47:27.418" v="530" actId="478"/>
          <ac:cxnSpMkLst>
            <pc:docMk/>
            <pc:sldMk cId="102400149" sldId="285"/>
            <ac:cxnSpMk id="11" creationId="{3C528FF4-4407-6A67-E272-87A0C8E6370E}"/>
          </ac:cxnSpMkLst>
        </pc:cxnChg>
      </pc:sldChg>
    </pc:docChg>
  </pc:docChgLst>
  <pc:docChgLst>
    <pc:chgData name="Benjamin Robert" userId="bdf697ffd98a8826" providerId="LiveId" clId="{BAE0B02E-EB89-4593-87A8-4EFD4697154C}"/>
    <pc:docChg chg="undo custSel addSld delSld modSld">
      <pc:chgData name="Benjamin Robert" userId="bdf697ffd98a8826" providerId="LiveId" clId="{BAE0B02E-EB89-4593-87A8-4EFD4697154C}" dt="2024-11-13T17:03:50.193" v="56"/>
      <pc:docMkLst>
        <pc:docMk/>
      </pc:docMkLst>
      <pc:sldChg chg="modSp mod">
        <pc:chgData name="Benjamin Robert" userId="bdf697ffd98a8826" providerId="LiveId" clId="{BAE0B02E-EB89-4593-87A8-4EFD4697154C}" dt="2024-11-01T16:36:40.767" v="3" actId="20577"/>
        <pc:sldMkLst>
          <pc:docMk/>
          <pc:sldMk cId="3992679617" sldId="257"/>
        </pc:sldMkLst>
        <pc:spChg chg="mod">
          <ac:chgData name="Benjamin Robert" userId="bdf697ffd98a8826" providerId="LiveId" clId="{BAE0B02E-EB89-4593-87A8-4EFD4697154C}" dt="2024-11-01T16:36:40.767" v="3" actId="20577"/>
          <ac:spMkLst>
            <pc:docMk/>
            <pc:sldMk cId="3992679617" sldId="257"/>
            <ac:spMk id="8" creationId="{70EC97A9-C9C2-E981-DD31-BC49159387F3}"/>
          </ac:spMkLst>
        </pc:spChg>
      </pc:sldChg>
      <pc:sldChg chg="addSp delSp modSp mod">
        <pc:chgData name="Benjamin Robert" userId="bdf697ffd98a8826" providerId="LiveId" clId="{BAE0B02E-EB89-4593-87A8-4EFD4697154C}" dt="2024-11-13T16:44:41.126" v="52" actId="6549"/>
        <pc:sldMkLst>
          <pc:docMk/>
          <pc:sldMk cId="2482331802" sldId="262"/>
        </pc:sldMkLst>
        <pc:spChg chg="del mod">
          <ac:chgData name="Benjamin Robert" userId="bdf697ffd98a8826" providerId="LiveId" clId="{BAE0B02E-EB89-4593-87A8-4EFD4697154C}" dt="2024-11-01T16:39:39.127" v="6" actId="478"/>
          <ac:spMkLst>
            <pc:docMk/>
            <pc:sldMk cId="2482331802" sldId="262"/>
            <ac:spMk id="2" creationId="{943ED34C-BB50-6E1C-EF0C-36ABE7323345}"/>
          </ac:spMkLst>
        </pc:spChg>
        <pc:spChg chg="del">
          <ac:chgData name="Benjamin Robert" userId="bdf697ffd98a8826" providerId="LiveId" clId="{BAE0B02E-EB89-4593-87A8-4EFD4697154C}" dt="2024-11-01T16:41:16.206" v="18" actId="478"/>
          <ac:spMkLst>
            <pc:docMk/>
            <pc:sldMk cId="2482331802" sldId="262"/>
            <ac:spMk id="4" creationId="{87D9624F-3089-C5D1-08D2-A716E09F8947}"/>
          </ac:spMkLst>
        </pc:spChg>
        <pc:spChg chg="add del mod">
          <ac:chgData name="Benjamin Robert" userId="bdf697ffd98a8826" providerId="LiveId" clId="{BAE0B02E-EB89-4593-87A8-4EFD4697154C}" dt="2024-11-01T16:39:42.513" v="7" actId="478"/>
          <ac:spMkLst>
            <pc:docMk/>
            <pc:sldMk cId="2482331802" sldId="262"/>
            <ac:spMk id="5" creationId="{D0298913-47EA-906F-3351-DB9DD8678499}"/>
          </ac:spMkLst>
        </pc:spChg>
        <pc:spChg chg="mod">
          <ac:chgData name="Benjamin Robert" userId="bdf697ffd98a8826" providerId="LiveId" clId="{BAE0B02E-EB89-4593-87A8-4EFD4697154C}" dt="2024-11-13T16:44:41.126" v="52" actId="6549"/>
          <ac:spMkLst>
            <pc:docMk/>
            <pc:sldMk cId="2482331802" sldId="262"/>
            <ac:spMk id="6" creationId="{B3F58968-54FC-6BEB-ECD2-B3AA6055D14E}"/>
          </ac:spMkLst>
        </pc:spChg>
        <pc:spChg chg="add mod">
          <ac:chgData name="Benjamin Robert" userId="bdf697ffd98a8826" providerId="LiveId" clId="{BAE0B02E-EB89-4593-87A8-4EFD4697154C}" dt="2024-11-01T16:39:42.830" v="8"/>
          <ac:spMkLst>
            <pc:docMk/>
            <pc:sldMk cId="2482331802" sldId="262"/>
            <ac:spMk id="7" creationId="{5CF97F49-AA9F-96C2-C680-4ACD18172EE5}"/>
          </ac:spMkLst>
        </pc:spChg>
        <pc:spChg chg="add mod">
          <ac:chgData name="Benjamin Robert" userId="bdf697ffd98a8826" providerId="LiveId" clId="{BAE0B02E-EB89-4593-87A8-4EFD4697154C}" dt="2024-11-01T16:41:16.955" v="19"/>
          <ac:spMkLst>
            <pc:docMk/>
            <pc:sldMk cId="2482331802" sldId="262"/>
            <ac:spMk id="8" creationId="{EE024624-B130-CF32-F2FC-5DD5785F9F8D}"/>
          </ac:spMkLst>
        </pc:spChg>
      </pc:sldChg>
      <pc:sldChg chg="addSp delSp modSp mod">
        <pc:chgData name="Benjamin Robert" userId="bdf697ffd98a8826" providerId="LiveId" clId="{BAE0B02E-EB89-4593-87A8-4EFD4697154C}" dt="2024-11-01T16:41:21.885" v="21"/>
        <pc:sldMkLst>
          <pc:docMk/>
          <pc:sldMk cId="3315754511" sldId="264"/>
        </pc:sldMkLst>
        <pc:spChg chg="del">
          <ac:chgData name="Benjamin Robert" userId="bdf697ffd98a8826" providerId="LiveId" clId="{BAE0B02E-EB89-4593-87A8-4EFD4697154C}" dt="2024-11-01T16:39:51.846" v="9" actId="478"/>
          <ac:spMkLst>
            <pc:docMk/>
            <pc:sldMk cId="3315754511" sldId="264"/>
            <ac:spMk id="2" creationId="{943ED34C-BB50-6E1C-EF0C-36ABE7323345}"/>
          </ac:spMkLst>
        </pc:spChg>
        <pc:spChg chg="add del mod">
          <ac:chgData name="Benjamin Robert" userId="bdf697ffd98a8826" providerId="LiveId" clId="{BAE0B02E-EB89-4593-87A8-4EFD4697154C}" dt="2024-11-01T16:39:54.854" v="10" actId="478"/>
          <ac:spMkLst>
            <pc:docMk/>
            <pc:sldMk cId="3315754511" sldId="264"/>
            <ac:spMk id="4" creationId="{472251C7-47BC-4DB1-C918-9A6FA83ED867}"/>
          </ac:spMkLst>
        </pc:spChg>
        <pc:spChg chg="del">
          <ac:chgData name="Benjamin Robert" userId="bdf697ffd98a8826" providerId="LiveId" clId="{BAE0B02E-EB89-4593-87A8-4EFD4697154C}" dt="2024-11-01T16:41:21.594" v="20" actId="478"/>
          <ac:spMkLst>
            <pc:docMk/>
            <pc:sldMk cId="3315754511" sldId="264"/>
            <ac:spMk id="5" creationId="{53245AB4-99C1-398F-CD7E-8D9F6575A78F}"/>
          </ac:spMkLst>
        </pc:spChg>
        <pc:spChg chg="add del mod">
          <ac:chgData name="Benjamin Robert" userId="bdf697ffd98a8826" providerId="LiveId" clId="{BAE0B02E-EB89-4593-87A8-4EFD4697154C}" dt="2024-11-01T16:40:05.287" v="12" actId="478"/>
          <ac:spMkLst>
            <pc:docMk/>
            <pc:sldMk cId="3315754511" sldId="264"/>
            <ac:spMk id="6" creationId="{E37F11DB-9424-3B9A-7BDA-C5586A153330}"/>
          </ac:spMkLst>
        </pc:spChg>
        <pc:spChg chg="add del mod">
          <ac:chgData name="Benjamin Robert" userId="bdf697ffd98a8826" providerId="LiveId" clId="{BAE0B02E-EB89-4593-87A8-4EFD4697154C}" dt="2024-11-01T16:40:07.877" v="13" actId="478"/>
          <ac:spMkLst>
            <pc:docMk/>
            <pc:sldMk cId="3315754511" sldId="264"/>
            <ac:spMk id="8" creationId="{CE9B3C11-32BC-8C08-8414-FD8A197CAE86}"/>
          </ac:spMkLst>
        </pc:spChg>
        <pc:spChg chg="add mod">
          <ac:chgData name="Benjamin Robert" userId="bdf697ffd98a8826" providerId="LiveId" clId="{BAE0B02E-EB89-4593-87A8-4EFD4697154C}" dt="2024-11-01T16:40:08.806" v="14"/>
          <ac:spMkLst>
            <pc:docMk/>
            <pc:sldMk cId="3315754511" sldId="264"/>
            <ac:spMk id="9" creationId="{AFDD433B-F937-E1AD-B7B2-A36CA7E06ACA}"/>
          </ac:spMkLst>
        </pc:spChg>
        <pc:spChg chg="add mod">
          <ac:chgData name="Benjamin Robert" userId="bdf697ffd98a8826" providerId="LiveId" clId="{BAE0B02E-EB89-4593-87A8-4EFD4697154C}" dt="2024-11-01T16:41:21.885" v="21"/>
          <ac:spMkLst>
            <pc:docMk/>
            <pc:sldMk cId="3315754511" sldId="264"/>
            <ac:spMk id="11" creationId="{734F3402-F1C9-8E1E-E577-1581977F9EF9}"/>
          </ac:spMkLst>
        </pc:spChg>
      </pc:sldChg>
      <pc:sldChg chg="addSp delSp modSp mod">
        <pc:chgData name="Benjamin Robert" userId="bdf697ffd98a8826" providerId="LiveId" clId="{BAE0B02E-EB89-4593-87A8-4EFD4697154C}" dt="2024-11-01T16:42:53.558" v="31"/>
        <pc:sldMkLst>
          <pc:docMk/>
          <pc:sldMk cId="2180008669" sldId="268"/>
        </pc:sldMkLst>
        <pc:spChg chg="add mod">
          <ac:chgData name="Benjamin Robert" userId="bdf697ffd98a8826" providerId="LiveId" clId="{BAE0B02E-EB89-4593-87A8-4EFD4697154C}" dt="2024-11-01T16:42:35.631" v="29"/>
          <ac:spMkLst>
            <pc:docMk/>
            <pc:sldMk cId="2180008669" sldId="268"/>
            <ac:spMk id="3" creationId="{C7A004FB-98B0-FB36-222A-1BC4AEE84301}"/>
          </ac:spMkLst>
        </pc:spChg>
        <pc:spChg chg="del">
          <ac:chgData name="Benjamin Robert" userId="bdf697ffd98a8826" providerId="LiveId" clId="{BAE0B02E-EB89-4593-87A8-4EFD4697154C}" dt="2024-11-01T16:42:35.245" v="28" actId="478"/>
          <ac:spMkLst>
            <pc:docMk/>
            <pc:sldMk cId="2180008669" sldId="268"/>
            <ac:spMk id="6" creationId="{E3B5B8F1-2EDB-AF71-0407-F124EF306678}"/>
          </ac:spMkLst>
        </pc:spChg>
        <pc:spChg chg="del">
          <ac:chgData name="Benjamin Robert" userId="bdf697ffd98a8826" providerId="LiveId" clId="{BAE0B02E-EB89-4593-87A8-4EFD4697154C}" dt="2024-11-01T16:42:53.319" v="30" actId="478"/>
          <ac:spMkLst>
            <pc:docMk/>
            <pc:sldMk cId="2180008669" sldId="268"/>
            <ac:spMk id="7" creationId="{D4AA2446-5520-53A3-D946-C342B598E736}"/>
          </ac:spMkLst>
        </pc:spChg>
        <pc:spChg chg="add mod">
          <ac:chgData name="Benjamin Robert" userId="bdf697ffd98a8826" providerId="LiveId" clId="{BAE0B02E-EB89-4593-87A8-4EFD4697154C}" dt="2024-11-01T16:42:53.558" v="31"/>
          <ac:spMkLst>
            <pc:docMk/>
            <pc:sldMk cId="2180008669" sldId="268"/>
            <ac:spMk id="14" creationId="{9986BFE3-390A-4D3B-93D4-BB2312CBAEBC}"/>
          </ac:spMkLst>
        </pc:spChg>
      </pc:sldChg>
      <pc:sldChg chg="addSp delSp modSp mod">
        <pc:chgData name="Benjamin Robert" userId="bdf697ffd98a8826" providerId="LiveId" clId="{BAE0B02E-EB89-4593-87A8-4EFD4697154C}" dt="2024-11-01T16:42:29.826" v="27"/>
        <pc:sldMkLst>
          <pc:docMk/>
          <pc:sldMk cId="3431075668" sldId="272"/>
        </pc:sldMkLst>
        <pc:spChg chg="add mod">
          <ac:chgData name="Benjamin Robert" userId="bdf697ffd98a8826" providerId="LiveId" clId="{BAE0B02E-EB89-4593-87A8-4EFD4697154C}" dt="2024-11-01T16:42:29.826" v="27"/>
          <ac:spMkLst>
            <pc:docMk/>
            <pc:sldMk cId="3431075668" sldId="272"/>
            <ac:spMk id="3" creationId="{01994174-18D3-EE79-132A-0F8BFF2E2A46}"/>
          </ac:spMkLst>
        </pc:spChg>
        <pc:spChg chg="del">
          <ac:chgData name="Benjamin Robert" userId="bdf697ffd98a8826" providerId="LiveId" clId="{BAE0B02E-EB89-4593-87A8-4EFD4697154C}" dt="2024-11-01T16:42:29.010" v="26" actId="478"/>
          <ac:spMkLst>
            <pc:docMk/>
            <pc:sldMk cId="3431075668" sldId="272"/>
            <ac:spMk id="6" creationId="{E3B5B8F1-2EDB-AF71-0407-F124EF306678}"/>
          </ac:spMkLst>
        </pc:spChg>
      </pc:sldChg>
      <pc:sldChg chg="addSp delSp modSp mod">
        <pc:chgData name="Benjamin Robert" userId="bdf697ffd98a8826" providerId="LiveId" clId="{BAE0B02E-EB89-4593-87A8-4EFD4697154C}" dt="2024-11-01T16:42:58.712" v="33"/>
        <pc:sldMkLst>
          <pc:docMk/>
          <pc:sldMk cId="2345905708" sldId="273"/>
        </pc:sldMkLst>
        <pc:spChg chg="add del mod">
          <ac:chgData name="Benjamin Robert" userId="bdf697ffd98a8826" providerId="LiveId" clId="{BAE0B02E-EB89-4593-87A8-4EFD4697154C}" dt="2024-11-01T16:41:49.224" v="24" actId="478"/>
          <ac:spMkLst>
            <pc:docMk/>
            <pc:sldMk cId="2345905708" sldId="273"/>
            <ac:spMk id="3" creationId="{77120E49-795C-A85F-EF38-E09D7838C6B3}"/>
          </ac:spMkLst>
        </pc:spChg>
        <pc:spChg chg="del">
          <ac:chgData name="Benjamin Robert" userId="bdf697ffd98a8826" providerId="LiveId" clId="{BAE0B02E-EB89-4593-87A8-4EFD4697154C}" dt="2024-11-01T16:41:37.929" v="22" actId="478"/>
          <ac:spMkLst>
            <pc:docMk/>
            <pc:sldMk cId="2345905708" sldId="273"/>
            <ac:spMk id="6" creationId="{E3B5B8F1-2EDB-AF71-0407-F124EF306678}"/>
          </ac:spMkLst>
        </pc:spChg>
        <pc:spChg chg="del">
          <ac:chgData name="Benjamin Robert" userId="bdf697ffd98a8826" providerId="LiveId" clId="{BAE0B02E-EB89-4593-87A8-4EFD4697154C}" dt="2024-11-01T16:42:58.437" v="32" actId="478"/>
          <ac:spMkLst>
            <pc:docMk/>
            <pc:sldMk cId="2345905708" sldId="273"/>
            <ac:spMk id="7" creationId="{D4AA2446-5520-53A3-D946-C342B598E736}"/>
          </ac:spMkLst>
        </pc:spChg>
        <pc:spChg chg="add mod">
          <ac:chgData name="Benjamin Robert" userId="bdf697ffd98a8826" providerId="LiveId" clId="{BAE0B02E-EB89-4593-87A8-4EFD4697154C}" dt="2024-11-01T16:41:49.484" v="25"/>
          <ac:spMkLst>
            <pc:docMk/>
            <pc:sldMk cId="2345905708" sldId="273"/>
            <ac:spMk id="8" creationId="{22BF6912-A971-268F-0F65-2D76B53D911A}"/>
          </ac:spMkLst>
        </pc:spChg>
        <pc:spChg chg="add mod">
          <ac:chgData name="Benjamin Robert" userId="bdf697ffd98a8826" providerId="LiveId" clId="{BAE0B02E-EB89-4593-87A8-4EFD4697154C}" dt="2024-11-01T16:42:58.712" v="33"/>
          <ac:spMkLst>
            <pc:docMk/>
            <pc:sldMk cId="2345905708" sldId="273"/>
            <ac:spMk id="11" creationId="{1F8194CF-4072-1BE7-B565-6B2B41F958BE}"/>
          </ac:spMkLst>
        </pc:spChg>
      </pc:sldChg>
      <pc:sldChg chg="addSp delSp modSp mod">
        <pc:chgData name="Benjamin Robert" userId="bdf697ffd98a8826" providerId="LiveId" clId="{BAE0B02E-EB89-4593-87A8-4EFD4697154C}" dt="2024-11-01T16:40:27.606" v="17"/>
        <pc:sldMkLst>
          <pc:docMk/>
          <pc:sldMk cId="2146532103" sldId="275"/>
        </pc:sldMkLst>
        <pc:spChg chg="add del mod">
          <ac:chgData name="Benjamin Robert" userId="bdf697ffd98a8826" providerId="LiveId" clId="{BAE0B02E-EB89-4593-87A8-4EFD4697154C}" dt="2024-11-01T16:40:26.902" v="16" actId="478"/>
          <ac:spMkLst>
            <pc:docMk/>
            <pc:sldMk cId="2146532103" sldId="275"/>
            <ac:spMk id="3" creationId="{B77C99D0-669F-EE3D-9B13-9523392A7DA2}"/>
          </ac:spMkLst>
        </pc:spChg>
        <pc:spChg chg="add mod">
          <ac:chgData name="Benjamin Robert" userId="bdf697ffd98a8826" providerId="LiveId" clId="{BAE0B02E-EB89-4593-87A8-4EFD4697154C}" dt="2024-11-01T16:40:27.606" v="17"/>
          <ac:spMkLst>
            <pc:docMk/>
            <pc:sldMk cId="2146532103" sldId="275"/>
            <ac:spMk id="4" creationId="{549F885D-AC65-6560-1502-0476A61BE931}"/>
          </ac:spMkLst>
        </pc:spChg>
        <pc:spChg chg="del">
          <ac:chgData name="Benjamin Robert" userId="bdf697ffd98a8826" providerId="LiveId" clId="{BAE0B02E-EB89-4593-87A8-4EFD4697154C}" dt="2024-11-01T16:40:24.348" v="15" actId="478"/>
          <ac:spMkLst>
            <pc:docMk/>
            <pc:sldMk cId="2146532103" sldId="275"/>
            <ac:spMk id="5" creationId="{A4CF6579-6522-2E9D-6332-10959F673843}"/>
          </ac:spMkLst>
        </pc:spChg>
      </pc:sldChg>
      <pc:sldChg chg="addSp modSp mod">
        <pc:chgData name="Benjamin Robert" userId="bdf697ffd98a8826" providerId="LiveId" clId="{BAE0B02E-EB89-4593-87A8-4EFD4697154C}" dt="2024-11-13T16:42:56.126" v="45" actId="1076"/>
        <pc:sldMkLst>
          <pc:docMk/>
          <pc:sldMk cId="102400149" sldId="285"/>
        </pc:sldMkLst>
        <pc:spChg chg="add mod">
          <ac:chgData name="Benjamin Robert" userId="bdf697ffd98a8826" providerId="LiveId" clId="{BAE0B02E-EB89-4593-87A8-4EFD4697154C}" dt="2024-11-13T16:42:56.126" v="45" actId="1076"/>
          <ac:spMkLst>
            <pc:docMk/>
            <pc:sldMk cId="102400149" sldId="285"/>
            <ac:spMk id="3" creationId="{4492CAFD-055C-71C9-49E6-B601EDC86D9E}"/>
          </ac:spMkLst>
        </pc:spChg>
      </pc:sldChg>
      <pc:sldChg chg="add">
        <pc:chgData name="Benjamin Robert" userId="bdf697ffd98a8826" providerId="LiveId" clId="{BAE0B02E-EB89-4593-87A8-4EFD4697154C}" dt="2024-11-13T17:00:41.067" v="53"/>
        <pc:sldMkLst>
          <pc:docMk/>
          <pc:sldMk cId="44179626" sldId="286"/>
        </pc:sldMkLst>
      </pc:sldChg>
      <pc:sldChg chg="add">
        <pc:chgData name="Benjamin Robert" userId="bdf697ffd98a8826" providerId="LiveId" clId="{BAE0B02E-EB89-4593-87A8-4EFD4697154C}" dt="2024-11-13T17:00:41.067" v="53"/>
        <pc:sldMkLst>
          <pc:docMk/>
          <pc:sldMk cId="3554028605" sldId="287"/>
        </pc:sldMkLst>
      </pc:sldChg>
      <pc:sldChg chg="add">
        <pc:chgData name="Benjamin Robert" userId="bdf697ffd98a8826" providerId="LiveId" clId="{BAE0B02E-EB89-4593-87A8-4EFD4697154C}" dt="2024-11-13T17:00:41.067" v="53"/>
        <pc:sldMkLst>
          <pc:docMk/>
          <pc:sldMk cId="1567615400" sldId="288"/>
        </pc:sldMkLst>
      </pc:sldChg>
      <pc:sldChg chg="add">
        <pc:chgData name="Benjamin Robert" userId="bdf697ffd98a8826" providerId="LiveId" clId="{BAE0B02E-EB89-4593-87A8-4EFD4697154C}" dt="2024-11-13T17:00:41.067" v="53"/>
        <pc:sldMkLst>
          <pc:docMk/>
          <pc:sldMk cId="1310656602" sldId="289"/>
        </pc:sldMkLst>
      </pc:sldChg>
      <pc:sldChg chg="add">
        <pc:chgData name="Benjamin Robert" userId="bdf697ffd98a8826" providerId="LiveId" clId="{BAE0B02E-EB89-4593-87A8-4EFD4697154C}" dt="2024-11-13T17:00:41.067" v="53"/>
        <pc:sldMkLst>
          <pc:docMk/>
          <pc:sldMk cId="3429787734" sldId="290"/>
        </pc:sldMkLst>
      </pc:sldChg>
      <pc:sldChg chg="add">
        <pc:chgData name="Benjamin Robert" userId="bdf697ffd98a8826" providerId="LiveId" clId="{BAE0B02E-EB89-4593-87A8-4EFD4697154C}" dt="2024-11-13T17:00:41.067" v="53"/>
        <pc:sldMkLst>
          <pc:docMk/>
          <pc:sldMk cId="1059915770" sldId="291"/>
        </pc:sldMkLst>
      </pc:sldChg>
      <pc:sldChg chg="add">
        <pc:chgData name="Benjamin Robert" userId="bdf697ffd98a8826" providerId="LiveId" clId="{BAE0B02E-EB89-4593-87A8-4EFD4697154C}" dt="2024-11-13T17:00:41.067" v="53"/>
        <pc:sldMkLst>
          <pc:docMk/>
          <pc:sldMk cId="217961152" sldId="292"/>
        </pc:sldMkLst>
      </pc:sldChg>
      <pc:sldChg chg="add">
        <pc:chgData name="Benjamin Robert" userId="bdf697ffd98a8826" providerId="LiveId" clId="{BAE0B02E-EB89-4593-87A8-4EFD4697154C}" dt="2024-11-13T17:00:41.067" v="53"/>
        <pc:sldMkLst>
          <pc:docMk/>
          <pc:sldMk cId="312977419" sldId="293"/>
        </pc:sldMkLst>
      </pc:sldChg>
      <pc:sldChg chg="add">
        <pc:chgData name="Benjamin Robert" userId="bdf697ffd98a8826" providerId="LiveId" clId="{BAE0B02E-EB89-4593-87A8-4EFD4697154C}" dt="2024-11-13T17:00:41.067" v="53"/>
        <pc:sldMkLst>
          <pc:docMk/>
          <pc:sldMk cId="959204435" sldId="294"/>
        </pc:sldMkLst>
      </pc:sldChg>
      <pc:sldChg chg="add">
        <pc:chgData name="Benjamin Robert" userId="bdf697ffd98a8826" providerId="LiveId" clId="{BAE0B02E-EB89-4593-87A8-4EFD4697154C}" dt="2024-11-13T17:00:41.067" v="53"/>
        <pc:sldMkLst>
          <pc:docMk/>
          <pc:sldMk cId="2733626490" sldId="295"/>
        </pc:sldMkLst>
      </pc:sldChg>
      <pc:sldChg chg="add">
        <pc:chgData name="Benjamin Robert" userId="bdf697ffd98a8826" providerId="LiveId" clId="{BAE0B02E-EB89-4593-87A8-4EFD4697154C}" dt="2024-11-13T17:00:41.067" v="53"/>
        <pc:sldMkLst>
          <pc:docMk/>
          <pc:sldMk cId="1182391076" sldId="296"/>
        </pc:sldMkLst>
      </pc:sldChg>
      <pc:sldChg chg="add">
        <pc:chgData name="Benjamin Robert" userId="bdf697ffd98a8826" providerId="LiveId" clId="{BAE0B02E-EB89-4593-87A8-4EFD4697154C}" dt="2024-11-13T17:00:41.067" v="53"/>
        <pc:sldMkLst>
          <pc:docMk/>
          <pc:sldMk cId="32960323" sldId="297"/>
        </pc:sldMkLst>
      </pc:sldChg>
      <pc:sldChg chg="add">
        <pc:chgData name="Benjamin Robert" userId="bdf697ffd98a8826" providerId="LiveId" clId="{BAE0B02E-EB89-4593-87A8-4EFD4697154C}" dt="2024-11-13T17:00:41.067" v="53"/>
        <pc:sldMkLst>
          <pc:docMk/>
          <pc:sldMk cId="3543290598" sldId="298"/>
        </pc:sldMkLst>
      </pc:sldChg>
      <pc:sldChg chg="add">
        <pc:chgData name="Benjamin Robert" userId="bdf697ffd98a8826" providerId="LiveId" clId="{BAE0B02E-EB89-4593-87A8-4EFD4697154C}" dt="2024-11-13T17:00:41.067" v="53"/>
        <pc:sldMkLst>
          <pc:docMk/>
          <pc:sldMk cId="1433176206" sldId="299"/>
        </pc:sldMkLst>
      </pc:sldChg>
      <pc:sldChg chg="add">
        <pc:chgData name="Benjamin Robert" userId="bdf697ffd98a8826" providerId="LiveId" clId="{BAE0B02E-EB89-4593-87A8-4EFD4697154C}" dt="2024-11-13T17:00:41.067" v="53"/>
        <pc:sldMkLst>
          <pc:docMk/>
          <pc:sldMk cId="1800072261" sldId="300"/>
        </pc:sldMkLst>
      </pc:sldChg>
      <pc:sldChg chg="add">
        <pc:chgData name="Benjamin Robert" userId="bdf697ffd98a8826" providerId="LiveId" clId="{BAE0B02E-EB89-4593-87A8-4EFD4697154C}" dt="2024-11-13T17:00:41.067" v="53"/>
        <pc:sldMkLst>
          <pc:docMk/>
          <pc:sldMk cId="3727260870" sldId="301"/>
        </pc:sldMkLst>
      </pc:sldChg>
      <pc:sldChg chg="add">
        <pc:chgData name="Benjamin Robert" userId="bdf697ffd98a8826" providerId="LiveId" clId="{BAE0B02E-EB89-4593-87A8-4EFD4697154C}" dt="2024-11-13T17:03:50.193" v="56"/>
        <pc:sldMkLst>
          <pc:docMk/>
          <pc:sldMk cId="2689269936" sldId="313"/>
        </pc:sldMkLst>
      </pc:sldChg>
      <pc:sldChg chg="add del">
        <pc:chgData name="Benjamin Robert" userId="bdf697ffd98a8826" providerId="LiveId" clId="{BAE0B02E-EB89-4593-87A8-4EFD4697154C}" dt="2024-11-13T17:03:35.219" v="55" actId="2696"/>
        <pc:sldMkLst>
          <pc:docMk/>
          <pc:sldMk cId="3076549120" sldId="313"/>
        </pc:sldMkLst>
      </pc:sldChg>
      <pc:sldChg chg="add del">
        <pc:chgData name="Benjamin Robert" userId="bdf697ffd98a8826" providerId="LiveId" clId="{BAE0B02E-EB89-4593-87A8-4EFD4697154C}" dt="2024-11-13T17:03:35.219" v="55" actId="2696"/>
        <pc:sldMkLst>
          <pc:docMk/>
          <pc:sldMk cId="1476768358" sldId="314"/>
        </pc:sldMkLst>
      </pc:sldChg>
      <pc:sldChg chg="add">
        <pc:chgData name="Benjamin Robert" userId="bdf697ffd98a8826" providerId="LiveId" clId="{BAE0B02E-EB89-4593-87A8-4EFD4697154C}" dt="2024-11-13T17:03:50.193" v="56"/>
        <pc:sldMkLst>
          <pc:docMk/>
          <pc:sldMk cId="2784232649" sldId="314"/>
        </pc:sldMkLst>
      </pc:sldChg>
      <pc:sldChg chg="add del">
        <pc:chgData name="Benjamin Robert" userId="bdf697ffd98a8826" providerId="LiveId" clId="{BAE0B02E-EB89-4593-87A8-4EFD4697154C}" dt="2024-11-13T17:03:35.219" v="55" actId="2696"/>
        <pc:sldMkLst>
          <pc:docMk/>
          <pc:sldMk cId="410452301" sldId="315"/>
        </pc:sldMkLst>
      </pc:sldChg>
      <pc:sldChg chg="add">
        <pc:chgData name="Benjamin Robert" userId="bdf697ffd98a8826" providerId="LiveId" clId="{BAE0B02E-EB89-4593-87A8-4EFD4697154C}" dt="2024-11-13T17:03:50.193" v="56"/>
        <pc:sldMkLst>
          <pc:docMk/>
          <pc:sldMk cId="3724956213" sldId="315"/>
        </pc:sldMkLst>
      </pc:sldChg>
      <pc:sldChg chg="add del">
        <pc:chgData name="Benjamin Robert" userId="bdf697ffd98a8826" providerId="LiveId" clId="{BAE0B02E-EB89-4593-87A8-4EFD4697154C}" dt="2024-11-13T17:03:35.219" v="55" actId="2696"/>
        <pc:sldMkLst>
          <pc:docMk/>
          <pc:sldMk cId="15121075" sldId="316"/>
        </pc:sldMkLst>
      </pc:sldChg>
      <pc:sldChg chg="add">
        <pc:chgData name="Benjamin Robert" userId="bdf697ffd98a8826" providerId="LiveId" clId="{BAE0B02E-EB89-4593-87A8-4EFD4697154C}" dt="2024-11-13T17:03:50.193" v="56"/>
        <pc:sldMkLst>
          <pc:docMk/>
          <pc:sldMk cId="2273308096" sldId="316"/>
        </pc:sldMkLst>
      </pc:sldChg>
      <pc:sldChg chg="add del">
        <pc:chgData name="Benjamin Robert" userId="bdf697ffd98a8826" providerId="LiveId" clId="{BAE0B02E-EB89-4593-87A8-4EFD4697154C}" dt="2024-11-13T17:03:35.219" v="55" actId="2696"/>
        <pc:sldMkLst>
          <pc:docMk/>
          <pc:sldMk cId="655634133" sldId="317"/>
        </pc:sldMkLst>
      </pc:sldChg>
      <pc:sldChg chg="add">
        <pc:chgData name="Benjamin Robert" userId="bdf697ffd98a8826" providerId="LiveId" clId="{BAE0B02E-EB89-4593-87A8-4EFD4697154C}" dt="2024-11-13T17:03:50.193" v="56"/>
        <pc:sldMkLst>
          <pc:docMk/>
          <pc:sldMk cId="1777327904" sldId="317"/>
        </pc:sldMkLst>
      </pc:sldChg>
      <pc:sldChg chg="add del">
        <pc:chgData name="Benjamin Robert" userId="bdf697ffd98a8826" providerId="LiveId" clId="{BAE0B02E-EB89-4593-87A8-4EFD4697154C}" dt="2024-11-13T17:03:35.219" v="55" actId="2696"/>
        <pc:sldMkLst>
          <pc:docMk/>
          <pc:sldMk cId="2089735605" sldId="318"/>
        </pc:sldMkLst>
      </pc:sldChg>
      <pc:sldChg chg="add">
        <pc:chgData name="Benjamin Robert" userId="bdf697ffd98a8826" providerId="LiveId" clId="{BAE0B02E-EB89-4593-87A8-4EFD4697154C}" dt="2024-11-13T17:03:50.193" v="56"/>
        <pc:sldMkLst>
          <pc:docMk/>
          <pc:sldMk cId="2349785482" sldId="318"/>
        </pc:sldMkLst>
      </pc:sldChg>
      <pc:sldChg chg="add">
        <pc:chgData name="Benjamin Robert" userId="bdf697ffd98a8826" providerId="LiveId" clId="{BAE0B02E-EB89-4593-87A8-4EFD4697154C}" dt="2024-11-13T17:03:50.193" v="56"/>
        <pc:sldMkLst>
          <pc:docMk/>
          <pc:sldMk cId="1732444773" sldId="319"/>
        </pc:sldMkLst>
      </pc:sldChg>
      <pc:sldChg chg="add del">
        <pc:chgData name="Benjamin Robert" userId="bdf697ffd98a8826" providerId="LiveId" clId="{BAE0B02E-EB89-4593-87A8-4EFD4697154C}" dt="2024-11-13T17:03:35.219" v="55" actId="2696"/>
        <pc:sldMkLst>
          <pc:docMk/>
          <pc:sldMk cId="4080522885" sldId="319"/>
        </pc:sldMkLst>
      </pc:sldChg>
      <pc:sldChg chg="add del">
        <pc:chgData name="Benjamin Robert" userId="bdf697ffd98a8826" providerId="LiveId" clId="{BAE0B02E-EB89-4593-87A8-4EFD4697154C}" dt="2024-11-13T17:03:35.219" v="55" actId="2696"/>
        <pc:sldMkLst>
          <pc:docMk/>
          <pc:sldMk cId="1302240741" sldId="320"/>
        </pc:sldMkLst>
      </pc:sldChg>
      <pc:sldChg chg="add">
        <pc:chgData name="Benjamin Robert" userId="bdf697ffd98a8826" providerId="LiveId" clId="{BAE0B02E-EB89-4593-87A8-4EFD4697154C}" dt="2024-11-13T17:03:50.193" v="56"/>
        <pc:sldMkLst>
          <pc:docMk/>
          <pc:sldMk cId="2301110387" sldId="320"/>
        </pc:sldMkLst>
      </pc:sldChg>
      <pc:sldChg chg="add">
        <pc:chgData name="Benjamin Robert" userId="bdf697ffd98a8826" providerId="LiveId" clId="{BAE0B02E-EB89-4593-87A8-4EFD4697154C}" dt="2024-11-13T17:03:50.193" v="56"/>
        <pc:sldMkLst>
          <pc:docMk/>
          <pc:sldMk cId="140783708" sldId="321"/>
        </pc:sldMkLst>
      </pc:sldChg>
      <pc:sldChg chg="add del">
        <pc:chgData name="Benjamin Robert" userId="bdf697ffd98a8826" providerId="LiveId" clId="{BAE0B02E-EB89-4593-87A8-4EFD4697154C}" dt="2024-11-13T17:03:35.219" v="55" actId="2696"/>
        <pc:sldMkLst>
          <pc:docMk/>
          <pc:sldMk cId="3364691786" sldId="321"/>
        </pc:sldMkLst>
      </pc:sldChg>
      <pc:sldChg chg="add">
        <pc:chgData name="Benjamin Robert" userId="bdf697ffd98a8826" providerId="LiveId" clId="{BAE0B02E-EB89-4593-87A8-4EFD4697154C}" dt="2024-11-13T17:03:50.193" v="56"/>
        <pc:sldMkLst>
          <pc:docMk/>
          <pc:sldMk cId="576650811" sldId="322"/>
        </pc:sldMkLst>
      </pc:sldChg>
      <pc:sldChg chg="add del">
        <pc:chgData name="Benjamin Robert" userId="bdf697ffd98a8826" providerId="LiveId" clId="{BAE0B02E-EB89-4593-87A8-4EFD4697154C}" dt="2024-11-13T17:03:35.219" v="55" actId="2696"/>
        <pc:sldMkLst>
          <pc:docMk/>
          <pc:sldMk cId="1130772838" sldId="322"/>
        </pc:sldMkLst>
      </pc:sldChg>
      <pc:sldChg chg="add del">
        <pc:chgData name="Benjamin Robert" userId="bdf697ffd98a8826" providerId="LiveId" clId="{BAE0B02E-EB89-4593-87A8-4EFD4697154C}" dt="2024-11-13T17:03:35.219" v="55" actId="2696"/>
        <pc:sldMkLst>
          <pc:docMk/>
          <pc:sldMk cId="558224691" sldId="323"/>
        </pc:sldMkLst>
      </pc:sldChg>
      <pc:sldChg chg="add">
        <pc:chgData name="Benjamin Robert" userId="bdf697ffd98a8826" providerId="LiveId" clId="{BAE0B02E-EB89-4593-87A8-4EFD4697154C}" dt="2024-11-13T17:03:50.193" v="56"/>
        <pc:sldMkLst>
          <pc:docMk/>
          <pc:sldMk cId="1385879477" sldId="323"/>
        </pc:sldMkLst>
      </pc:sldChg>
      <pc:sldChg chg="add del">
        <pc:chgData name="Benjamin Robert" userId="bdf697ffd98a8826" providerId="LiveId" clId="{BAE0B02E-EB89-4593-87A8-4EFD4697154C}" dt="2024-11-13T17:03:35.219" v="55" actId="2696"/>
        <pc:sldMkLst>
          <pc:docMk/>
          <pc:sldMk cId="615366645" sldId="324"/>
        </pc:sldMkLst>
      </pc:sldChg>
      <pc:sldChg chg="add">
        <pc:chgData name="Benjamin Robert" userId="bdf697ffd98a8826" providerId="LiveId" clId="{BAE0B02E-EB89-4593-87A8-4EFD4697154C}" dt="2024-11-13T17:03:50.193" v="56"/>
        <pc:sldMkLst>
          <pc:docMk/>
          <pc:sldMk cId="4067244535" sldId="324"/>
        </pc:sldMkLst>
      </pc:sldChg>
      <pc:sldChg chg="add del">
        <pc:chgData name="Benjamin Robert" userId="bdf697ffd98a8826" providerId="LiveId" clId="{BAE0B02E-EB89-4593-87A8-4EFD4697154C}" dt="2024-11-13T17:03:35.219" v="55" actId="2696"/>
        <pc:sldMkLst>
          <pc:docMk/>
          <pc:sldMk cId="260925361" sldId="325"/>
        </pc:sldMkLst>
      </pc:sldChg>
      <pc:sldChg chg="add">
        <pc:chgData name="Benjamin Robert" userId="bdf697ffd98a8826" providerId="LiveId" clId="{BAE0B02E-EB89-4593-87A8-4EFD4697154C}" dt="2024-11-13T17:03:50.193" v="56"/>
        <pc:sldMkLst>
          <pc:docMk/>
          <pc:sldMk cId="4026597396" sldId="325"/>
        </pc:sldMkLst>
      </pc:sldChg>
      <pc:sldChg chg="add">
        <pc:chgData name="Benjamin Robert" userId="bdf697ffd98a8826" providerId="LiveId" clId="{BAE0B02E-EB89-4593-87A8-4EFD4697154C}" dt="2024-11-13T17:03:50.193" v="56"/>
        <pc:sldMkLst>
          <pc:docMk/>
          <pc:sldMk cId="1291615035" sldId="326"/>
        </pc:sldMkLst>
      </pc:sldChg>
      <pc:sldChg chg="add del">
        <pc:chgData name="Benjamin Robert" userId="bdf697ffd98a8826" providerId="LiveId" clId="{BAE0B02E-EB89-4593-87A8-4EFD4697154C}" dt="2024-11-13T17:03:35.219" v="55" actId="2696"/>
        <pc:sldMkLst>
          <pc:docMk/>
          <pc:sldMk cId="2431365379" sldId="326"/>
        </pc:sldMkLst>
      </pc:sldChg>
      <pc:sldChg chg="add">
        <pc:chgData name="Benjamin Robert" userId="bdf697ffd98a8826" providerId="LiveId" clId="{BAE0B02E-EB89-4593-87A8-4EFD4697154C}" dt="2024-11-13T17:03:50.193" v="56"/>
        <pc:sldMkLst>
          <pc:docMk/>
          <pc:sldMk cId="1375910750" sldId="327"/>
        </pc:sldMkLst>
      </pc:sldChg>
      <pc:sldChg chg="add del">
        <pc:chgData name="Benjamin Robert" userId="bdf697ffd98a8826" providerId="LiveId" clId="{BAE0B02E-EB89-4593-87A8-4EFD4697154C}" dt="2024-11-13T17:03:35.219" v="55" actId="2696"/>
        <pc:sldMkLst>
          <pc:docMk/>
          <pc:sldMk cId="2261574063" sldId="327"/>
        </pc:sldMkLst>
      </pc:sldChg>
      <pc:sldChg chg="add del">
        <pc:chgData name="Benjamin Robert" userId="bdf697ffd98a8826" providerId="LiveId" clId="{BAE0B02E-EB89-4593-87A8-4EFD4697154C}" dt="2024-11-13T17:03:35.219" v="55" actId="2696"/>
        <pc:sldMkLst>
          <pc:docMk/>
          <pc:sldMk cId="1696003831" sldId="328"/>
        </pc:sldMkLst>
      </pc:sldChg>
      <pc:sldChg chg="add">
        <pc:chgData name="Benjamin Robert" userId="bdf697ffd98a8826" providerId="LiveId" clId="{BAE0B02E-EB89-4593-87A8-4EFD4697154C}" dt="2024-11-13T17:03:50.193" v="56"/>
        <pc:sldMkLst>
          <pc:docMk/>
          <pc:sldMk cId="4214661586" sldId="32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C5C2CD-471C-E536-C76D-E97CD444D47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4E370A7-EE0E-4FEF-4B58-C2F94BBF3C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3E4ED83-0EA2-45F1-BFDA-F729B804D96F}"/>
              </a:ext>
            </a:extLst>
          </p:cNvPr>
          <p:cNvSpPr>
            <a:spLocks noGrp="1"/>
          </p:cNvSpPr>
          <p:nvPr>
            <p:ph type="dt" sz="half" idx="10"/>
          </p:nvPr>
        </p:nvSpPr>
        <p:spPr/>
        <p:txBody>
          <a:bodyPr/>
          <a:lstStyle/>
          <a:p>
            <a:fld id="{324681DF-B029-4FEC-BAF0-BCA82235DDD4}" type="datetimeFigureOut">
              <a:rPr lang="fr-FR" smtClean="0"/>
              <a:t>13/11/2024</a:t>
            </a:fld>
            <a:endParaRPr lang="fr-FR"/>
          </a:p>
        </p:txBody>
      </p:sp>
      <p:sp>
        <p:nvSpPr>
          <p:cNvPr id="5" name="Espace réservé du pied de page 4">
            <a:extLst>
              <a:ext uri="{FF2B5EF4-FFF2-40B4-BE49-F238E27FC236}">
                <a16:creationId xmlns:a16="http://schemas.microsoft.com/office/drawing/2014/main" id="{63B827FB-70DE-547E-70B1-4038EF647E6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4522D60-3387-C370-3A7A-5D0BBC587BF4}"/>
              </a:ext>
            </a:extLst>
          </p:cNvPr>
          <p:cNvSpPr>
            <a:spLocks noGrp="1"/>
          </p:cNvSpPr>
          <p:nvPr>
            <p:ph type="sldNum" sz="quarter" idx="12"/>
          </p:nvPr>
        </p:nvSpPr>
        <p:spPr/>
        <p:txBody>
          <a:bodyPr/>
          <a:lstStyle/>
          <a:p>
            <a:fld id="{7E86C584-FE0A-46DE-9B79-367C89435DD3}" type="slidenum">
              <a:rPr lang="fr-FR" smtClean="0"/>
              <a:t>‹N°›</a:t>
            </a:fld>
            <a:endParaRPr lang="fr-FR"/>
          </a:p>
        </p:txBody>
      </p:sp>
    </p:spTree>
    <p:extLst>
      <p:ext uri="{BB962C8B-B14F-4D97-AF65-F5344CB8AC3E}">
        <p14:creationId xmlns:p14="http://schemas.microsoft.com/office/powerpoint/2010/main" val="1201966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044D3B-1778-68AF-94D1-51B42B3F9CC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7A69C4C-8774-CF8A-43EF-172B68C4387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1BAB8D-AEC5-151F-B144-6A14C67A55BF}"/>
              </a:ext>
            </a:extLst>
          </p:cNvPr>
          <p:cNvSpPr>
            <a:spLocks noGrp="1"/>
          </p:cNvSpPr>
          <p:nvPr>
            <p:ph type="dt" sz="half" idx="10"/>
          </p:nvPr>
        </p:nvSpPr>
        <p:spPr/>
        <p:txBody>
          <a:bodyPr/>
          <a:lstStyle/>
          <a:p>
            <a:fld id="{324681DF-B029-4FEC-BAF0-BCA82235DDD4}" type="datetimeFigureOut">
              <a:rPr lang="fr-FR" smtClean="0"/>
              <a:t>13/11/2024</a:t>
            </a:fld>
            <a:endParaRPr lang="fr-FR"/>
          </a:p>
        </p:txBody>
      </p:sp>
      <p:sp>
        <p:nvSpPr>
          <p:cNvPr id="5" name="Espace réservé du pied de page 4">
            <a:extLst>
              <a:ext uri="{FF2B5EF4-FFF2-40B4-BE49-F238E27FC236}">
                <a16:creationId xmlns:a16="http://schemas.microsoft.com/office/drawing/2014/main" id="{2C32897A-4644-5B22-8A8D-94A2906C699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5C53BFC-BF67-2A0B-B66C-7386F654CBF6}"/>
              </a:ext>
            </a:extLst>
          </p:cNvPr>
          <p:cNvSpPr>
            <a:spLocks noGrp="1"/>
          </p:cNvSpPr>
          <p:nvPr>
            <p:ph type="sldNum" sz="quarter" idx="12"/>
          </p:nvPr>
        </p:nvSpPr>
        <p:spPr/>
        <p:txBody>
          <a:bodyPr/>
          <a:lstStyle/>
          <a:p>
            <a:fld id="{7E86C584-FE0A-46DE-9B79-367C89435DD3}" type="slidenum">
              <a:rPr lang="fr-FR" smtClean="0"/>
              <a:t>‹N°›</a:t>
            </a:fld>
            <a:endParaRPr lang="fr-FR"/>
          </a:p>
        </p:txBody>
      </p:sp>
    </p:spTree>
    <p:extLst>
      <p:ext uri="{BB962C8B-B14F-4D97-AF65-F5344CB8AC3E}">
        <p14:creationId xmlns:p14="http://schemas.microsoft.com/office/powerpoint/2010/main" val="17684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0B2CD6F-69CF-398D-B491-58D49D89D4E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37AD171-D831-7973-2B9C-5470319EF71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2AD4A6E-8266-30E6-0D84-92F9BB461BF3}"/>
              </a:ext>
            </a:extLst>
          </p:cNvPr>
          <p:cNvSpPr>
            <a:spLocks noGrp="1"/>
          </p:cNvSpPr>
          <p:nvPr>
            <p:ph type="dt" sz="half" idx="10"/>
          </p:nvPr>
        </p:nvSpPr>
        <p:spPr/>
        <p:txBody>
          <a:bodyPr/>
          <a:lstStyle/>
          <a:p>
            <a:fld id="{324681DF-B029-4FEC-BAF0-BCA82235DDD4}" type="datetimeFigureOut">
              <a:rPr lang="fr-FR" smtClean="0"/>
              <a:t>13/11/2024</a:t>
            </a:fld>
            <a:endParaRPr lang="fr-FR"/>
          </a:p>
        </p:txBody>
      </p:sp>
      <p:sp>
        <p:nvSpPr>
          <p:cNvPr id="5" name="Espace réservé du pied de page 4">
            <a:extLst>
              <a:ext uri="{FF2B5EF4-FFF2-40B4-BE49-F238E27FC236}">
                <a16:creationId xmlns:a16="http://schemas.microsoft.com/office/drawing/2014/main" id="{B7AF7E90-2CCF-1A10-1367-8013D4571A4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0D7513-A1A5-6F9F-B8F1-99A2BA1027DA}"/>
              </a:ext>
            </a:extLst>
          </p:cNvPr>
          <p:cNvSpPr>
            <a:spLocks noGrp="1"/>
          </p:cNvSpPr>
          <p:nvPr>
            <p:ph type="sldNum" sz="quarter" idx="12"/>
          </p:nvPr>
        </p:nvSpPr>
        <p:spPr/>
        <p:txBody>
          <a:bodyPr/>
          <a:lstStyle/>
          <a:p>
            <a:fld id="{7E86C584-FE0A-46DE-9B79-367C89435DD3}" type="slidenum">
              <a:rPr lang="fr-FR" smtClean="0"/>
              <a:t>‹N°›</a:t>
            </a:fld>
            <a:endParaRPr lang="fr-FR"/>
          </a:p>
        </p:txBody>
      </p:sp>
    </p:spTree>
    <p:extLst>
      <p:ext uri="{BB962C8B-B14F-4D97-AF65-F5344CB8AC3E}">
        <p14:creationId xmlns:p14="http://schemas.microsoft.com/office/powerpoint/2010/main" val="2851232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4351E3-0CF2-080D-8A81-07A2A4DF8B8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90CD3D7-D812-263E-72F0-55C1BE2D9C6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8F2A918-E1AC-395E-A98D-3C9072FD90F9}"/>
              </a:ext>
            </a:extLst>
          </p:cNvPr>
          <p:cNvSpPr>
            <a:spLocks noGrp="1"/>
          </p:cNvSpPr>
          <p:nvPr>
            <p:ph type="dt" sz="half" idx="10"/>
          </p:nvPr>
        </p:nvSpPr>
        <p:spPr/>
        <p:txBody>
          <a:bodyPr/>
          <a:lstStyle/>
          <a:p>
            <a:fld id="{324681DF-B029-4FEC-BAF0-BCA82235DDD4}" type="datetimeFigureOut">
              <a:rPr lang="fr-FR" smtClean="0"/>
              <a:t>13/11/2024</a:t>
            </a:fld>
            <a:endParaRPr lang="fr-FR"/>
          </a:p>
        </p:txBody>
      </p:sp>
      <p:sp>
        <p:nvSpPr>
          <p:cNvPr id="5" name="Espace réservé du pied de page 4">
            <a:extLst>
              <a:ext uri="{FF2B5EF4-FFF2-40B4-BE49-F238E27FC236}">
                <a16:creationId xmlns:a16="http://schemas.microsoft.com/office/drawing/2014/main" id="{4C2D6E07-5CB0-8F2B-3DDE-E0138A1E26F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8FD376-5AE4-C1B3-4FAE-46F65E7803A9}"/>
              </a:ext>
            </a:extLst>
          </p:cNvPr>
          <p:cNvSpPr>
            <a:spLocks noGrp="1"/>
          </p:cNvSpPr>
          <p:nvPr>
            <p:ph type="sldNum" sz="quarter" idx="12"/>
          </p:nvPr>
        </p:nvSpPr>
        <p:spPr/>
        <p:txBody>
          <a:bodyPr/>
          <a:lstStyle/>
          <a:p>
            <a:fld id="{7E86C584-FE0A-46DE-9B79-367C89435DD3}" type="slidenum">
              <a:rPr lang="fr-FR" smtClean="0"/>
              <a:t>‹N°›</a:t>
            </a:fld>
            <a:endParaRPr lang="fr-FR"/>
          </a:p>
        </p:txBody>
      </p:sp>
    </p:spTree>
    <p:extLst>
      <p:ext uri="{BB962C8B-B14F-4D97-AF65-F5344CB8AC3E}">
        <p14:creationId xmlns:p14="http://schemas.microsoft.com/office/powerpoint/2010/main" val="2441485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3DCC89-CFC1-5A8B-4769-BE9FDA1F3C1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4EADC62-8A06-AA77-B48B-AD1F0C3D74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7E4D94A-3F98-B98B-8AC5-184B33BFE718}"/>
              </a:ext>
            </a:extLst>
          </p:cNvPr>
          <p:cNvSpPr>
            <a:spLocks noGrp="1"/>
          </p:cNvSpPr>
          <p:nvPr>
            <p:ph type="dt" sz="half" idx="10"/>
          </p:nvPr>
        </p:nvSpPr>
        <p:spPr/>
        <p:txBody>
          <a:bodyPr/>
          <a:lstStyle/>
          <a:p>
            <a:fld id="{324681DF-B029-4FEC-BAF0-BCA82235DDD4}" type="datetimeFigureOut">
              <a:rPr lang="fr-FR" smtClean="0"/>
              <a:t>13/11/2024</a:t>
            </a:fld>
            <a:endParaRPr lang="fr-FR"/>
          </a:p>
        </p:txBody>
      </p:sp>
      <p:sp>
        <p:nvSpPr>
          <p:cNvPr id="5" name="Espace réservé du pied de page 4">
            <a:extLst>
              <a:ext uri="{FF2B5EF4-FFF2-40B4-BE49-F238E27FC236}">
                <a16:creationId xmlns:a16="http://schemas.microsoft.com/office/drawing/2014/main" id="{5FC4601C-8D54-B3F8-EFCD-37328A3B1F1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DA2991-03BA-DAC3-EFD6-60865C5FC551}"/>
              </a:ext>
            </a:extLst>
          </p:cNvPr>
          <p:cNvSpPr>
            <a:spLocks noGrp="1"/>
          </p:cNvSpPr>
          <p:nvPr>
            <p:ph type="sldNum" sz="quarter" idx="12"/>
          </p:nvPr>
        </p:nvSpPr>
        <p:spPr/>
        <p:txBody>
          <a:bodyPr/>
          <a:lstStyle/>
          <a:p>
            <a:fld id="{7E86C584-FE0A-46DE-9B79-367C89435DD3}" type="slidenum">
              <a:rPr lang="fr-FR" smtClean="0"/>
              <a:t>‹N°›</a:t>
            </a:fld>
            <a:endParaRPr lang="fr-FR"/>
          </a:p>
        </p:txBody>
      </p:sp>
    </p:spTree>
    <p:extLst>
      <p:ext uri="{BB962C8B-B14F-4D97-AF65-F5344CB8AC3E}">
        <p14:creationId xmlns:p14="http://schemas.microsoft.com/office/powerpoint/2010/main" val="2657371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68AB05-6087-3C68-2537-56D55F798FE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EA297D2-BA85-6245-A8D3-B000DC0DD11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C4B13E1-6BEF-3959-11F2-61DC04750FE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B8024FE-A75C-F606-5DA7-1D72E0725A2D}"/>
              </a:ext>
            </a:extLst>
          </p:cNvPr>
          <p:cNvSpPr>
            <a:spLocks noGrp="1"/>
          </p:cNvSpPr>
          <p:nvPr>
            <p:ph type="dt" sz="half" idx="10"/>
          </p:nvPr>
        </p:nvSpPr>
        <p:spPr/>
        <p:txBody>
          <a:bodyPr/>
          <a:lstStyle/>
          <a:p>
            <a:fld id="{324681DF-B029-4FEC-BAF0-BCA82235DDD4}" type="datetimeFigureOut">
              <a:rPr lang="fr-FR" smtClean="0"/>
              <a:t>13/11/2024</a:t>
            </a:fld>
            <a:endParaRPr lang="fr-FR"/>
          </a:p>
        </p:txBody>
      </p:sp>
      <p:sp>
        <p:nvSpPr>
          <p:cNvPr id="6" name="Espace réservé du pied de page 5">
            <a:extLst>
              <a:ext uri="{FF2B5EF4-FFF2-40B4-BE49-F238E27FC236}">
                <a16:creationId xmlns:a16="http://schemas.microsoft.com/office/drawing/2014/main" id="{44EAF8CA-D3CF-1F6F-682E-51EC0E0EF6F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8931B22-1ACE-C290-204C-35771FF282C4}"/>
              </a:ext>
            </a:extLst>
          </p:cNvPr>
          <p:cNvSpPr>
            <a:spLocks noGrp="1"/>
          </p:cNvSpPr>
          <p:nvPr>
            <p:ph type="sldNum" sz="quarter" idx="12"/>
          </p:nvPr>
        </p:nvSpPr>
        <p:spPr/>
        <p:txBody>
          <a:bodyPr/>
          <a:lstStyle/>
          <a:p>
            <a:fld id="{7E86C584-FE0A-46DE-9B79-367C89435DD3}" type="slidenum">
              <a:rPr lang="fr-FR" smtClean="0"/>
              <a:t>‹N°›</a:t>
            </a:fld>
            <a:endParaRPr lang="fr-FR"/>
          </a:p>
        </p:txBody>
      </p:sp>
    </p:spTree>
    <p:extLst>
      <p:ext uri="{BB962C8B-B14F-4D97-AF65-F5344CB8AC3E}">
        <p14:creationId xmlns:p14="http://schemas.microsoft.com/office/powerpoint/2010/main" val="2529522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0FD12A-4377-754D-88FD-A9FD910FD53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69ACCD5-8F97-6055-1FF3-09E531BAD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8464CC4-28A6-D5C9-BD4F-617C65C9C05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3F7285D-A34C-CE3C-A2F4-D4BFCDA52F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291AF8D-91E5-0C21-CE3F-833334D06D5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E1FB033-DCA5-C712-1838-529F99EDE7CB}"/>
              </a:ext>
            </a:extLst>
          </p:cNvPr>
          <p:cNvSpPr>
            <a:spLocks noGrp="1"/>
          </p:cNvSpPr>
          <p:nvPr>
            <p:ph type="dt" sz="half" idx="10"/>
          </p:nvPr>
        </p:nvSpPr>
        <p:spPr/>
        <p:txBody>
          <a:bodyPr/>
          <a:lstStyle/>
          <a:p>
            <a:fld id="{324681DF-B029-4FEC-BAF0-BCA82235DDD4}" type="datetimeFigureOut">
              <a:rPr lang="fr-FR" smtClean="0"/>
              <a:t>13/11/2024</a:t>
            </a:fld>
            <a:endParaRPr lang="fr-FR"/>
          </a:p>
        </p:txBody>
      </p:sp>
      <p:sp>
        <p:nvSpPr>
          <p:cNvPr id="8" name="Espace réservé du pied de page 7">
            <a:extLst>
              <a:ext uri="{FF2B5EF4-FFF2-40B4-BE49-F238E27FC236}">
                <a16:creationId xmlns:a16="http://schemas.microsoft.com/office/drawing/2014/main" id="{68FD3A09-D0E0-C575-9ABE-1AB6E67934D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EE995E9-0300-DA96-5A9E-38F47EF9123D}"/>
              </a:ext>
            </a:extLst>
          </p:cNvPr>
          <p:cNvSpPr>
            <a:spLocks noGrp="1"/>
          </p:cNvSpPr>
          <p:nvPr>
            <p:ph type="sldNum" sz="quarter" idx="12"/>
          </p:nvPr>
        </p:nvSpPr>
        <p:spPr/>
        <p:txBody>
          <a:bodyPr/>
          <a:lstStyle/>
          <a:p>
            <a:fld id="{7E86C584-FE0A-46DE-9B79-367C89435DD3}" type="slidenum">
              <a:rPr lang="fr-FR" smtClean="0"/>
              <a:t>‹N°›</a:t>
            </a:fld>
            <a:endParaRPr lang="fr-FR"/>
          </a:p>
        </p:txBody>
      </p:sp>
    </p:spTree>
    <p:extLst>
      <p:ext uri="{BB962C8B-B14F-4D97-AF65-F5344CB8AC3E}">
        <p14:creationId xmlns:p14="http://schemas.microsoft.com/office/powerpoint/2010/main" val="3203670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6D1E95-08FD-6BDB-63B1-D7C1C51EF30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F1D7FF5-EC0B-BFE1-1B21-B893527BD352}"/>
              </a:ext>
            </a:extLst>
          </p:cNvPr>
          <p:cNvSpPr>
            <a:spLocks noGrp="1"/>
          </p:cNvSpPr>
          <p:nvPr>
            <p:ph type="dt" sz="half" idx="10"/>
          </p:nvPr>
        </p:nvSpPr>
        <p:spPr/>
        <p:txBody>
          <a:bodyPr/>
          <a:lstStyle/>
          <a:p>
            <a:fld id="{324681DF-B029-4FEC-BAF0-BCA82235DDD4}" type="datetimeFigureOut">
              <a:rPr lang="fr-FR" smtClean="0"/>
              <a:t>13/11/2024</a:t>
            </a:fld>
            <a:endParaRPr lang="fr-FR"/>
          </a:p>
        </p:txBody>
      </p:sp>
      <p:sp>
        <p:nvSpPr>
          <p:cNvPr id="4" name="Espace réservé du pied de page 3">
            <a:extLst>
              <a:ext uri="{FF2B5EF4-FFF2-40B4-BE49-F238E27FC236}">
                <a16:creationId xmlns:a16="http://schemas.microsoft.com/office/drawing/2014/main" id="{D84479E7-9ACE-B76E-88FD-5E79D0428C5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363B896-DABE-06ED-A75B-9873B7D86DDC}"/>
              </a:ext>
            </a:extLst>
          </p:cNvPr>
          <p:cNvSpPr>
            <a:spLocks noGrp="1"/>
          </p:cNvSpPr>
          <p:nvPr>
            <p:ph type="sldNum" sz="quarter" idx="12"/>
          </p:nvPr>
        </p:nvSpPr>
        <p:spPr/>
        <p:txBody>
          <a:bodyPr/>
          <a:lstStyle/>
          <a:p>
            <a:fld id="{7E86C584-FE0A-46DE-9B79-367C89435DD3}" type="slidenum">
              <a:rPr lang="fr-FR" smtClean="0"/>
              <a:t>‹N°›</a:t>
            </a:fld>
            <a:endParaRPr lang="fr-FR"/>
          </a:p>
        </p:txBody>
      </p:sp>
    </p:spTree>
    <p:extLst>
      <p:ext uri="{BB962C8B-B14F-4D97-AF65-F5344CB8AC3E}">
        <p14:creationId xmlns:p14="http://schemas.microsoft.com/office/powerpoint/2010/main" val="355231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A7DFFD9-5E3A-FE85-4533-B8779EEF4FF5}"/>
              </a:ext>
            </a:extLst>
          </p:cNvPr>
          <p:cNvSpPr>
            <a:spLocks noGrp="1"/>
          </p:cNvSpPr>
          <p:nvPr>
            <p:ph type="dt" sz="half" idx="10"/>
          </p:nvPr>
        </p:nvSpPr>
        <p:spPr/>
        <p:txBody>
          <a:bodyPr/>
          <a:lstStyle/>
          <a:p>
            <a:fld id="{324681DF-B029-4FEC-BAF0-BCA82235DDD4}" type="datetimeFigureOut">
              <a:rPr lang="fr-FR" smtClean="0"/>
              <a:t>13/11/2024</a:t>
            </a:fld>
            <a:endParaRPr lang="fr-FR"/>
          </a:p>
        </p:txBody>
      </p:sp>
      <p:sp>
        <p:nvSpPr>
          <p:cNvPr id="3" name="Espace réservé du pied de page 2">
            <a:extLst>
              <a:ext uri="{FF2B5EF4-FFF2-40B4-BE49-F238E27FC236}">
                <a16:creationId xmlns:a16="http://schemas.microsoft.com/office/drawing/2014/main" id="{6CFA03B5-9A24-E4BC-BD72-D632F11BCE6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A525929-8FA1-6DFB-F750-8B13813DF365}"/>
              </a:ext>
            </a:extLst>
          </p:cNvPr>
          <p:cNvSpPr>
            <a:spLocks noGrp="1"/>
          </p:cNvSpPr>
          <p:nvPr>
            <p:ph type="sldNum" sz="quarter" idx="12"/>
          </p:nvPr>
        </p:nvSpPr>
        <p:spPr/>
        <p:txBody>
          <a:bodyPr/>
          <a:lstStyle/>
          <a:p>
            <a:fld id="{7E86C584-FE0A-46DE-9B79-367C89435DD3}" type="slidenum">
              <a:rPr lang="fr-FR" smtClean="0"/>
              <a:t>‹N°›</a:t>
            </a:fld>
            <a:endParaRPr lang="fr-FR"/>
          </a:p>
        </p:txBody>
      </p:sp>
    </p:spTree>
    <p:extLst>
      <p:ext uri="{BB962C8B-B14F-4D97-AF65-F5344CB8AC3E}">
        <p14:creationId xmlns:p14="http://schemas.microsoft.com/office/powerpoint/2010/main" val="43182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E7198C-F492-854B-6E63-D96EBA55E5E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86024AB-3E64-254B-7171-842B41C46D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11DD072-5471-9B1E-33B5-9855F7606E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7BE6329-18A8-6953-1855-383766F81C6F}"/>
              </a:ext>
            </a:extLst>
          </p:cNvPr>
          <p:cNvSpPr>
            <a:spLocks noGrp="1"/>
          </p:cNvSpPr>
          <p:nvPr>
            <p:ph type="dt" sz="half" idx="10"/>
          </p:nvPr>
        </p:nvSpPr>
        <p:spPr/>
        <p:txBody>
          <a:bodyPr/>
          <a:lstStyle/>
          <a:p>
            <a:fld id="{324681DF-B029-4FEC-BAF0-BCA82235DDD4}" type="datetimeFigureOut">
              <a:rPr lang="fr-FR" smtClean="0"/>
              <a:t>13/11/2024</a:t>
            </a:fld>
            <a:endParaRPr lang="fr-FR"/>
          </a:p>
        </p:txBody>
      </p:sp>
      <p:sp>
        <p:nvSpPr>
          <p:cNvPr id="6" name="Espace réservé du pied de page 5">
            <a:extLst>
              <a:ext uri="{FF2B5EF4-FFF2-40B4-BE49-F238E27FC236}">
                <a16:creationId xmlns:a16="http://schemas.microsoft.com/office/drawing/2014/main" id="{56A38B98-749F-B53A-ED82-714C98F6C63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BB92C36-C54F-8E09-9A9D-95CE5A078488}"/>
              </a:ext>
            </a:extLst>
          </p:cNvPr>
          <p:cNvSpPr>
            <a:spLocks noGrp="1"/>
          </p:cNvSpPr>
          <p:nvPr>
            <p:ph type="sldNum" sz="quarter" idx="12"/>
          </p:nvPr>
        </p:nvSpPr>
        <p:spPr/>
        <p:txBody>
          <a:bodyPr/>
          <a:lstStyle/>
          <a:p>
            <a:fld id="{7E86C584-FE0A-46DE-9B79-367C89435DD3}" type="slidenum">
              <a:rPr lang="fr-FR" smtClean="0"/>
              <a:t>‹N°›</a:t>
            </a:fld>
            <a:endParaRPr lang="fr-FR"/>
          </a:p>
        </p:txBody>
      </p:sp>
    </p:spTree>
    <p:extLst>
      <p:ext uri="{BB962C8B-B14F-4D97-AF65-F5344CB8AC3E}">
        <p14:creationId xmlns:p14="http://schemas.microsoft.com/office/powerpoint/2010/main" val="203367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E4B85E-6E37-A441-A863-3ABB5EC8B64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960264C-27D7-6080-44CE-98E67F928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A94C7ED-FCE5-ED04-BC11-951700461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5589C70-B32C-F95F-9498-FDFBE2E1D1D5}"/>
              </a:ext>
            </a:extLst>
          </p:cNvPr>
          <p:cNvSpPr>
            <a:spLocks noGrp="1"/>
          </p:cNvSpPr>
          <p:nvPr>
            <p:ph type="dt" sz="half" idx="10"/>
          </p:nvPr>
        </p:nvSpPr>
        <p:spPr/>
        <p:txBody>
          <a:bodyPr/>
          <a:lstStyle/>
          <a:p>
            <a:fld id="{324681DF-B029-4FEC-BAF0-BCA82235DDD4}" type="datetimeFigureOut">
              <a:rPr lang="fr-FR" smtClean="0"/>
              <a:t>13/11/2024</a:t>
            </a:fld>
            <a:endParaRPr lang="fr-FR"/>
          </a:p>
        </p:txBody>
      </p:sp>
      <p:sp>
        <p:nvSpPr>
          <p:cNvPr id="6" name="Espace réservé du pied de page 5">
            <a:extLst>
              <a:ext uri="{FF2B5EF4-FFF2-40B4-BE49-F238E27FC236}">
                <a16:creationId xmlns:a16="http://schemas.microsoft.com/office/drawing/2014/main" id="{E318BF1D-A0DE-0E04-914C-930F46F9C4F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769F3D0-16C9-3A12-FD09-7C04A9090B93}"/>
              </a:ext>
            </a:extLst>
          </p:cNvPr>
          <p:cNvSpPr>
            <a:spLocks noGrp="1"/>
          </p:cNvSpPr>
          <p:nvPr>
            <p:ph type="sldNum" sz="quarter" idx="12"/>
          </p:nvPr>
        </p:nvSpPr>
        <p:spPr/>
        <p:txBody>
          <a:bodyPr/>
          <a:lstStyle/>
          <a:p>
            <a:fld id="{7E86C584-FE0A-46DE-9B79-367C89435DD3}" type="slidenum">
              <a:rPr lang="fr-FR" smtClean="0"/>
              <a:t>‹N°›</a:t>
            </a:fld>
            <a:endParaRPr lang="fr-FR"/>
          </a:p>
        </p:txBody>
      </p:sp>
    </p:spTree>
    <p:extLst>
      <p:ext uri="{BB962C8B-B14F-4D97-AF65-F5344CB8AC3E}">
        <p14:creationId xmlns:p14="http://schemas.microsoft.com/office/powerpoint/2010/main" val="93208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0FC68BE-CE07-4AD7-D965-4226AFABB7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4F86732-901B-AD19-086F-288BDF690B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96A1B0C-6524-DDD7-358A-D70F7014B9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681DF-B029-4FEC-BAF0-BCA82235DDD4}" type="datetimeFigureOut">
              <a:rPr lang="fr-FR" smtClean="0"/>
              <a:t>13/11/2024</a:t>
            </a:fld>
            <a:endParaRPr lang="fr-FR"/>
          </a:p>
        </p:txBody>
      </p:sp>
      <p:sp>
        <p:nvSpPr>
          <p:cNvPr id="5" name="Espace réservé du pied de page 4">
            <a:extLst>
              <a:ext uri="{FF2B5EF4-FFF2-40B4-BE49-F238E27FC236}">
                <a16:creationId xmlns:a16="http://schemas.microsoft.com/office/drawing/2014/main" id="{2C6622E7-BA9B-E33E-45A8-6F3FE9728F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E1FF5C7-D0F3-F9A1-0932-91D06C9868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86C584-FE0A-46DE-9B79-367C89435DD3}" type="slidenum">
              <a:rPr lang="fr-FR" smtClean="0"/>
              <a:t>‹N°›</a:t>
            </a:fld>
            <a:endParaRPr lang="fr-FR"/>
          </a:p>
        </p:txBody>
      </p:sp>
    </p:spTree>
    <p:extLst>
      <p:ext uri="{BB962C8B-B14F-4D97-AF65-F5344CB8AC3E}">
        <p14:creationId xmlns:p14="http://schemas.microsoft.com/office/powerpoint/2010/main" val="183554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mojifrance.com/emoji/visage-qui-hurle-de-peur"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emojiterra.com/fr/tete-de-mor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54041D4-4DEE-2510-77DF-0E0E82B0D0C8}"/>
              </a:ext>
            </a:extLst>
          </p:cNvPr>
          <p:cNvSpPr txBox="1"/>
          <p:nvPr/>
        </p:nvSpPr>
        <p:spPr>
          <a:xfrm>
            <a:off x="1" y="1942283"/>
            <a:ext cx="12191999" cy="830997"/>
          </a:xfrm>
          <a:prstGeom prst="rect">
            <a:avLst/>
          </a:prstGeom>
          <a:noFill/>
        </p:spPr>
        <p:txBody>
          <a:bodyPr wrap="square" rtlCol="0">
            <a:spAutoFit/>
          </a:bodyPr>
          <a:lstStyle/>
          <a:p>
            <a:pPr algn="ctr"/>
            <a:r>
              <a:rPr lang="fr-FR" sz="4800" dirty="0"/>
              <a:t>Gérer un projet avec </a:t>
            </a:r>
          </a:p>
        </p:txBody>
      </p:sp>
      <p:sp>
        <p:nvSpPr>
          <p:cNvPr id="7" name="ZoneTexte 6">
            <a:extLst>
              <a:ext uri="{FF2B5EF4-FFF2-40B4-BE49-F238E27FC236}">
                <a16:creationId xmlns:a16="http://schemas.microsoft.com/office/drawing/2014/main" id="{F18145A7-A59B-E86E-6989-799766D074E5}"/>
              </a:ext>
            </a:extLst>
          </p:cNvPr>
          <p:cNvSpPr txBox="1"/>
          <p:nvPr/>
        </p:nvSpPr>
        <p:spPr>
          <a:xfrm>
            <a:off x="9679576" y="6248400"/>
            <a:ext cx="2512424" cy="461665"/>
          </a:xfrm>
          <a:prstGeom prst="rect">
            <a:avLst/>
          </a:prstGeom>
          <a:noFill/>
        </p:spPr>
        <p:txBody>
          <a:bodyPr wrap="square" rtlCol="0">
            <a:spAutoFit/>
          </a:bodyPr>
          <a:lstStyle/>
          <a:p>
            <a:pPr algn="ctr"/>
            <a:r>
              <a:rPr lang="fr-FR" sz="2400" dirty="0"/>
              <a:t>Benjamin Robert</a:t>
            </a:r>
          </a:p>
        </p:txBody>
      </p:sp>
      <p:pic>
        <p:nvPicPr>
          <p:cNvPr id="1026" name="Picture 2" descr="Git full logo transparent PNG - StickPNG">
            <a:extLst>
              <a:ext uri="{FF2B5EF4-FFF2-40B4-BE49-F238E27FC236}">
                <a16:creationId xmlns:a16="http://schemas.microsoft.com/office/drawing/2014/main" id="{5E726847-0964-01AB-480A-ADD51298A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059" y="2956968"/>
            <a:ext cx="2647950" cy="1533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Logo, symbol, meaning, history, PNG, brand">
            <a:extLst>
              <a:ext uri="{FF2B5EF4-FFF2-40B4-BE49-F238E27FC236}">
                <a16:creationId xmlns:a16="http://schemas.microsoft.com/office/drawing/2014/main" id="{E10D8C79-A83B-051D-2252-2524E6073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045" y="2845153"/>
            <a:ext cx="2601004" cy="1462316"/>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70EC97A9-C9C2-E981-DD31-BC49159387F3}"/>
              </a:ext>
            </a:extLst>
          </p:cNvPr>
          <p:cNvSpPr txBox="1"/>
          <p:nvPr/>
        </p:nvSpPr>
        <p:spPr>
          <a:xfrm>
            <a:off x="-435428" y="6400688"/>
            <a:ext cx="2512424" cy="369332"/>
          </a:xfrm>
          <a:prstGeom prst="rect">
            <a:avLst/>
          </a:prstGeom>
          <a:noFill/>
        </p:spPr>
        <p:txBody>
          <a:bodyPr wrap="square" rtlCol="0">
            <a:spAutoFit/>
          </a:bodyPr>
          <a:lstStyle/>
          <a:p>
            <a:pPr algn="ctr"/>
            <a:r>
              <a:rPr lang="fr-FR" dirty="0"/>
              <a:t>14/11/2024</a:t>
            </a:r>
          </a:p>
        </p:txBody>
      </p:sp>
      <p:sp>
        <p:nvSpPr>
          <p:cNvPr id="9" name="ZoneTexte 8">
            <a:extLst>
              <a:ext uri="{FF2B5EF4-FFF2-40B4-BE49-F238E27FC236}">
                <a16:creationId xmlns:a16="http://schemas.microsoft.com/office/drawing/2014/main" id="{60233089-E4FF-688F-6F44-C42FF5126A2D}"/>
              </a:ext>
            </a:extLst>
          </p:cNvPr>
          <p:cNvSpPr txBox="1"/>
          <p:nvPr/>
        </p:nvSpPr>
        <p:spPr>
          <a:xfrm>
            <a:off x="4714875" y="3142433"/>
            <a:ext cx="1304925" cy="830997"/>
          </a:xfrm>
          <a:prstGeom prst="rect">
            <a:avLst/>
          </a:prstGeom>
          <a:noFill/>
        </p:spPr>
        <p:txBody>
          <a:bodyPr wrap="square" rtlCol="0">
            <a:spAutoFit/>
          </a:bodyPr>
          <a:lstStyle/>
          <a:p>
            <a:pPr algn="ctr"/>
            <a:r>
              <a:rPr lang="fr-FR" sz="4800" dirty="0"/>
              <a:t>&amp;</a:t>
            </a:r>
          </a:p>
        </p:txBody>
      </p:sp>
      <p:sp>
        <p:nvSpPr>
          <p:cNvPr id="2" name="ZoneTexte 1">
            <a:extLst>
              <a:ext uri="{FF2B5EF4-FFF2-40B4-BE49-F238E27FC236}">
                <a16:creationId xmlns:a16="http://schemas.microsoft.com/office/drawing/2014/main" id="{EB4F1C4A-5D74-DC89-D912-90CA183D3D88}"/>
              </a:ext>
            </a:extLst>
          </p:cNvPr>
          <p:cNvSpPr txBox="1"/>
          <p:nvPr/>
        </p:nvSpPr>
        <p:spPr>
          <a:xfrm>
            <a:off x="0" y="4393746"/>
            <a:ext cx="12191999" cy="584775"/>
          </a:xfrm>
          <a:prstGeom prst="rect">
            <a:avLst/>
          </a:prstGeom>
          <a:noFill/>
        </p:spPr>
        <p:txBody>
          <a:bodyPr wrap="square" rtlCol="0">
            <a:spAutoFit/>
          </a:bodyPr>
          <a:lstStyle/>
          <a:p>
            <a:pPr algn="ctr"/>
            <a:r>
              <a:rPr lang="fr-FR" sz="3200" dirty="0">
                <a:solidFill>
                  <a:schemeClr val="bg1">
                    <a:lumMod val="50000"/>
                  </a:schemeClr>
                </a:solidFill>
              </a:rPr>
              <a:t>Partie 2</a:t>
            </a:r>
          </a:p>
        </p:txBody>
      </p:sp>
    </p:spTree>
    <p:extLst>
      <p:ext uri="{BB962C8B-B14F-4D97-AF65-F5344CB8AC3E}">
        <p14:creationId xmlns:p14="http://schemas.microsoft.com/office/powerpoint/2010/main" val="3992679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4" name="ZoneTexte 3">
            <a:extLst>
              <a:ext uri="{FF2B5EF4-FFF2-40B4-BE49-F238E27FC236}">
                <a16:creationId xmlns:a16="http://schemas.microsoft.com/office/drawing/2014/main" id="{598794CD-F134-978A-982A-F62BA2E383E8}"/>
              </a:ext>
            </a:extLst>
          </p:cNvPr>
          <p:cNvSpPr txBox="1"/>
          <p:nvPr/>
        </p:nvSpPr>
        <p:spPr>
          <a:xfrm>
            <a:off x="3048000" y="2057307"/>
            <a:ext cx="6096000" cy="2747740"/>
          </a:xfrm>
          <a:prstGeom prst="rect">
            <a:avLst/>
          </a:prstGeom>
          <a:noFill/>
        </p:spPr>
        <p:txBody>
          <a:bodyPr wrap="square">
            <a:spAutoFit/>
          </a:bodyPr>
          <a:lstStyle/>
          <a:p>
            <a:pPr marL="323850">
              <a:lnSpc>
                <a:spcPct val="107000"/>
              </a:lnSpc>
              <a:spcBef>
                <a:spcPts val="750"/>
              </a:spcBef>
              <a:spcAft>
                <a:spcPts val="1125"/>
              </a:spcAft>
            </a:pPr>
            <a:r>
              <a:rPr lang="fr-FR" sz="20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Question 5</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552450">
              <a:lnSpc>
                <a:spcPct val="107000"/>
              </a:lnSpc>
              <a:spcAft>
                <a:spcPts val="800"/>
              </a:spcAft>
            </a:pPr>
            <a:r>
              <a:rPr lang="fr-FR" sz="18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Un dépôt distant GitHub permet de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552450">
              <a:lnSpc>
                <a:spcPct val="107000"/>
              </a:lnSpc>
              <a:spcAft>
                <a:spcPts val="800"/>
              </a:spcAft>
            </a:pPr>
            <a:r>
              <a:rPr lang="fr-FR" sz="1800" i="1" kern="0" dirty="0">
                <a:solidFill>
                  <a:srgbClr val="828282"/>
                </a:solidFill>
                <a:effectLst/>
                <a:latin typeface="Arial" panose="020B0604020202020204" pitchFamily="34" charset="0"/>
                <a:ea typeface="Times New Roman" panose="02020603050405020304" pitchFamily="18" charset="0"/>
                <a:cs typeface="Times New Roman" panose="02020603050405020304" pitchFamily="18" charset="0"/>
              </a:rPr>
              <a:t>Attention, plusieurs réponses sont possibles.</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q"/>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Stocker du code sur votre ordinateur</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q"/>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Travailler en équipe</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q"/>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Contribuer à des projets open source</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9204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4" name="ZoneTexte 3">
            <a:extLst>
              <a:ext uri="{FF2B5EF4-FFF2-40B4-BE49-F238E27FC236}">
                <a16:creationId xmlns:a16="http://schemas.microsoft.com/office/drawing/2014/main" id="{598794CD-F134-978A-982A-F62BA2E383E8}"/>
              </a:ext>
            </a:extLst>
          </p:cNvPr>
          <p:cNvSpPr txBox="1"/>
          <p:nvPr/>
        </p:nvSpPr>
        <p:spPr>
          <a:xfrm>
            <a:off x="3048000" y="2057307"/>
            <a:ext cx="6096000" cy="2747740"/>
          </a:xfrm>
          <a:prstGeom prst="rect">
            <a:avLst/>
          </a:prstGeom>
          <a:noFill/>
        </p:spPr>
        <p:txBody>
          <a:bodyPr wrap="square">
            <a:spAutoFit/>
          </a:bodyPr>
          <a:lstStyle/>
          <a:p>
            <a:pPr marL="323850">
              <a:lnSpc>
                <a:spcPct val="107000"/>
              </a:lnSpc>
              <a:spcBef>
                <a:spcPts val="750"/>
              </a:spcBef>
              <a:spcAft>
                <a:spcPts val="1125"/>
              </a:spcAft>
            </a:pPr>
            <a:r>
              <a:rPr lang="fr-FR" sz="20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Question 5</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552450">
              <a:lnSpc>
                <a:spcPct val="107000"/>
              </a:lnSpc>
              <a:spcAft>
                <a:spcPts val="800"/>
              </a:spcAft>
            </a:pPr>
            <a:r>
              <a:rPr lang="fr-FR" sz="18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Un dépôt distant GitHub permet de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552450">
              <a:lnSpc>
                <a:spcPct val="107000"/>
              </a:lnSpc>
              <a:spcAft>
                <a:spcPts val="800"/>
              </a:spcAft>
            </a:pPr>
            <a:r>
              <a:rPr lang="fr-FR" sz="1800" i="1" kern="0" dirty="0">
                <a:solidFill>
                  <a:srgbClr val="828282"/>
                </a:solidFill>
                <a:effectLst/>
                <a:latin typeface="Arial" panose="020B0604020202020204" pitchFamily="34" charset="0"/>
                <a:ea typeface="Times New Roman" panose="02020603050405020304" pitchFamily="18" charset="0"/>
                <a:cs typeface="Times New Roman" panose="02020603050405020304" pitchFamily="18" charset="0"/>
              </a:rPr>
              <a:t>Attention, plusieurs réponses sont possibles.</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q"/>
            </a:pPr>
            <a:r>
              <a:rPr lang="fr-FR" sz="1800" strike="sngStrike"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Stocker du code sur votre ordinateur</a:t>
            </a:r>
            <a:endParaRPr lang="fr-FR" sz="1600" strike="sngStrike"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ü"/>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Travailler en équipe</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ü"/>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Contribuer à des projets open source</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3626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5" name="ZoneTexte 4">
            <a:extLst>
              <a:ext uri="{FF2B5EF4-FFF2-40B4-BE49-F238E27FC236}">
                <a16:creationId xmlns:a16="http://schemas.microsoft.com/office/drawing/2014/main" id="{E8365F1C-14D0-C5D1-09C0-E203849ECF33}"/>
              </a:ext>
            </a:extLst>
          </p:cNvPr>
          <p:cNvSpPr txBox="1"/>
          <p:nvPr/>
        </p:nvSpPr>
        <p:spPr>
          <a:xfrm>
            <a:off x="3048000" y="1806534"/>
            <a:ext cx="6096000" cy="3249287"/>
          </a:xfrm>
          <a:prstGeom prst="rect">
            <a:avLst/>
          </a:prstGeom>
          <a:noFill/>
        </p:spPr>
        <p:txBody>
          <a:bodyPr wrap="square">
            <a:spAutoFit/>
          </a:bodyPr>
          <a:lstStyle/>
          <a:p>
            <a:pPr marL="323850">
              <a:lnSpc>
                <a:spcPct val="107000"/>
              </a:lnSpc>
              <a:spcBef>
                <a:spcPts val="750"/>
              </a:spcBef>
              <a:spcAft>
                <a:spcPts val="1125"/>
              </a:spcAft>
            </a:pPr>
            <a:r>
              <a:rPr lang="fr-FR" sz="20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Question 6</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552450">
              <a:lnSpc>
                <a:spcPct val="107000"/>
              </a:lnSpc>
              <a:spcAft>
                <a:spcPts val="800"/>
              </a:spcAft>
            </a:pPr>
            <a:r>
              <a:rPr lang="fr-FR" sz="18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Pour démarrer un projet GitHub, vous devez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552450">
              <a:lnSpc>
                <a:spcPct val="107000"/>
              </a:lnSpc>
              <a:spcAft>
                <a:spcPts val="800"/>
              </a:spcAft>
            </a:pPr>
            <a:r>
              <a:rPr lang="fr-FR" sz="1800" i="1" kern="0" dirty="0">
                <a:solidFill>
                  <a:srgbClr val="828282"/>
                </a:solidFill>
                <a:effectLst/>
                <a:latin typeface="Arial" panose="020B0604020202020204" pitchFamily="34" charset="0"/>
                <a:ea typeface="Times New Roman" panose="02020603050405020304" pitchFamily="18" charset="0"/>
                <a:cs typeface="Times New Roman" panose="02020603050405020304" pitchFamily="18" charset="0"/>
              </a:rPr>
              <a:t>Attention, plusieurs réponses sont possibles.</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q"/>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Créer votre compte GitHub</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q"/>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Installer GitHub sur votre ordinateur</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q"/>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Créer un repository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q"/>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Payer un abonnement mensuel</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2391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3" name="ZoneTexte 2">
            <a:extLst>
              <a:ext uri="{FF2B5EF4-FFF2-40B4-BE49-F238E27FC236}">
                <a16:creationId xmlns:a16="http://schemas.microsoft.com/office/drawing/2014/main" id="{409A7357-D05F-09F5-834B-7614F3A37E7E}"/>
              </a:ext>
            </a:extLst>
          </p:cNvPr>
          <p:cNvSpPr txBox="1"/>
          <p:nvPr/>
        </p:nvSpPr>
        <p:spPr>
          <a:xfrm>
            <a:off x="3048000" y="1806534"/>
            <a:ext cx="6096000" cy="3249287"/>
          </a:xfrm>
          <a:prstGeom prst="rect">
            <a:avLst/>
          </a:prstGeom>
          <a:noFill/>
        </p:spPr>
        <p:txBody>
          <a:bodyPr wrap="square">
            <a:spAutoFit/>
          </a:bodyPr>
          <a:lstStyle/>
          <a:p>
            <a:pPr marL="323850">
              <a:lnSpc>
                <a:spcPct val="107000"/>
              </a:lnSpc>
              <a:spcBef>
                <a:spcPts val="750"/>
              </a:spcBef>
              <a:spcAft>
                <a:spcPts val="1125"/>
              </a:spcAft>
            </a:pPr>
            <a:r>
              <a:rPr lang="fr-FR" sz="20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Question 6</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552450">
              <a:lnSpc>
                <a:spcPct val="107000"/>
              </a:lnSpc>
              <a:spcAft>
                <a:spcPts val="800"/>
              </a:spcAft>
            </a:pPr>
            <a:r>
              <a:rPr lang="fr-FR" sz="18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Pour démarrer un projet GitHub, vous devez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552450">
              <a:lnSpc>
                <a:spcPct val="107000"/>
              </a:lnSpc>
              <a:spcAft>
                <a:spcPts val="800"/>
              </a:spcAft>
            </a:pPr>
            <a:r>
              <a:rPr lang="fr-FR" sz="1800" i="1" kern="0" dirty="0">
                <a:solidFill>
                  <a:srgbClr val="828282"/>
                </a:solidFill>
                <a:effectLst/>
                <a:latin typeface="Arial" panose="020B0604020202020204" pitchFamily="34" charset="0"/>
                <a:ea typeface="Times New Roman" panose="02020603050405020304" pitchFamily="18" charset="0"/>
                <a:cs typeface="Times New Roman" panose="02020603050405020304" pitchFamily="18" charset="0"/>
              </a:rPr>
              <a:t>Attention, plusieurs réponses sont possibles.</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ü"/>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Créer votre compte GitHub</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q"/>
            </a:pPr>
            <a:r>
              <a:rPr lang="fr-FR" sz="1800" strike="sngStrike"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Installer GitHub sur votre ordinateur</a:t>
            </a:r>
            <a:endParaRPr lang="fr-FR" sz="1600" strike="sngStrike"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ü"/>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Créer un repository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q"/>
            </a:pPr>
            <a:r>
              <a:rPr lang="fr-FR" sz="1800" strike="sngStrike"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Payer un abonnement mensuel</a:t>
            </a:r>
            <a:endParaRPr lang="fr-FR" sz="1600" strike="sngStrike"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60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4" name="ZoneTexte 3">
            <a:extLst>
              <a:ext uri="{FF2B5EF4-FFF2-40B4-BE49-F238E27FC236}">
                <a16:creationId xmlns:a16="http://schemas.microsoft.com/office/drawing/2014/main" id="{15C66BB0-E72B-0FBE-1A87-2A81A73EB4D7}"/>
              </a:ext>
            </a:extLst>
          </p:cNvPr>
          <p:cNvSpPr txBox="1"/>
          <p:nvPr/>
        </p:nvSpPr>
        <p:spPr>
          <a:xfrm>
            <a:off x="3048000" y="2049615"/>
            <a:ext cx="6096000" cy="2817374"/>
          </a:xfrm>
          <a:prstGeom prst="rect">
            <a:avLst/>
          </a:prstGeom>
          <a:noFill/>
        </p:spPr>
        <p:txBody>
          <a:bodyPr wrap="square">
            <a:spAutoFit/>
          </a:bodyPr>
          <a:lstStyle/>
          <a:p>
            <a:pPr marL="552450">
              <a:lnSpc>
                <a:spcPct val="107000"/>
              </a:lnSpc>
              <a:spcAft>
                <a:spcPts val="800"/>
              </a:spcAft>
            </a:pPr>
            <a:r>
              <a:rPr lang="fr-FR" sz="18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Question 7</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552450">
              <a:lnSpc>
                <a:spcPct val="107000"/>
              </a:lnSpc>
              <a:spcAft>
                <a:spcPts val="800"/>
              </a:spcAft>
            </a:pPr>
            <a:r>
              <a:rPr lang="fr-FR" sz="18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Pour installer Git, vous devez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Courier New" panose="02070309020205020404" pitchFamily="49" charset="0"/>
              <a:buChar char="o"/>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Acheter une licence</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Courier New" panose="02070309020205020404" pitchFamily="49" charset="0"/>
              <a:buChar char="o"/>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Créer un compte Git</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Courier New" panose="02070309020205020404" pitchFamily="49" charset="0"/>
              <a:buChar char="o"/>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Télécharger et configurer Git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Courier New" panose="02070309020205020404" pitchFamily="49" charset="0"/>
              <a:buChar char="o"/>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Avoir un compte GitHub</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3290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3" name="ZoneTexte 2">
            <a:extLst>
              <a:ext uri="{FF2B5EF4-FFF2-40B4-BE49-F238E27FC236}">
                <a16:creationId xmlns:a16="http://schemas.microsoft.com/office/drawing/2014/main" id="{898BC03B-9279-2882-2FF5-C53362B28275}"/>
              </a:ext>
            </a:extLst>
          </p:cNvPr>
          <p:cNvSpPr txBox="1"/>
          <p:nvPr/>
        </p:nvSpPr>
        <p:spPr>
          <a:xfrm>
            <a:off x="3048000" y="2049615"/>
            <a:ext cx="6096000" cy="2817374"/>
          </a:xfrm>
          <a:prstGeom prst="rect">
            <a:avLst/>
          </a:prstGeom>
          <a:noFill/>
        </p:spPr>
        <p:txBody>
          <a:bodyPr wrap="square">
            <a:spAutoFit/>
          </a:bodyPr>
          <a:lstStyle/>
          <a:p>
            <a:pPr marL="552450">
              <a:lnSpc>
                <a:spcPct val="107000"/>
              </a:lnSpc>
              <a:spcAft>
                <a:spcPts val="800"/>
              </a:spcAft>
            </a:pPr>
            <a:r>
              <a:rPr lang="fr-FR" sz="18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Question 7</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552450">
              <a:lnSpc>
                <a:spcPct val="107000"/>
              </a:lnSpc>
              <a:spcAft>
                <a:spcPts val="800"/>
              </a:spcAft>
            </a:pPr>
            <a:r>
              <a:rPr lang="fr-FR" sz="18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Pour installer Git, vous devez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Courier New" panose="02070309020205020404" pitchFamily="49" charset="0"/>
              <a:buChar char="o"/>
            </a:pPr>
            <a:r>
              <a:rPr lang="fr-FR" sz="1800" strike="sngStrike"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Acheter une licence</a:t>
            </a:r>
            <a:endParaRPr lang="fr-FR" sz="1600" strike="sngStrike"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Courier New" panose="02070309020205020404" pitchFamily="49" charset="0"/>
              <a:buChar char="o"/>
            </a:pPr>
            <a:r>
              <a:rPr lang="fr-FR" sz="1800" strike="sngStrike"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Créer un compte Git</a:t>
            </a:r>
            <a:endParaRPr lang="fr-FR" sz="1600" strike="sngStrike"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ü"/>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Télécharger et configurer Git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Courier New" panose="02070309020205020404" pitchFamily="49" charset="0"/>
              <a:buChar char="o"/>
            </a:pPr>
            <a:r>
              <a:rPr lang="fr-FR" sz="1800" strike="sngStrike"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Avoir un compte GitHub</a:t>
            </a:r>
            <a:endParaRPr lang="fr-FR" sz="1600" strike="sngStrike"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3176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4" name="ZoneTexte 3">
            <a:extLst>
              <a:ext uri="{FF2B5EF4-FFF2-40B4-BE49-F238E27FC236}">
                <a16:creationId xmlns:a16="http://schemas.microsoft.com/office/drawing/2014/main" id="{E2B7CA56-80A8-33AF-87B0-E1905FE52048}"/>
              </a:ext>
            </a:extLst>
          </p:cNvPr>
          <p:cNvSpPr txBox="1"/>
          <p:nvPr/>
        </p:nvSpPr>
        <p:spPr>
          <a:xfrm>
            <a:off x="3048000" y="2049453"/>
            <a:ext cx="6096000" cy="3156826"/>
          </a:xfrm>
          <a:prstGeom prst="rect">
            <a:avLst/>
          </a:prstGeom>
          <a:noFill/>
        </p:spPr>
        <p:txBody>
          <a:bodyPr wrap="square">
            <a:spAutoFit/>
          </a:bodyPr>
          <a:lstStyle/>
          <a:p>
            <a:pPr marL="323850">
              <a:lnSpc>
                <a:spcPct val="107000"/>
              </a:lnSpc>
              <a:spcBef>
                <a:spcPts val="750"/>
              </a:spcBef>
              <a:spcAft>
                <a:spcPts val="1125"/>
              </a:spcAft>
            </a:pPr>
            <a:r>
              <a:rPr lang="fr-FR" sz="20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Question 8</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552450">
              <a:lnSpc>
                <a:spcPct val="107000"/>
              </a:lnSpc>
              <a:spcAft>
                <a:spcPts val="800"/>
              </a:spcAft>
            </a:pPr>
            <a:r>
              <a:rPr lang="fr-FR" sz="18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Quelle commande permet d'initialiser son projet dans Git Bash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952500" indent="-171450">
              <a:lnSpc>
                <a:spcPct val="107000"/>
              </a:lnSpc>
              <a:spcBef>
                <a:spcPts val="750"/>
              </a:spcBef>
              <a:spcAft>
                <a:spcPts val="800"/>
              </a:spcAft>
              <a:buFont typeface="Courier New" panose="02070309020205020404" pitchFamily="49" charset="0"/>
              <a:buChar char="o"/>
            </a:pPr>
            <a:r>
              <a:rPr lang="fr-FR" kern="0" dirty="0">
                <a:solidFill>
                  <a:schemeClr val="bg2">
                    <a:lumMod val="75000"/>
                  </a:schemeClr>
                </a:solidFill>
                <a:effectLst/>
                <a:highlight>
                  <a:srgbClr val="000000"/>
                </a:highlight>
                <a:latin typeface="Courier New" panose="02070309020205020404" pitchFamily="49" charset="0"/>
                <a:ea typeface="Times New Roman" panose="02020603050405020304" pitchFamily="18" charset="0"/>
                <a:cs typeface="Times New Roman" panose="02020603050405020304" pitchFamily="18" charset="0"/>
              </a:rPr>
              <a:t>git init</a:t>
            </a:r>
            <a:endParaRPr lang="fr-FR" kern="100" dirty="0">
              <a:solidFill>
                <a:schemeClr val="bg2">
                  <a:lumMod val="75000"/>
                </a:schemeClr>
              </a:solidFill>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p>
            <a:pPr marL="952500" indent="-171450">
              <a:lnSpc>
                <a:spcPct val="107000"/>
              </a:lnSpc>
              <a:spcBef>
                <a:spcPts val="750"/>
              </a:spcBef>
              <a:spcAft>
                <a:spcPts val="800"/>
              </a:spcAft>
              <a:buFont typeface="Courier New" panose="02070309020205020404" pitchFamily="49" charset="0"/>
              <a:buChar char="o"/>
            </a:pPr>
            <a:r>
              <a:rPr lang="fr-FR" kern="0" dirty="0">
                <a:solidFill>
                  <a:schemeClr val="bg2">
                    <a:lumMod val="75000"/>
                  </a:schemeClr>
                </a:solidFill>
                <a:effectLst/>
                <a:highlight>
                  <a:srgbClr val="000000"/>
                </a:highlight>
                <a:latin typeface="Courier New" panose="02070309020205020404" pitchFamily="49" charset="0"/>
                <a:ea typeface="Times New Roman" panose="02020603050405020304" pitchFamily="18" charset="0"/>
                <a:cs typeface="Times New Roman" panose="02020603050405020304" pitchFamily="18" charset="0"/>
              </a:rPr>
              <a:t>git start</a:t>
            </a:r>
            <a:endParaRPr lang="fr-FR" kern="100" dirty="0">
              <a:solidFill>
                <a:schemeClr val="bg2">
                  <a:lumMod val="75000"/>
                </a:schemeClr>
              </a:solidFill>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p>
            <a:pPr marL="952500" indent="-171450">
              <a:lnSpc>
                <a:spcPct val="107000"/>
              </a:lnSpc>
              <a:spcBef>
                <a:spcPts val="750"/>
              </a:spcBef>
              <a:spcAft>
                <a:spcPts val="800"/>
              </a:spcAft>
              <a:buFont typeface="Courier New" panose="02070309020205020404" pitchFamily="49" charset="0"/>
              <a:buChar char="o"/>
            </a:pPr>
            <a:r>
              <a:rPr lang="fr-FR" kern="0" dirty="0">
                <a:solidFill>
                  <a:schemeClr val="bg2">
                    <a:lumMod val="75000"/>
                  </a:schemeClr>
                </a:solidFill>
                <a:effectLst/>
                <a:highlight>
                  <a:srgbClr val="000000"/>
                </a:highlight>
                <a:latin typeface="Courier New" panose="02070309020205020404" pitchFamily="49" charset="0"/>
                <a:ea typeface="Times New Roman" panose="02020603050405020304" pitchFamily="18" charset="0"/>
                <a:cs typeface="Times New Roman" panose="02020603050405020304" pitchFamily="18" charset="0"/>
              </a:rPr>
              <a:t>git in</a:t>
            </a:r>
            <a:endParaRPr lang="fr-FR" kern="100" dirty="0">
              <a:solidFill>
                <a:schemeClr val="bg2">
                  <a:lumMod val="75000"/>
                </a:schemeClr>
              </a:solidFill>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p>
            <a:pPr marL="952500" indent="-171450">
              <a:lnSpc>
                <a:spcPct val="107000"/>
              </a:lnSpc>
              <a:spcBef>
                <a:spcPts val="750"/>
              </a:spcBef>
              <a:spcAft>
                <a:spcPts val="800"/>
              </a:spcAft>
              <a:buFont typeface="Courier New" panose="02070309020205020404" pitchFamily="49" charset="0"/>
              <a:buChar char="o"/>
            </a:pPr>
            <a:r>
              <a:rPr lang="fr-FR" kern="0" dirty="0">
                <a:solidFill>
                  <a:schemeClr val="bg2">
                    <a:lumMod val="75000"/>
                  </a:schemeClr>
                </a:solidFill>
                <a:effectLst/>
                <a:highlight>
                  <a:srgbClr val="000000"/>
                </a:highlight>
                <a:latin typeface="Courier New" panose="02070309020205020404" pitchFamily="49" charset="0"/>
                <a:ea typeface="Times New Roman" panose="02020603050405020304" pitchFamily="18" charset="0"/>
                <a:cs typeface="Times New Roman" panose="02020603050405020304" pitchFamily="18" charset="0"/>
              </a:rPr>
              <a:t>git initial</a:t>
            </a:r>
            <a:endParaRPr lang="fr-FR" kern="100" dirty="0">
              <a:solidFill>
                <a:schemeClr val="bg2">
                  <a:lumMod val="75000"/>
                </a:schemeClr>
              </a:solidFill>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0072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3" name="ZoneTexte 2">
            <a:extLst>
              <a:ext uri="{FF2B5EF4-FFF2-40B4-BE49-F238E27FC236}">
                <a16:creationId xmlns:a16="http://schemas.microsoft.com/office/drawing/2014/main" id="{ABE18F1F-4BA6-61D3-5F40-AD774C436CAC}"/>
              </a:ext>
            </a:extLst>
          </p:cNvPr>
          <p:cNvSpPr txBox="1"/>
          <p:nvPr/>
        </p:nvSpPr>
        <p:spPr>
          <a:xfrm>
            <a:off x="3048000" y="2049453"/>
            <a:ext cx="6096000" cy="3156826"/>
          </a:xfrm>
          <a:prstGeom prst="rect">
            <a:avLst/>
          </a:prstGeom>
          <a:noFill/>
        </p:spPr>
        <p:txBody>
          <a:bodyPr wrap="square">
            <a:spAutoFit/>
          </a:bodyPr>
          <a:lstStyle/>
          <a:p>
            <a:pPr marL="323850">
              <a:lnSpc>
                <a:spcPct val="107000"/>
              </a:lnSpc>
              <a:spcBef>
                <a:spcPts val="750"/>
              </a:spcBef>
              <a:spcAft>
                <a:spcPts val="1125"/>
              </a:spcAft>
            </a:pPr>
            <a:r>
              <a:rPr lang="fr-FR" sz="20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Question 8</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552450">
              <a:lnSpc>
                <a:spcPct val="107000"/>
              </a:lnSpc>
              <a:spcAft>
                <a:spcPts val="800"/>
              </a:spcAft>
            </a:pPr>
            <a:r>
              <a:rPr lang="fr-FR" sz="18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Quelle commande permet d'initialiser son projet dans Git Bash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ü"/>
            </a:pPr>
            <a:r>
              <a:rPr lang="fr-FR" kern="0" dirty="0">
                <a:solidFill>
                  <a:schemeClr val="bg2">
                    <a:lumMod val="75000"/>
                  </a:schemeClr>
                </a:solidFill>
                <a:effectLst/>
                <a:highlight>
                  <a:srgbClr val="000000"/>
                </a:highlight>
                <a:latin typeface="Courier New" panose="02070309020205020404" pitchFamily="49" charset="0"/>
                <a:ea typeface="Times New Roman" panose="02020603050405020304" pitchFamily="18" charset="0"/>
                <a:cs typeface="Times New Roman" panose="02020603050405020304" pitchFamily="18" charset="0"/>
              </a:rPr>
              <a:t>git init</a:t>
            </a:r>
            <a:endParaRPr lang="fr-FR" kern="100" dirty="0">
              <a:solidFill>
                <a:schemeClr val="bg2">
                  <a:lumMod val="75000"/>
                </a:schemeClr>
              </a:solidFill>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p>
            <a:pPr marL="952500" indent="-171450">
              <a:lnSpc>
                <a:spcPct val="107000"/>
              </a:lnSpc>
              <a:spcBef>
                <a:spcPts val="750"/>
              </a:spcBef>
              <a:spcAft>
                <a:spcPts val="800"/>
              </a:spcAft>
              <a:buFont typeface="Courier New" panose="02070309020205020404" pitchFamily="49" charset="0"/>
              <a:buChar char="o"/>
            </a:pPr>
            <a:r>
              <a:rPr lang="fr-FR" strike="sngStrike" kern="0" dirty="0">
                <a:solidFill>
                  <a:schemeClr val="bg2">
                    <a:lumMod val="75000"/>
                  </a:schemeClr>
                </a:solidFill>
                <a:effectLst/>
                <a:highlight>
                  <a:srgbClr val="000000"/>
                </a:highlight>
                <a:latin typeface="Courier New" panose="02070309020205020404" pitchFamily="49" charset="0"/>
                <a:ea typeface="Times New Roman" panose="02020603050405020304" pitchFamily="18" charset="0"/>
                <a:cs typeface="Times New Roman" panose="02020603050405020304" pitchFamily="18" charset="0"/>
              </a:rPr>
              <a:t>git start</a:t>
            </a:r>
            <a:endParaRPr lang="fr-FR" strike="sngStrike" kern="100" dirty="0">
              <a:solidFill>
                <a:schemeClr val="bg2">
                  <a:lumMod val="75000"/>
                </a:schemeClr>
              </a:solidFill>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p>
            <a:pPr marL="952500" indent="-171450">
              <a:lnSpc>
                <a:spcPct val="107000"/>
              </a:lnSpc>
              <a:spcBef>
                <a:spcPts val="750"/>
              </a:spcBef>
              <a:spcAft>
                <a:spcPts val="800"/>
              </a:spcAft>
              <a:buFont typeface="Courier New" panose="02070309020205020404" pitchFamily="49" charset="0"/>
              <a:buChar char="o"/>
            </a:pPr>
            <a:r>
              <a:rPr lang="fr-FR" strike="sngStrike" kern="0" dirty="0">
                <a:solidFill>
                  <a:schemeClr val="bg2">
                    <a:lumMod val="75000"/>
                  </a:schemeClr>
                </a:solidFill>
                <a:effectLst/>
                <a:highlight>
                  <a:srgbClr val="000000"/>
                </a:highlight>
                <a:latin typeface="Courier New" panose="02070309020205020404" pitchFamily="49" charset="0"/>
                <a:ea typeface="Times New Roman" panose="02020603050405020304" pitchFamily="18" charset="0"/>
                <a:cs typeface="Times New Roman" panose="02020603050405020304" pitchFamily="18" charset="0"/>
              </a:rPr>
              <a:t>git in</a:t>
            </a:r>
            <a:endParaRPr lang="fr-FR" strike="sngStrike" kern="100" dirty="0">
              <a:solidFill>
                <a:schemeClr val="bg2">
                  <a:lumMod val="75000"/>
                </a:schemeClr>
              </a:solidFill>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a:p>
            <a:pPr marL="952500" indent="-171450">
              <a:lnSpc>
                <a:spcPct val="107000"/>
              </a:lnSpc>
              <a:spcBef>
                <a:spcPts val="750"/>
              </a:spcBef>
              <a:spcAft>
                <a:spcPts val="800"/>
              </a:spcAft>
              <a:buFont typeface="Courier New" panose="02070309020205020404" pitchFamily="49" charset="0"/>
              <a:buChar char="o"/>
            </a:pPr>
            <a:r>
              <a:rPr lang="fr-FR" strike="sngStrike" kern="0" dirty="0">
                <a:solidFill>
                  <a:schemeClr val="bg2">
                    <a:lumMod val="75000"/>
                  </a:schemeClr>
                </a:solidFill>
                <a:effectLst/>
                <a:highlight>
                  <a:srgbClr val="000000"/>
                </a:highlight>
                <a:latin typeface="Courier New" panose="02070309020205020404" pitchFamily="49" charset="0"/>
                <a:ea typeface="Times New Roman" panose="02020603050405020304" pitchFamily="18" charset="0"/>
                <a:cs typeface="Times New Roman" panose="02020603050405020304" pitchFamily="18" charset="0"/>
              </a:rPr>
              <a:t>git initial</a:t>
            </a:r>
            <a:endParaRPr lang="fr-FR" strike="sngStrike" kern="100" dirty="0">
              <a:solidFill>
                <a:schemeClr val="bg2">
                  <a:lumMod val="75000"/>
                </a:schemeClr>
              </a:solidFill>
              <a:effectLst/>
              <a:highlight>
                <a:srgbClr val="0000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7260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BEED17-8037-66A0-408E-0C7733EB1D5A}"/>
              </a:ext>
            </a:extLst>
          </p:cNvPr>
          <p:cNvSpPr>
            <a:spLocks noGrp="1"/>
          </p:cNvSpPr>
          <p:nvPr>
            <p:ph type="title"/>
          </p:nvPr>
        </p:nvSpPr>
        <p:spPr>
          <a:xfrm>
            <a:off x="690155" y="2603228"/>
            <a:ext cx="10515600" cy="1325563"/>
          </a:xfrm>
        </p:spPr>
        <p:txBody>
          <a:bodyPr/>
          <a:lstStyle/>
          <a:p>
            <a:r>
              <a:rPr lang="fr-FR" dirty="0"/>
              <a:t>Dans l’épisode précédent…</a:t>
            </a:r>
          </a:p>
        </p:txBody>
      </p:sp>
    </p:spTree>
    <p:extLst>
      <p:ext uri="{BB962C8B-B14F-4D97-AF65-F5344CB8AC3E}">
        <p14:creationId xmlns:p14="http://schemas.microsoft.com/office/powerpoint/2010/main" val="1805366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77759B5B-40FF-DD00-0201-1F8E536B5043}"/>
              </a:ext>
            </a:extLst>
          </p:cNvPr>
          <p:cNvSpPr/>
          <p:nvPr/>
        </p:nvSpPr>
        <p:spPr>
          <a:xfrm>
            <a:off x="387529" y="1358537"/>
            <a:ext cx="5177247" cy="4023360"/>
          </a:xfrm>
          <a:prstGeom prst="roundRect">
            <a:avLst/>
          </a:prstGeom>
          <a:solidFill>
            <a:schemeClr val="accent6">
              <a:lumMod val="20000"/>
              <a:lumOff val="80000"/>
              <a:alpha val="50000"/>
            </a:schemeClr>
          </a:solidFill>
          <a:ln w="38100">
            <a:solidFill>
              <a:schemeClr val="accent4">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sz="1600" dirty="0"/>
          </a:p>
        </p:txBody>
      </p:sp>
      <p:pic>
        <p:nvPicPr>
          <p:cNvPr id="5" name="Picture 2" descr="Git full logo transparent PNG - StickPNG">
            <a:extLst>
              <a:ext uri="{FF2B5EF4-FFF2-40B4-BE49-F238E27FC236}">
                <a16:creationId xmlns:a16="http://schemas.microsoft.com/office/drawing/2014/main" id="{966EFEBF-A6C7-DAF7-7B6A-2DFDFE1AF0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832" b="92547" l="9353" r="89568">
                        <a14:foregroundMark x1="33813" y1="39752" x2="33813" y2="39752"/>
                        <a14:foregroundMark x1="39928" y1="36646" x2="39209" y2="44720"/>
                        <a14:foregroundMark x1="46043" y1="7453" x2="46043" y2="7453"/>
                        <a14:foregroundMark x1="53957" y1="82609" x2="53957" y2="82609"/>
                        <a14:foregroundMark x1="63309" y1="81366" x2="63309" y2="81366"/>
                        <a14:foregroundMark x1="62950" y1="67081" x2="62950" y2="67081"/>
                        <a14:foregroundMark x1="67626" y1="78882" x2="67626" y2="78882"/>
                        <a14:foregroundMark x1="51439" y1="92547" x2="51439" y2="92547"/>
                      </a14:backgroundRemoval>
                    </a14:imgEffect>
                  </a14:imgLayer>
                </a14:imgProps>
              </a:ext>
              <a:ext uri="{28A0092B-C50C-407E-A947-70E740481C1C}">
                <a14:useLocalDpi xmlns:a14="http://schemas.microsoft.com/office/drawing/2010/main" val="0"/>
              </a:ext>
            </a:extLst>
          </a:blip>
          <a:srcRect/>
          <a:stretch>
            <a:fillRect/>
          </a:stretch>
        </p:blipFill>
        <p:spPr bwMode="auto">
          <a:xfrm>
            <a:off x="-199623" y="5233851"/>
            <a:ext cx="1410439" cy="816837"/>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5D75585A-0507-9632-7961-39EC7751E832}"/>
              </a:ext>
            </a:extLst>
          </p:cNvPr>
          <p:cNvSpPr txBox="1"/>
          <p:nvPr/>
        </p:nvSpPr>
        <p:spPr>
          <a:xfrm>
            <a:off x="640079" y="914401"/>
            <a:ext cx="1367169" cy="400110"/>
          </a:xfrm>
          <a:prstGeom prst="rect">
            <a:avLst/>
          </a:prstGeom>
          <a:noFill/>
        </p:spPr>
        <p:txBody>
          <a:bodyPr wrap="none" rtlCol="0">
            <a:spAutoFit/>
          </a:bodyPr>
          <a:lstStyle/>
          <a:p>
            <a:r>
              <a:rPr lang="fr-FR" sz="2000" dirty="0">
                <a:solidFill>
                  <a:schemeClr val="accent4">
                    <a:lumMod val="75000"/>
                  </a:schemeClr>
                </a:solidFill>
              </a:rPr>
              <a:t>Dépôt local</a:t>
            </a:r>
          </a:p>
        </p:txBody>
      </p:sp>
      <p:sp>
        <p:nvSpPr>
          <p:cNvPr id="7" name="ZoneTexte 6">
            <a:extLst>
              <a:ext uri="{FF2B5EF4-FFF2-40B4-BE49-F238E27FC236}">
                <a16:creationId xmlns:a16="http://schemas.microsoft.com/office/drawing/2014/main" id="{1DDA4FA1-7042-C912-8F0B-D3CF2A1EB5A4}"/>
              </a:ext>
            </a:extLst>
          </p:cNvPr>
          <p:cNvSpPr txBox="1"/>
          <p:nvPr/>
        </p:nvSpPr>
        <p:spPr>
          <a:xfrm>
            <a:off x="9962604" y="3426824"/>
            <a:ext cx="1601336" cy="400110"/>
          </a:xfrm>
          <a:prstGeom prst="rect">
            <a:avLst/>
          </a:prstGeom>
          <a:noFill/>
        </p:spPr>
        <p:txBody>
          <a:bodyPr wrap="none" rtlCol="0">
            <a:spAutoFit/>
          </a:bodyPr>
          <a:lstStyle/>
          <a:p>
            <a:r>
              <a:rPr lang="fr-FR" sz="2000" dirty="0">
                <a:solidFill>
                  <a:schemeClr val="accent1"/>
                </a:solidFill>
              </a:rPr>
              <a:t>Dépôt distant</a:t>
            </a:r>
          </a:p>
        </p:txBody>
      </p:sp>
      <p:pic>
        <p:nvPicPr>
          <p:cNvPr id="8" name="Graphique 7" descr="Nuage">
            <a:extLst>
              <a:ext uri="{FF2B5EF4-FFF2-40B4-BE49-F238E27FC236}">
                <a16:creationId xmlns:a16="http://schemas.microsoft.com/office/drawing/2014/main" id="{6EFCB459-0BBA-A703-DAF8-7ECEA1CA8F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88283" y="3294019"/>
            <a:ext cx="2270759" cy="2270759"/>
          </a:xfrm>
          <a:prstGeom prst="rect">
            <a:avLst/>
          </a:prstGeom>
        </p:spPr>
      </p:pic>
      <p:pic>
        <p:nvPicPr>
          <p:cNvPr id="9" name="Picture 4" descr="GitHub Logo, symbol, meaning, history, PNG, brand">
            <a:extLst>
              <a:ext uri="{FF2B5EF4-FFF2-40B4-BE49-F238E27FC236}">
                <a16:creationId xmlns:a16="http://schemas.microsoft.com/office/drawing/2014/main" id="{3166BB11-5C9C-288F-DECA-5044684D649D}"/>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8197" b="88525" l="2765" r="97235">
                        <a14:foregroundMark x1="2765" y1="47541" x2="2765" y2="47541"/>
                        <a14:foregroundMark x1="38710" y1="39344" x2="38710" y2="39344"/>
                        <a14:foregroundMark x1="47926" y1="54918" x2="47926" y2="54918"/>
                        <a14:foregroundMark x1="48387" y1="37705" x2="48387" y2="37705"/>
                        <a14:foregroundMark x1="54839" y1="56557" x2="54839" y2="56557"/>
                        <a14:foregroundMark x1="62673" y1="48361" x2="62673" y2="48361"/>
                        <a14:foregroundMark x1="77419" y1="60656" x2="77419" y2="60656"/>
                        <a14:foregroundMark x1="90323" y1="54098" x2="90323" y2="54098"/>
                        <a14:foregroundMark x1="94470" y1="46721" x2="94470" y2="46721"/>
                        <a14:foregroundMark x1="97235" y1="55738" x2="97235" y2="55738"/>
                      </a14:backgroundRemoval>
                    </a14:imgEffect>
                  </a14:imgLayer>
                </a14:imgProps>
              </a:ext>
              <a:ext uri="{28A0092B-C50C-407E-A947-70E740481C1C}">
                <a14:useLocalDpi xmlns:a14="http://schemas.microsoft.com/office/drawing/2010/main" val="0"/>
              </a:ext>
            </a:extLst>
          </a:blip>
          <a:srcRect/>
          <a:stretch>
            <a:fillRect/>
          </a:stretch>
        </p:blipFill>
        <p:spPr bwMode="auto">
          <a:xfrm>
            <a:off x="10126569" y="4895359"/>
            <a:ext cx="1255533" cy="70587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 coins arrondis 9">
            <a:extLst>
              <a:ext uri="{FF2B5EF4-FFF2-40B4-BE49-F238E27FC236}">
                <a16:creationId xmlns:a16="http://schemas.microsoft.com/office/drawing/2014/main" id="{0F2A8542-62EF-F6D8-A009-72B095A75F39}"/>
              </a:ext>
            </a:extLst>
          </p:cNvPr>
          <p:cNvSpPr/>
          <p:nvPr/>
        </p:nvSpPr>
        <p:spPr>
          <a:xfrm>
            <a:off x="1726292" y="2896286"/>
            <a:ext cx="2880542" cy="812938"/>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r"/>
            <a:r>
              <a:rPr lang="fr-FR" sz="1600" dirty="0"/>
              <a:t>Stage (ou index)</a:t>
            </a:r>
          </a:p>
          <a:p>
            <a:pPr algn="r"/>
            <a:r>
              <a:rPr lang="fr-FR" sz="1200" dirty="0">
                <a:solidFill>
                  <a:schemeClr val="bg1">
                    <a:lumMod val="85000"/>
                  </a:schemeClr>
                </a:solidFill>
              </a:rPr>
              <a:t>En attente de validation</a:t>
            </a:r>
            <a:endParaRPr lang="fr-FR" sz="1600" dirty="0">
              <a:solidFill>
                <a:schemeClr val="bg1">
                  <a:lumMod val="85000"/>
                </a:schemeClr>
              </a:solidFill>
            </a:endParaRPr>
          </a:p>
        </p:txBody>
      </p:sp>
      <p:cxnSp>
        <p:nvCxnSpPr>
          <p:cNvPr id="11" name="Connecteur : en arc 10">
            <a:extLst>
              <a:ext uri="{FF2B5EF4-FFF2-40B4-BE49-F238E27FC236}">
                <a16:creationId xmlns:a16="http://schemas.microsoft.com/office/drawing/2014/main" id="{16C4A139-B695-C64C-495D-CB287C1C8F26}"/>
              </a:ext>
            </a:extLst>
          </p:cNvPr>
          <p:cNvCxnSpPr/>
          <p:nvPr/>
        </p:nvCxnSpPr>
        <p:spPr>
          <a:xfrm rot="10800000" flipV="1">
            <a:off x="1700166" y="2182002"/>
            <a:ext cx="14746" cy="1164295"/>
          </a:xfrm>
          <a:prstGeom prst="curvedConnector3">
            <a:avLst>
              <a:gd name="adj1" fmla="val 4450283"/>
            </a:avLst>
          </a:prstGeom>
          <a:ln w="38100">
            <a:tailEnd type="triangle"/>
          </a:ln>
        </p:spPr>
        <p:style>
          <a:lnRef idx="3">
            <a:schemeClr val="dk1"/>
          </a:lnRef>
          <a:fillRef idx="0">
            <a:schemeClr val="dk1"/>
          </a:fillRef>
          <a:effectRef idx="2">
            <a:schemeClr val="dk1"/>
          </a:effectRef>
          <a:fontRef idx="minor">
            <a:schemeClr val="tx1"/>
          </a:fontRef>
        </p:style>
      </p:cxnSp>
      <p:sp>
        <p:nvSpPr>
          <p:cNvPr id="12" name="ZoneTexte 11">
            <a:extLst>
              <a:ext uri="{FF2B5EF4-FFF2-40B4-BE49-F238E27FC236}">
                <a16:creationId xmlns:a16="http://schemas.microsoft.com/office/drawing/2014/main" id="{EAD6DC89-2B04-5078-CF68-E73E501693E9}"/>
              </a:ext>
            </a:extLst>
          </p:cNvPr>
          <p:cNvSpPr txBox="1"/>
          <p:nvPr/>
        </p:nvSpPr>
        <p:spPr>
          <a:xfrm>
            <a:off x="1097280" y="2569029"/>
            <a:ext cx="766557" cy="369332"/>
          </a:xfrm>
          <a:prstGeom prst="rect">
            <a:avLst/>
          </a:prstGeom>
          <a:noFill/>
        </p:spPr>
        <p:txBody>
          <a:bodyPr wrap="none" rtlCol="0">
            <a:spAutoFit/>
          </a:bodyPr>
          <a:lstStyle/>
          <a:p>
            <a:r>
              <a:rPr lang="fr-FR" dirty="0"/>
              <a:t>1. </a:t>
            </a:r>
            <a:r>
              <a:rPr lang="fr-FR" dirty="0" err="1"/>
              <a:t>add</a:t>
            </a:r>
            <a:endParaRPr lang="fr-FR" dirty="0"/>
          </a:p>
        </p:txBody>
      </p:sp>
      <p:sp>
        <p:nvSpPr>
          <p:cNvPr id="13" name="Rectangle : coins arrondis 12">
            <a:extLst>
              <a:ext uri="{FF2B5EF4-FFF2-40B4-BE49-F238E27FC236}">
                <a16:creationId xmlns:a16="http://schemas.microsoft.com/office/drawing/2014/main" id="{DFD93857-6143-59AF-18DB-8A91C8BA5AB3}"/>
              </a:ext>
            </a:extLst>
          </p:cNvPr>
          <p:cNvSpPr/>
          <p:nvPr/>
        </p:nvSpPr>
        <p:spPr>
          <a:xfrm>
            <a:off x="1724298" y="1758116"/>
            <a:ext cx="2880740" cy="812938"/>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r"/>
            <a:r>
              <a:rPr lang="fr-FR" sz="1600" dirty="0"/>
              <a:t>Working directory</a:t>
            </a:r>
            <a:endParaRPr lang="fr-FR" sz="1200" dirty="0">
              <a:solidFill>
                <a:schemeClr val="bg1">
                  <a:lumMod val="85000"/>
                </a:schemeClr>
              </a:solidFill>
            </a:endParaRPr>
          </a:p>
          <a:p>
            <a:pPr algn="r"/>
            <a:r>
              <a:rPr lang="fr-FR" sz="1200" dirty="0">
                <a:solidFill>
                  <a:schemeClr val="bg1">
                    <a:lumMod val="85000"/>
                  </a:schemeClr>
                </a:solidFill>
              </a:rPr>
              <a:t>Zone de travail</a:t>
            </a:r>
            <a:endParaRPr lang="fr-FR" sz="1600" dirty="0">
              <a:solidFill>
                <a:schemeClr val="bg1">
                  <a:lumMod val="85000"/>
                </a:schemeClr>
              </a:solidFill>
            </a:endParaRPr>
          </a:p>
        </p:txBody>
      </p:sp>
      <p:cxnSp>
        <p:nvCxnSpPr>
          <p:cNvPr id="14" name="Connecteur : en arc 13">
            <a:extLst>
              <a:ext uri="{FF2B5EF4-FFF2-40B4-BE49-F238E27FC236}">
                <a16:creationId xmlns:a16="http://schemas.microsoft.com/office/drawing/2014/main" id="{86E9699E-DE33-3A8E-BBE7-F76752B61C28}"/>
              </a:ext>
            </a:extLst>
          </p:cNvPr>
          <p:cNvCxnSpPr/>
          <p:nvPr/>
        </p:nvCxnSpPr>
        <p:spPr>
          <a:xfrm rot="10800000" flipV="1">
            <a:off x="1643560" y="3510059"/>
            <a:ext cx="14746" cy="1164295"/>
          </a:xfrm>
          <a:prstGeom prst="curvedConnector3">
            <a:avLst>
              <a:gd name="adj1" fmla="val 4450283"/>
            </a:avLst>
          </a:prstGeom>
          <a:ln w="38100">
            <a:tailEnd type="triangle"/>
          </a:ln>
        </p:spPr>
        <p:style>
          <a:lnRef idx="3">
            <a:schemeClr val="dk1"/>
          </a:lnRef>
          <a:fillRef idx="0">
            <a:schemeClr val="dk1"/>
          </a:fillRef>
          <a:effectRef idx="2">
            <a:schemeClr val="dk1"/>
          </a:effectRef>
          <a:fontRef idx="minor">
            <a:schemeClr val="tx1"/>
          </a:fontRef>
        </p:style>
      </p:cxnSp>
      <p:sp>
        <p:nvSpPr>
          <p:cNvPr id="15" name="ZoneTexte 14">
            <a:extLst>
              <a:ext uri="{FF2B5EF4-FFF2-40B4-BE49-F238E27FC236}">
                <a16:creationId xmlns:a16="http://schemas.microsoft.com/office/drawing/2014/main" id="{E908189C-07A2-4CF2-DC2E-30B392CB0B9E}"/>
              </a:ext>
            </a:extLst>
          </p:cNvPr>
          <p:cNvSpPr txBox="1"/>
          <p:nvPr/>
        </p:nvSpPr>
        <p:spPr>
          <a:xfrm>
            <a:off x="971005" y="3897086"/>
            <a:ext cx="1128514" cy="369332"/>
          </a:xfrm>
          <a:prstGeom prst="rect">
            <a:avLst/>
          </a:prstGeom>
          <a:noFill/>
        </p:spPr>
        <p:txBody>
          <a:bodyPr wrap="none" rtlCol="0">
            <a:spAutoFit/>
          </a:bodyPr>
          <a:lstStyle/>
          <a:p>
            <a:r>
              <a:rPr lang="fr-FR" dirty="0"/>
              <a:t>2. commit</a:t>
            </a:r>
          </a:p>
        </p:txBody>
      </p:sp>
      <p:sp>
        <p:nvSpPr>
          <p:cNvPr id="16" name="Rectangle : coins arrondis 15">
            <a:extLst>
              <a:ext uri="{FF2B5EF4-FFF2-40B4-BE49-F238E27FC236}">
                <a16:creationId xmlns:a16="http://schemas.microsoft.com/office/drawing/2014/main" id="{DD291FCF-CCB6-7780-7B3A-DDC763A6C317}"/>
              </a:ext>
            </a:extLst>
          </p:cNvPr>
          <p:cNvSpPr/>
          <p:nvPr/>
        </p:nvSpPr>
        <p:spPr>
          <a:xfrm>
            <a:off x="1703959" y="4173785"/>
            <a:ext cx="2929002" cy="812938"/>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r"/>
            <a:r>
              <a:rPr lang="fr-FR" sz="1600" dirty="0"/>
              <a:t>Repository</a:t>
            </a:r>
          </a:p>
          <a:p>
            <a:pPr algn="r"/>
            <a:r>
              <a:rPr lang="fr-FR" sz="1200" dirty="0">
                <a:solidFill>
                  <a:schemeClr val="bg1">
                    <a:lumMod val="85000"/>
                  </a:schemeClr>
                </a:solidFill>
              </a:rPr>
              <a:t>Modifications enregistrées</a:t>
            </a:r>
          </a:p>
        </p:txBody>
      </p:sp>
      <p:pic>
        <p:nvPicPr>
          <p:cNvPr id="17" name="Graphique 16" descr="Document">
            <a:extLst>
              <a:ext uri="{FF2B5EF4-FFF2-40B4-BE49-F238E27FC236}">
                <a16:creationId xmlns:a16="http://schemas.microsoft.com/office/drawing/2014/main" id="{30634082-C66F-CF4F-B91B-67A7E533768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32563" y="4293320"/>
            <a:ext cx="624841" cy="624841"/>
          </a:xfrm>
          <a:prstGeom prst="rect">
            <a:avLst/>
          </a:prstGeom>
        </p:spPr>
      </p:pic>
      <p:pic>
        <p:nvPicPr>
          <p:cNvPr id="18" name="Graphique 17" descr="Document">
            <a:extLst>
              <a:ext uri="{FF2B5EF4-FFF2-40B4-BE49-F238E27FC236}">
                <a16:creationId xmlns:a16="http://schemas.microsoft.com/office/drawing/2014/main" id="{D8B43736-3EB3-E939-0736-9415D033EF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724596" y="4297667"/>
            <a:ext cx="624841" cy="624841"/>
          </a:xfrm>
          <a:prstGeom prst="rect">
            <a:avLst/>
          </a:prstGeom>
        </p:spPr>
      </p:pic>
      <p:sp>
        <p:nvSpPr>
          <p:cNvPr id="19" name="Flèche : bas 18">
            <a:extLst>
              <a:ext uri="{FF2B5EF4-FFF2-40B4-BE49-F238E27FC236}">
                <a16:creationId xmlns:a16="http://schemas.microsoft.com/office/drawing/2014/main" id="{1996FC6B-58E4-DB35-D3B6-8EE2F8558795}"/>
              </a:ext>
            </a:extLst>
          </p:cNvPr>
          <p:cNvSpPr/>
          <p:nvPr/>
        </p:nvSpPr>
        <p:spPr>
          <a:xfrm rot="16200000">
            <a:off x="7598227" y="2172784"/>
            <a:ext cx="339637" cy="3849192"/>
          </a:xfrm>
          <a:prstGeom prst="downArrow">
            <a:avLst>
              <a:gd name="adj1" fmla="val 31481"/>
              <a:gd name="adj2" fmla="val 80232"/>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46C8FD65-6F3E-7328-4155-ED38178FE382}"/>
              </a:ext>
            </a:extLst>
          </p:cNvPr>
          <p:cNvSpPr txBox="1"/>
          <p:nvPr/>
        </p:nvSpPr>
        <p:spPr>
          <a:xfrm>
            <a:off x="7280366" y="3614059"/>
            <a:ext cx="867545" cy="369332"/>
          </a:xfrm>
          <a:prstGeom prst="rect">
            <a:avLst/>
          </a:prstGeom>
          <a:noFill/>
        </p:spPr>
        <p:txBody>
          <a:bodyPr wrap="none" rtlCol="0">
            <a:spAutoFit/>
          </a:bodyPr>
          <a:lstStyle/>
          <a:p>
            <a:r>
              <a:rPr lang="fr-FR" dirty="0"/>
              <a:t>3. push</a:t>
            </a:r>
          </a:p>
        </p:txBody>
      </p:sp>
      <p:sp>
        <p:nvSpPr>
          <p:cNvPr id="21" name="Flèche : bas 20">
            <a:extLst>
              <a:ext uri="{FF2B5EF4-FFF2-40B4-BE49-F238E27FC236}">
                <a16:creationId xmlns:a16="http://schemas.microsoft.com/office/drawing/2014/main" id="{ED7D9077-E46F-1D16-16DB-728BB5A7EDCE}"/>
              </a:ext>
            </a:extLst>
          </p:cNvPr>
          <p:cNvSpPr/>
          <p:nvPr/>
        </p:nvSpPr>
        <p:spPr>
          <a:xfrm rot="5400000">
            <a:off x="7550329" y="2812867"/>
            <a:ext cx="339637" cy="3849192"/>
          </a:xfrm>
          <a:prstGeom prst="downArrow">
            <a:avLst>
              <a:gd name="adj1" fmla="val 31481"/>
              <a:gd name="adj2" fmla="val 80232"/>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B9A5F67D-74D8-7592-C08B-9C848E93C5F5}"/>
              </a:ext>
            </a:extLst>
          </p:cNvPr>
          <p:cNvSpPr txBox="1"/>
          <p:nvPr/>
        </p:nvSpPr>
        <p:spPr>
          <a:xfrm>
            <a:off x="7284720" y="4846322"/>
            <a:ext cx="761747" cy="369332"/>
          </a:xfrm>
          <a:prstGeom prst="rect">
            <a:avLst/>
          </a:prstGeom>
          <a:noFill/>
        </p:spPr>
        <p:txBody>
          <a:bodyPr wrap="none" rtlCol="0">
            <a:spAutoFit/>
          </a:bodyPr>
          <a:lstStyle/>
          <a:p>
            <a:r>
              <a:rPr lang="fr-FR" dirty="0"/>
              <a:t>0. pull</a:t>
            </a:r>
          </a:p>
        </p:txBody>
      </p:sp>
    </p:spTree>
    <p:extLst>
      <p:ext uri="{BB962C8B-B14F-4D97-AF65-F5344CB8AC3E}">
        <p14:creationId xmlns:p14="http://schemas.microsoft.com/office/powerpoint/2010/main" val="3347172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4" name="ZoneTexte 3">
            <a:extLst>
              <a:ext uri="{FF2B5EF4-FFF2-40B4-BE49-F238E27FC236}">
                <a16:creationId xmlns:a16="http://schemas.microsoft.com/office/drawing/2014/main" id="{BBDE0A0B-8BD7-C07E-8275-0D9870C2029B}"/>
              </a:ext>
            </a:extLst>
          </p:cNvPr>
          <p:cNvSpPr txBox="1"/>
          <p:nvPr/>
        </p:nvSpPr>
        <p:spPr>
          <a:xfrm>
            <a:off x="2926081" y="1982480"/>
            <a:ext cx="6096000" cy="3750835"/>
          </a:xfrm>
          <a:prstGeom prst="rect">
            <a:avLst/>
          </a:prstGeom>
          <a:noFill/>
        </p:spPr>
        <p:txBody>
          <a:bodyPr wrap="square">
            <a:spAutoFit/>
          </a:bodyPr>
          <a:lstStyle/>
          <a:p>
            <a:pPr marL="323850">
              <a:lnSpc>
                <a:spcPct val="107000"/>
              </a:lnSpc>
              <a:spcBef>
                <a:spcPts val="750"/>
              </a:spcBef>
              <a:spcAft>
                <a:spcPts val="1125"/>
              </a:spcAft>
            </a:pPr>
            <a:r>
              <a:rPr lang="fr-FR" sz="20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Question 1</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552450">
              <a:lnSpc>
                <a:spcPct val="107000"/>
              </a:lnSpc>
              <a:spcAft>
                <a:spcPts val="800"/>
              </a:spcAft>
            </a:pPr>
            <a:r>
              <a:rPr lang="fr-FR" sz="18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A quoi sert un gestionnaire de versions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552450">
              <a:lnSpc>
                <a:spcPct val="107000"/>
              </a:lnSpc>
              <a:spcAft>
                <a:spcPts val="800"/>
              </a:spcAft>
            </a:pPr>
            <a:r>
              <a:rPr lang="fr-FR" sz="1800" i="1" kern="0" dirty="0">
                <a:solidFill>
                  <a:srgbClr val="828282"/>
                </a:solidFill>
                <a:effectLst/>
                <a:latin typeface="Arial" panose="020B0604020202020204" pitchFamily="34" charset="0"/>
                <a:ea typeface="Times New Roman" panose="02020603050405020304" pitchFamily="18" charset="0"/>
                <a:cs typeface="Times New Roman" panose="02020603050405020304" pitchFamily="18" charset="0"/>
              </a:rPr>
              <a:t>Attention, plusieurs réponses sont possibles.</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q"/>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Conserver un historique</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q"/>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Revenir en arrière en cas de problème</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q"/>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Travailler à plusieurs</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q"/>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Suivre les modifications de chaque fichier</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q"/>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Mettre en ligne un site web</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179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 successful Git branching model » nvie.com">
            <a:extLst>
              <a:ext uri="{FF2B5EF4-FFF2-40B4-BE49-F238E27FC236}">
                <a16:creationId xmlns:a16="http://schemas.microsoft.com/office/drawing/2014/main" id="{EF5D5D91-9F29-4C3C-6504-D2A2333035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249" y="151585"/>
            <a:ext cx="5060859" cy="6706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331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3ED34C-BB50-6E1C-EF0C-36ABE7323345}"/>
              </a:ext>
            </a:extLst>
          </p:cNvPr>
          <p:cNvSpPr>
            <a:spLocks noGrp="1"/>
          </p:cNvSpPr>
          <p:nvPr>
            <p:ph type="title"/>
          </p:nvPr>
        </p:nvSpPr>
        <p:spPr>
          <a:xfrm>
            <a:off x="838200" y="2766219"/>
            <a:ext cx="10515600" cy="1325563"/>
          </a:xfrm>
        </p:spPr>
        <p:txBody>
          <a:bodyPr>
            <a:normAutofit/>
          </a:bodyPr>
          <a:lstStyle/>
          <a:p>
            <a:pPr algn="ctr"/>
            <a:r>
              <a:rPr lang="fr-FR" sz="3600" dirty="0"/>
              <a:t>Comment gérer ses erreurs dans Git ?</a:t>
            </a:r>
          </a:p>
        </p:txBody>
      </p:sp>
    </p:spTree>
    <p:extLst>
      <p:ext uri="{BB962C8B-B14F-4D97-AF65-F5344CB8AC3E}">
        <p14:creationId xmlns:p14="http://schemas.microsoft.com/office/powerpoint/2010/main" val="3848320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3ED34C-BB50-6E1C-EF0C-36ABE7323345}"/>
              </a:ext>
            </a:extLst>
          </p:cNvPr>
          <p:cNvSpPr>
            <a:spLocks noGrp="1"/>
          </p:cNvSpPr>
          <p:nvPr>
            <p:ph type="title"/>
          </p:nvPr>
        </p:nvSpPr>
        <p:spPr>
          <a:xfrm>
            <a:off x="905692" y="0"/>
            <a:ext cx="10515600" cy="1325563"/>
          </a:xfrm>
        </p:spPr>
        <p:txBody>
          <a:bodyPr>
            <a:normAutofit/>
          </a:bodyPr>
          <a:lstStyle/>
          <a:p>
            <a:r>
              <a:rPr lang="fr-FR" sz="3600" dirty="0"/>
              <a:t>Comment gérer ses erreurs dans Git ?</a:t>
            </a:r>
          </a:p>
        </p:txBody>
      </p:sp>
      <p:sp>
        <p:nvSpPr>
          <p:cNvPr id="4" name="Titre 1">
            <a:extLst>
              <a:ext uri="{FF2B5EF4-FFF2-40B4-BE49-F238E27FC236}">
                <a16:creationId xmlns:a16="http://schemas.microsoft.com/office/drawing/2014/main" id="{87D9624F-3089-C5D1-08D2-A716E09F8947}"/>
              </a:ext>
            </a:extLst>
          </p:cNvPr>
          <p:cNvSpPr txBox="1">
            <a:spLocks/>
          </p:cNvSpPr>
          <p:nvPr/>
        </p:nvSpPr>
        <p:spPr>
          <a:xfrm>
            <a:off x="265611" y="857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t>J’ai oublier mon message lors du commit</a:t>
            </a:r>
          </a:p>
        </p:txBody>
      </p:sp>
      <p:sp>
        <p:nvSpPr>
          <p:cNvPr id="3" name="ZoneTexte 2">
            <a:extLst>
              <a:ext uri="{FF2B5EF4-FFF2-40B4-BE49-F238E27FC236}">
                <a16:creationId xmlns:a16="http://schemas.microsoft.com/office/drawing/2014/main" id="{10CBD4CE-17AA-F81B-8661-F3297E1E6033}"/>
              </a:ext>
            </a:extLst>
          </p:cNvPr>
          <p:cNvSpPr txBox="1"/>
          <p:nvPr/>
        </p:nvSpPr>
        <p:spPr>
          <a:xfrm>
            <a:off x="1323702" y="1759131"/>
            <a:ext cx="7689669" cy="4446730"/>
          </a:xfrm>
          <a:prstGeom prst="rect">
            <a:avLst/>
          </a:prstGeom>
          <a:noFill/>
        </p:spPr>
        <p:txBody>
          <a:bodyPr wrap="square" rtlCol="0">
            <a:spAutoFit/>
          </a:bodyPr>
          <a:lstStyle/>
          <a:p>
            <a:pPr>
              <a:lnSpc>
                <a:spcPct val="200000"/>
              </a:lnSpc>
            </a:pPr>
            <a:r>
              <a:rPr lang="fr-FR" b="1" u="sng" dirty="0"/>
              <a:t>En commande GIT:</a:t>
            </a:r>
          </a:p>
          <a:p>
            <a:pPr marL="342900" indent="-342900">
              <a:lnSpc>
                <a:spcPct val="200000"/>
              </a:lnSpc>
              <a:buFont typeface="+mj-lt"/>
              <a:buAutoNum type="arabicPeriod"/>
            </a:pPr>
            <a:r>
              <a:rPr lang="fr-FR" dirty="0"/>
              <a:t>Allez dans votre Dossier «  Documents » (ou équivalent)</a:t>
            </a:r>
          </a:p>
          <a:p>
            <a:pPr marL="342900" indent="-342900">
              <a:lnSpc>
                <a:spcPct val="200000"/>
              </a:lnSpc>
              <a:buFont typeface="+mj-lt"/>
              <a:buAutoNum type="arabicPeriod"/>
            </a:pPr>
            <a:r>
              <a:rPr lang="fr-FR" dirty="0"/>
              <a:t>Créer un dossier «  </a:t>
            </a:r>
            <a:r>
              <a:rPr lang="fr-FR" dirty="0" err="1"/>
              <a:t>PremierProjet</a:t>
            </a:r>
            <a:r>
              <a:rPr lang="fr-FR" dirty="0"/>
              <a:t> »</a:t>
            </a:r>
          </a:p>
          <a:p>
            <a:pPr marL="342900" indent="-342900">
              <a:lnSpc>
                <a:spcPct val="200000"/>
              </a:lnSpc>
              <a:buFont typeface="+mj-lt"/>
              <a:buAutoNum type="arabicPeriod"/>
            </a:pPr>
            <a:r>
              <a:rPr lang="fr-FR" dirty="0"/>
              <a:t>Allez dans votre dossier «   </a:t>
            </a:r>
            <a:r>
              <a:rPr lang="fr-FR" dirty="0" err="1"/>
              <a:t>PremierProjet</a:t>
            </a:r>
            <a:r>
              <a:rPr lang="fr-FR" dirty="0"/>
              <a:t> »</a:t>
            </a:r>
          </a:p>
          <a:p>
            <a:pPr marL="342900" indent="-342900">
              <a:lnSpc>
                <a:spcPct val="200000"/>
              </a:lnSpc>
              <a:buFont typeface="+mj-lt"/>
              <a:buAutoNum type="arabicPeriod"/>
            </a:pPr>
            <a:r>
              <a:rPr lang="fr-FR" dirty="0"/>
              <a:t>Initier le repo .git</a:t>
            </a:r>
          </a:p>
          <a:p>
            <a:pPr marL="342900" indent="-342900">
              <a:lnSpc>
                <a:spcPct val="200000"/>
              </a:lnSpc>
              <a:buFont typeface="+mj-lt"/>
              <a:buAutoNum type="arabicPeriod"/>
            </a:pPr>
            <a:r>
              <a:rPr lang="fr-FR" dirty="0"/>
              <a:t>Créer un fichier «  monPremierFichier.txt »</a:t>
            </a:r>
          </a:p>
          <a:p>
            <a:pPr marL="342900" indent="-342900">
              <a:lnSpc>
                <a:spcPct val="200000"/>
              </a:lnSpc>
              <a:buFont typeface="+mj-lt"/>
              <a:buAutoNum type="arabicPeriod"/>
            </a:pPr>
            <a:r>
              <a:rPr lang="fr-FR" dirty="0"/>
              <a:t>Indexez le fichier «  monPremierFichier.txt »</a:t>
            </a:r>
          </a:p>
          <a:p>
            <a:pPr marL="342900" indent="-342900">
              <a:lnSpc>
                <a:spcPct val="200000"/>
              </a:lnSpc>
              <a:buFont typeface="+mj-lt"/>
              <a:buAutoNum type="arabicPeriod"/>
            </a:pPr>
            <a:r>
              <a:rPr lang="fr-FR" dirty="0"/>
              <a:t>Commit sans message </a:t>
            </a:r>
          </a:p>
        </p:txBody>
      </p:sp>
      <p:sp>
        <p:nvSpPr>
          <p:cNvPr id="7" name="ZoneTexte 6">
            <a:extLst>
              <a:ext uri="{FF2B5EF4-FFF2-40B4-BE49-F238E27FC236}">
                <a16:creationId xmlns:a16="http://schemas.microsoft.com/office/drawing/2014/main" id="{777A56C9-798B-3844-CD9F-075751F19BB8}"/>
              </a:ext>
            </a:extLst>
          </p:cNvPr>
          <p:cNvSpPr txBox="1"/>
          <p:nvPr/>
        </p:nvSpPr>
        <p:spPr>
          <a:xfrm>
            <a:off x="4005942" y="5695294"/>
            <a:ext cx="7062653" cy="646331"/>
          </a:xfrm>
          <a:prstGeom prst="rect">
            <a:avLst/>
          </a:prstGeom>
          <a:solidFill>
            <a:schemeClr val="tx1"/>
          </a:solidFill>
        </p:spPr>
        <p:txBody>
          <a:bodyPr wrap="square">
            <a:spAutoFit/>
          </a:bodyPr>
          <a:lstStyle/>
          <a:p>
            <a:r>
              <a:rPr lang="fr-FR" sz="1800" b="0" i="0" dirty="0" err="1">
                <a:solidFill>
                  <a:srgbClr val="00B050"/>
                </a:solidFill>
                <a:effectLst/>
                <a:latin typeface="Courier New" panose="02070309020205020404" pitchFamily="49" charset="0"/>
              </a:rPr>
              <a:t>johndoe</a:t>
            </a:r>
            <a:r>
              <a:rPr lang="fr-FR" sz="1800" b="0" i="0" dirty="0">
                <a:solidFill>
                  <a:srgbClr val="FFFFFF"/>
                </a:solidFill>
                <a:effectLst/>
                <a:latin typeface="Courier New" panose="02070309020205020404" pitchFamily="49" charset="0"/>
              </a:rPr>
              <a:t> </a:t>
            </a:r>
            <a:r>
              <a:rPr lang="fr-FR" sz="1800" b="0" i="0" dirty="0">
                <a:solidFill>
                  <a:srgbClr val="FFFF00"/>
                </a:solidFill>
                <a:effectLst/>
                <a:latin typeface="Courier New" panose="02070309020205020404" pitchFamily="49" charset="0"/>
              </a:rPr>
              <a:t>~/Documents/</a:t>
            </a:r>
            <a:r>
              <a:rPr lang="fr-FR" sz="1800" b="0" i="0" dirty="0" err="1">
                <a:solidFill>
                  <a:srgbClr val="FFFF00"/>
                </a:solidFill>
                <a:effectLst/>
                <a:latin typeface="Courier New" panose="02070309020205020404" pitchFamily="49" charset="0"/>
              </a:rPr>
              <a:t>PremierProjet</a:t>
            </a:r>
            <a:r>
              <a:rPr lang="fr-FR" sz="1800" b="0" i="0" dirty="0">
                <a:solidFill>
                  <a:srgbClr val="FFFF00"/>
                </a:solidFill>
                <a:effectLst/>
                <a:latin typeface="Courier New" panose="02070309020205020404" pitchFamily="49" charset="0"/>
              </a:rPr>
              <a:t> </a:t>
            </a:r>
            <a:r>
              <a:rPr lang="fr-FR" sz="1800" b="0" i="0" dirty="0">
                <a:solidFill>
                  <a:schemeClr val="accent2">
                    <a:lumMod val="60000"/>
                    <a:lumOff val="40000"/>
                  </a:schemeClr>
                </a:solidFill>
                <a:effectLst/>
                <a:latin typeface="Courier New" panose="02070309020205020404" pitchFamily="49" charset="0"/>
              </a:rPr>
              <a:t>(master)</a:t>
            </a:r>
            <a:endParaRPr lang="fr-FR" sz="1800" b="0" i="0" dirty="0">
              <a:solidFill>
                <a:srgbClr val="FFFF00"/>
              </a:solidFill>
              <a:effectLst/>
              <a:latin typeface="Courier New" panose="02070309020205020404" pitchFamily="49" charset="0"/>
            </a:endParaRPr>
          </a:p>
          <a:p>
            <a:r>
              <a:rPr lang="fr-FR" sz="1800" b="0" i="0" dirty="0">
                <a:solidFill>
                  <a:srgbClr val="FFFFFF"/>
                </a:solidFill>
                <a:effectLst/>
                <a:latin typeface="Courier New" panose="02070309020205020404" pitchFamily="49" charset="0"/>
              </a:rPr>
              <a:t>$ git commit </a:t>
            </a:r>
            <a:r>
              <a:rPr lang="fr-FR" sz="1800" b="0" i="0" dirty="0">
                <a:solidFill>
                  <a:srgbClr val="00B0F0"/>
                </a:solidFill>
                <a:effectLst/>
                <a:latin typeface="Courier New" panose="02070309020205020404" pitchFamily="49" charset="0"/>
              </a:rPr>
              <a:t>//sauvegarde de la version (repo)</a:t>
            </a:r>
            <a:endParaRPr lang="fr-FR" sz="1800" dirty="0"/>
          </a:p>
        </p:txBody>
      </p:sp>
    </p:spTree>
    <p:extLst>
      <p:ext uri="{BB962C8B-B14F-4D97-AF65-F5344CB8AC3E}">
        <p14:creationId xmlns:p14="http://schemas.microsoft.com/office/powerpoint/2010/main" val="3577794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B3F58968-54FC-6BEB-ECD2-B3AA6055D14E}"/>
              </a:ext>
            </a:extLst>
          </p:cNvPr>
          <p:cNvSpPr txBox="1"/>
          <p:nvPr/>
        </p:nvSpPr>
        <p:spPr>
          <a:xfrm>
            <a:off x="435429" y="1910418"/>
            <a:ext cx="10981508" cy="3970318"/>
          </a:xfrm>
          <a:prstGeom prst="rect">
            <a:avLst/>
          </a:prstGeom>
          <a:solidFill>
            <a:schemeClr val="tx1"/>
          </a:solidFill>
        </p:spPr>
        <p:txBody>
          <a:bodyPr wrap="square">
            <a:spAutoFit/>
          </a:bodyPr>
          <a:lstStyle/>
          <a:p>
            <a:r>
              <a:rPr lang="fr-FR" sz="1800" b="0" i="0" dirty="0" err="1">
                <a:solidFill>
                  <a:srgbClr val="00B050"/>
                </a:solidFill>
                <a:effectLst/>
                <a:latin typeface="Courier New" panose="02070309020205020404" pitchFamily="49" charset="0"/>
              </a:rPr>
              <a:t>johndoe</a:t>
            </a:r>
            <a:r>
              <a:rPr lang="fr-FR" sz="1800" b="0" i="0" dirty="0">
                <a:solidFill>
                  <a:srgbClr val="FFFFFF"/>
                </a:solidFill>
                <a:effectLst/>
                <a:latin typeface="Courier New" panose="02070309020205020404" pitchFamily="49" charset="0"/>
              </a:rPr>
              <a:t> </a:t>
            </a:r>
            <a:r>
              <a:rPr lang="fr-FR" sz="1800" b="0" i="0" dirty="0">
                <a:solidFill>
                  <a:srgbClr val="FFFF00"/>
                </a:solidFill>
                <a:effectLst/>
                <a:latin typeface="Courier New" panose="02070309020205020404" pitchFamily="49" charset="0"/>
              </a:rPr>
              <a:t>~</a:t>
            </a:r>
            <a:r>
              <a:rPr lang="fr-FR" sz="1800" b="0" i="0" dirty="0">
                <a:solidFill>
                  <a:srgbClr val="FFFFFF"/>
                </a:solidFill>
                <a:effectLst/>
                <a:latin typeface="Courier New" panose="02070309020205020404" pitchFamily="49" charset="0"/>
              </a:rPr>
              <a:t> </a:t>
            </a:r>
          </a:p>
          <a:p>
            <a:r>
              <a:rPr lang="fr-FR" sz="1800" b="0" i="0" dirty="0">
                <a:solidFill>
                  <a:srgbClr val="FFFFFF"/>
                </a:solidFill>
                <a:effectLst/>
                <a:latin typeface="Courier New" panose="02070309020205020404" pitchFamily="49" charset="0"/>
              </a:rPr>
              <a:t>$ cd Documents </a:t>
            </a:r>
            <a:r>
              <a:rPr lang="fr-FR" sz="1800" b="0" i="0" dirty="0">
                <a:solidFill>
                  <a:srgbClr val="00B0F0"/>
                </a:solidFill>
                <a:effectLst/>
                <a:latin typeface="Courier New" panose="02070309020205020404" pitchFamily="49" charset="0"/>
              </a:rPr>
              <a:t>//Navigation</a:t>
            </a:r>
          </a:p>
          <a:p>
            <a:r>
              <a:rPr lang="fr-FR" sz="1800" b="0" i="0" dirty="0" err="1">
                <a:solidFill>
                  <a:srgbClr val="00B050"/>
                </a:solidFill>
                <a:effectLst/>
                <a:latin typeface="Courier New" panose="02070309020205020404" pitchFamily="49" charset="0"/>
              </a:rPr>
              <a:t>johndoe</a:t>
            </a:r>
            <a:r>
              <a:rPr lang="fr-FR" sz="1800" b="0" i="0" dirty="0">
                <a:solidFill>
                  <a:srgbClr val="FFFFFF"/>
                </a:solidFill>
                <a:effectLst/>
                <a:latin typeface="Courier New" panose="02070309020205020404" pitchFamily="49" charset="0"/>
              </a:rPr>
              <a:t> </a:t>
            </a:r>
            <a:r>
              <a:rPr lang="fr-FR" sz="1800" b="0" i="0" dirty="0">
                <a:solidFill>
                  <a:srgbClr val="FFFF00"/>
                </a:solidFill>
                <a:effectLst/>
                <a:latin typeface="Courier New" panose="02070309020205020404" pitchFamily="49" charset="0"/>
              </a:rPr>
              <a:t>~/Documents</a:t>
            </a:r>
            <a:endParaRPr lang="fr-FR" sz="1800" b="0" i="0" dirty="0">
              <a:solidFill>
                <a:srgbClr val="FFFFFF"/>
              </a:solidFill>
              <a:effectLst/>
              <a:latin typeface="Courier New" panose="02070309020205020404" pitchFamily="49" charset="0"/>
            </a:endParaRPr>
          </a:p>
          <a:p>
            <a:r>
              <a:rPr lang="fr-FR" sz="1800" b="0" i="0" dirty="0">
                <a:solidFill>
                  <a:srgbClr val="FFFFFF"/>
                </a:solidFill>
                <a:effectLst/>
                <a:latin typeface="Courier New" panose="02070309020205020404" pitchFamily="49" charset="0"/>
              </a:rPr>
              <a:t>$ </a:t>
            </a:r>
            <a:r>
              <a:rPr lang="fr-FR" sz="1800" b="0" i="0" dirty="0" err="1">
                <a:solidFill>
                  <a:srgbClr val="FFFFFF"/>
                </a:solidFill>
                <a:effectLst/>
                <a:latin typeface="Courier New" panose="02070309020205020404" pitchFamily="49" charset="0"/>
              </a:rPr>
              <a:t>mkdir</a:t>
            </a:r>
            <a:r>
              <a:rPr lang="fr-FR" sz="1800" b="0" i="0" dirty="0">
                <a:solidFill>
                  <a:srgbClr val="FFFFFF"/>
                </a:solidFill>
                <a:effectLst/>
                <a:latin typeface="Courier New" panose="02070309020205020404" pitchFamily="49" charset="0"/>
              </a:rPr>
              <a:t> </a:t>
            </a:r>
            <a:r>
              <a:rPr lang="fr-FR" sz="1800" b="0" i="0" dirty="0" err="1">
                <a:solidFill>
                  <a:srgbClr val="FFFFFF"/>
                </a:solidFill>
                <a:effectLst/>
                <a:latin typeface="Courier New" panose="02070309020205020404" pitchFamily="49" charset="0"/>
              </a:rPr>
              <a:t>PremierProjet</a:t>
            </a:r>
            <a:r>
              <a:rPr lang="fr-FR" sz="1800" b="0" i="0" dirty="0">
                <a:solidFill>
                  <a:srgbClr val="00B0F0"/>
                </a:solidFill>
                <a:effectLst/>
                <a:latin typeface="Courier New" panose="02070309020205020404" pitchFamily="49" charset="0"/>
              </a:rPr>
              <a:t> //Création de dossier</a:t>
            </a:r>
            <a:endParaRPr lang="fr-FR" sz="1800" b="0" i="0" dirty="0">
              <a:solidFill>
                <a:srgbClr val="FFFFFF"/>
              </a:solidFill>
              <a:effectLst/>
              <a:latin typeface="Courier New" panose="02070309020205020404" pitchFamily="49" charset="0"/>
            </a:endParaRPr>
          </a:p>
          <a:p>
            <a:r>
              <a:rPr lang="fr-FR" sz="1800" b="0" i="0" dirty="0" err="1">
                <a:solidFill>
                  <a:srgbClr val="00B050"/>
                </a:solidFill>
                <a:effectLst/>
                <a:latin typeface="Courier New" panose="02070309020205020404" pitchFamily="49" charset="0"/>
              </a:rPr>
              <a:t>johndoe</a:t>
            </a:r>
            <a:r>
              <a:rPr lang="fr-FR" sz="1800" b="0" i="0" dirty="0">
                <a:solidFill>
                  <a:srgbClr val="FFFFFF"/>
                </a:solidFill>
                <a:effectLst/>
                <a:latin typeface="Courier New" panose="02070309020205020404" pitchFamily="49" charset="0"/>
              </a:rPr>
              <a:t> </a:t>
            </a:r>
            <a:r>
              <a:rPr lang="fr-FR" sz="1800" b="0" i="0" dirty="0">
                <a:solidFill>
                  <a:srgbClr val="FFFF00"/>
                </a:solidFill>
                <a:effectLst/>
                <a:latin typeface="Courier New" panose="02070309020205020404" pitchFamily="49" charset="0"/>
              </a:rPr>
              <a:t>~/Documents</a:t>
            </a:r>
          </a:p>
          <a:p>
            <a:r>
              <a:rPr lang="fr-FR" sz="1800" b="0" i="0" dirty="0">
                <a:solidFill>
                  <a:srgbClr val="FFFFFF"/>
                </a:solidFill>
                <a:effectLst/>
                <a:latin typeface="Courier New" panose="02070309020205020404" pitchFamily="49" charset="0"/>
              </a:rPr>
              <a:t>$ cd Documents/</a:t>
            </a:r>
            <a:r>
              <a:rPr lang="fr-FR" sz="1800" b="0" i="0" dirty="0" err="1">
                <a:solidFill>
                  <a:srgbClr val="FFFFFF"/>
                </a:solidFill>
                <a:effectLst/>
                <a:latin typeface="Courier New" panose="02070309020205020404" pitchFamily="49" charset="0"/>
              </a:rPr>
              <a:t>PremierProjet</a:t>
            </a:r>
            <a:r>
              <a:rPr lang="fr-FR" sz="1800" b="0" i="0" dirty="0">
                <a:solidFill>
                  <a:srgbClr val="FFFFFF"/>
                </a:solidFill>
                <a:effectLst/>
                <a:latin typeface="Courier New" panose="02070309020205020404" pitchFamily="49" charset="0"/>
              </a:rPr>
              <a:t> </a:t>
            </a:r>
            <a:r>
              <a:rPr lang="fr-FR" sz="1800" b="0" i="0" dirty="0">
                <a:solidFill>
                  <a:srgbClr val="00B0F0"/>
                </a:solidFill>
                <a:effectLst/>
                <a:latin typeface="Courier New" panose="02070309020205020404" pitchFamily="49" charset="0"/>
              </a:rPr>
              <a:t>//Navigation dans nouveau dossier</a:t>
            </a:r>
            <a:endParaRPr lang="fr-FR" sz="1800" b="0" i="0" dirty="0">
              <a:solidFill>
                <a:srgbClr val="FFFFFF"/>
              </a:solidFill>
              <a:effectLst/>
              <a:latin typeface="Courier New" panose="02070309020205020404" pitchFamily="49" charset="0"/>
            </a:endParaRPr>
          </a:p>
          <a:p>
            <a:r>
              <a:rPr lang="fr-FR" sz="1800" b="0" i="0" dirty="0" err="1">
                <a:solidFill>
                  <a:srgbClr val="00B050"/>
                </a:solidFill>
                <a:effectLst/>
                <a:latin typeface="Courier New" panose="02070309020205020404" pitchFamily="49" charset="0"/>
              </a:rPr>
              <a:t>johndoe</a:t>
            </a:r>
            <a:r>
              <a:rPr lang="fr-FR" sz="1800" b="0" i="0" dirty="0">
                <a:solidFill>
                  <a:srgbClr val="FFFFFF"/>
                </a:solidFill>
                <a:effectLst/>
                <a:latin typeface="Courier New" panose="02070309020205020404" pitchFamily="49" charset="0"/>
              </a:rPr>
              <a:t> </a:t>
            </a:r>
            <a:r>
              <a:rPr lang="fr-FR" sz="1800" b="0" i="0" dirty="0">
                <a:solidFill>
                  <a:srgbClr val="FFFF00"/>
                </a:solidFill>
                <a:effectLst/>
                <a:latin typeface="Courier New" panose="02070309020205020404" pitchFamily="49" charset="0"/>
              </a:rPr>
              <a:t>~/Documents/</a:t>
            </a:r>
            <a:r>
              <a:rPr lang="fr-FR" sz="1800" b="0" i="0" dirty="0" err="1">
                <a:solidFill>
                  <a:srgbClr val="FFFF00"/>
                </a:solidFill>
                <a:effectLst/>
                <a:latin typeface="Courier New" panose="02070309020205020404" pitchFamily="49" charset="0"/>
              </a:rPr>
              <a:t>PremierProjet</a:t>
            </a:r>
            <a:endParaRPr lang="fr-FR" sz="1800" b="0" i="0" dirty="0">
              <a:solidFill>
                <a:srgbClr val="FFFF00"/>
              </a:solidFill>
              <a:effectLst/>
              <a:latin typeface="Courier New" panose="02070309020205020404" pitchFamily="49" charset="0"/>
            </a:endParaRPr>
          </a:p>
          <a:p>
            <a:r>
              <a:rPr lang="fr-FR" sz="1800" b="0" i="0" dirty="0">
                <a:solidFill>
                  <a:srgbClr val="FFFFFF"/>
                </a:solidFill>
                <a:effectLst/>
                <a:latin typeface="Courier New" panose="02070309020205020404" pitchFamily="49" charset="0"/>
              </a:rPr>
              <a:t>$ git init </a:t>
            </a:r>
            <a:r>
              <a:rPr lang="fr-FR" sz="1800" b="0" i="0" dirty="0">
                <a:solidFill>
                  <a:srgbClr val="00B0F0"/>
                </a:solidFill>
                <a:effectLst/>
                <a:latin typeface="Courier New" panose="02070309020205020404" pitchFamily="49" charset="0"/>
              </a:rPr>
              <a:t>//Initialisation du dépôt</a:t>
            </a:r>
            <a:endParaRPr lang="fr-FR" sz="1800" b="0" i="0" dirty="0">
              <a:solidFill>
                <a:srgbClr val="FFFFFF"/>
              </a:solidFill>
              <a:effectLst/>
              <a:latin typeface="Courier New" panose="02070309020205020404" pitchFamily="49" charset="0"/>
            </a:endParaRPr>
          </a:p>
          <a:p>
            <a:r>
              <a:rPr lang="fr-FR" sz="1800" b="0" i="0" dirty="0" err="1">
                <a:solidFill>
                  <a:srgbClr val="FFFFFF"/>
                </a:solidFill>
                <a:effectLst/>
                <a:latin typeface="Courier New" panose="02070309020205020404" pitchFamily="49" charset="0"/>
              </a:rPr>
              <a:t>Initialized</a:t>
            </a:r>
            <a:r>
              <a:rPr lang="fr-FR" sz="1800" b="0" i="0" dirty="0">
                <a:solidFill>
                  <a:srgbClr val="FFFFFF"/>
                </a:solidFill>
                <a:effectLst/>
                <a:latin typeface="Courier New" panose="02070309020205020404" pitchFamily="49" charset="0"/>
              </a:rPr>
              <a:t> </a:t>
            </a:r>
            <a:r>
              <a:rPr lang="fr-FR" sz="1800" b="0" i="0" dirty="0" err="1">
                <a:solidFill>
                  <a:srgbClr val="FFFFFF"/>
                </a:solidFill>
                <a:effectLst/>
                <a:latin typeface="Courier New" panose="02070309020205020404" pitchFamily="49" charset="0"/>
              </a:rPr>
              <a:t>empty</a:t>
            </a:r>
            <a:r>
              <a:rPr lang="fr-FR" sz="1800" b="0" i="0" dirty="0">
                <a:solidFill>
                  <a:srgbClr val="FFFFFF"/>
                </a:solidFill>
                <a:effectLst/>
                <a:latin typeface="Courier New" panose="02070309020205020404" pitchFamily="49" charset="0"/>
              </a:rPr>
              <a:t> Git repository in c:/users/JohnDoe/Documents/PremierProjet/</a:t>
            </a:r>
          </a:p>
          <a:p>
            <a:r>
              <a:rPr lang="fr-FR" sz="1800" b="0" i="0" dirty="0" err="1">
                <a:solidFill>
                  <a:srgbClr val="00B050"/>
                </a:solidFill>
                <a:effectLst/>
                <a:latin typeface="Courier New" panose="02070309020205020404" pitchFamily="49" charset="0"/>
              </a:rPr>
              <a:t>johndoe</a:t>
            </a:r>
            <a:r>
              <a:rPr lang="fr-FR" sz="1800" b="0" i="0" dirty="0">
                <a:solidFill>
                  <a:srgbClr val="FFFFFF"/>
                </a:solidFill>
                <a:effectLst/>
                <a:latin typeface="Courier New" panose="02070309020205020404" pitchFamily="49" charset="0"/>
              </a:rPr>
              <a:t> </a:t>
            </a:r>
            <a:r>
              <a:rPr lang="fr-FR" sz="1800" b="0" i="0" dirty="0">
                <a:solidFill>
                  <a:srgbClr val="FFFF00"/>
                </a:solidFill>
                <a:effectLst/>
                <a:latin typeface="Courier New" panose="02070309020205020404" pitchFamily="49" charset="0"/>
              </a:rPr>
              <a:t>~/Documents/</a:t>
            </a:r>
            <a:r>
              <a:rPr lang="fr-FR" sz="1800" b="0" i="0" dirty="0" err="1">
                <a:solidFill>
                  <a:srgbClr val="FFFF00"/>
                </a:solidFill>
                <a:effectLst/>
                <a:latin typeface="Courier New" panose="02070309020205020404" pitchFamily="49" charset="0"/>
              </a:rPr>
              <a:t>PremierProjet</a:t>
            </a:r>
            <a:r>
              <a:rPr lang="fr-FR" sz="1800" b="0" i="0" dirty="0">
                <a:solidFill>
                  <a:srgbClr val="FFFF00"/>
                </a:solidFill>
                <a:effectLst/>
                <a:latin typeface="Courier New" panose="02070309020205020404" pitchFamily="49" charset="0"/>
              </a:rPr>
              <a:t> </a:t>
            </a:r>
            <a:r>
              <a:rPr lang="fr-FR" sz="1800" b="0" i="0" dirty="0">
                <a:solidFill>
                  <a:schemeClr val="accent2">
                    <a:lumMod val="60000"/>
                    <a:lumOff val="40000"/>
                  </a:schemeClr>
                </a:solidFill>
                <a:effectLst/>
                <a:latin typeface="Courier New" panose="02070309020205020404" pitchFamily="49" charset="0"/>
              </a:rPr>
              <a:t>(master)</a:t>
            </a:r>
          </a:p>
          <a:p>
            <a:r>
              <a:rPr lang="fr-FR" sz="1800" b="0" i="0" dirty="0">
                <a:solidFill>
                  <a:srgbClr val="FFFFFF"/>
                </a:solidFill>
                <a:effectLst/>
                <a:latin typeface="Courier New" panose="02070309020205020404" pitchFamily="49" charset="0"/>
              </a:rPr>
              <a:t>$ </a:t>
            </a:r>
            <a:r>
              <a:rPr lang="fr-FR" sz="1800" b="0" i="0" dirty="0" err="1">
                <a:solidFill>
                  <a:srgbClr val="FFFFFF"/>
                </a:solidFill>
                <a:effectLst/>
                <a:latin typeface="Courier New" panose="02070309020205020404" pitchFamily="49" charset="0"/>
              </a:rPr>
              <a:t>touch</a:t>
            </a:r>
            <a:r>
              <a:rPr lang="fr-FR" sz="1800" b="0" i="0">
                <a:solidFill>
                  <a:srgbClr val="FFFFFF"/>
                </a:solidFill>
                <a:effectLst/>
                <a:latin typeface="Courier New" panose="02070309020205020404" pitchFamily="49" charset="0"/>
              </a:rPr>
              <a:t> monPremierFichier</a:t>
            </a:r>
            <a:r>
              <a:rPr lang="fr-FR" sz="1800" b="0" i="0" dirty="0">
                <a:solidFill>
                  <a:srgbClr val="FFFFFF"/>
                </a:solidFill>
                <a:effectLst/>
                <a:latin typeface="Courier New" panose="02070309020205020404" pitchFamily="49" charset="0"/>
              </a:rPr>
              <a:t>.txt </a:t>
            </a:r>
            <a:r>
              <a:rPr lang="fr-FR" sz="1800" b="0" i="0" dirty="0">
                <a:solidFill>
                  <a:srgbClr val="00B0F0"/>
                </a:solidFill>
                <a:effectLst/>
                <a:latin typeface="Courier New" panose="02070309020205020404" pitchFamily="49" charset="0"/>
              </a:rPr>
              <a:t>//Création fichier txt</a:t>
            </a:r>
          </a:p>
          <a:p>
            <a:r>
              <a:rPr lang="fr-FR" sz="1800" b="0" i="0" dirty="0" err="1">
                <a:solidFill>
                  <a:srgbClr val="00B050"/>
                </a:solidFill>
                <a:effectLst/>
                <a:latin typeface="Courier New" panose="02070309020205020404" pitchFamily="49" charset="0"/>
              </a:rPr>
              <a:t>johndoe</a:t>
            </a:r>
            <a:r>
              <a:rPr lang="fr-FR" sz="1800" b="0" i="0" dirty="0">
                <a:solidFill>
                  <a:srgbClr val="FFFFFF"/>
                </a:solidFill>
                <a:effectLst/>
                <a:latin typeface="Courier New" panose="02070309020205020404" pitchFamily="49" charset="0"/>
              </a:rPr>
              <a:t> </a:t>
            </a:r>
            <a:r>
              <a:rPr lang="fr-FR" sz="1800" b="0" i="0" dirty="0">
                <a:solidFill>
                  <a:srgbClr val="FFFF00"/>
                </a:solidFill>
                <a:effectLst/>
                <a:latin typeface="Courier New" panose="02070309020205020404" pitchFamily="49" charset="0"/>
              </a:rPr>
              <a:t>~/Documents/</a:t>
            </a:r>
            <a:r>
              <a:rPr lang="fr-FR" sz="1800" b="0" i="0" dirty="0" err="1">
                <a:solidFill>
                  <a:srgbClr val="FFFF00"/>
                </a:solidFill>
                <a:effectLst/>
                <a:latin typeface="Courier New" panose="02070309020205020404" pitchFamily="49" charset="0"/>
              </a:rPr>
              <a:t>PremierProjet</a:t>
            </a:r>
            <a:r>
              <a:rPr lang="fr-FR" sz="1800" b="0" i="0" dirty="0">
                <a:solidFill>
                  <a:srgbClr val="FFFF00"/>
                </a:solidFill>
                <a:effectLst/>
                <a:latin typeface="Courier New" panose="02070309020205020404" pitchFamily="49" charset="0"/>
              </a:rPr>
              <a:t> </a:t>
            </a:r>
            <a:r>
              <a:rPr lang="fr-FR" sz="1800" b="0" i="0" dirty="0">
                <a:solidFill>
                  <a:schemeClr val="accent2">
                    <a:lumMod val="60000"/>
                    <a:lumOff val="40000"/>
                  </a:schemeClr>
                </a:solidFill>
                <a:effectLst/>
                <a:latin typeface="Courier New" panose="02070309020205020404" pitchFamily="49" charset="0"/>
              </a:rPr>
              <a:t>(master)</a:t>
            </a:r>
            <a:endParaRPr lang="fr-FR" sz="1800" b="0" i="0" dirty="0">
              <a:solidFill>
                <a:srgbClr val="FFFF00"/>
              </a:solidFill>
              <a:effectLst/>
              <a:latin typeface="Courier New" panose="02070309020205020404" pitchFamily="49" charset="0"/>
            </a:endParaRPr>
          </a:p>
          <a:p>
            <a:r>
              <a:rPr lang="fr-FR" sz="1800" b="0" i="0" dirty="0">
                <a:solidFill>
                  <a:srgbClr val="FFFFFF"/>
                </a:solidFill>
                <a:effectLst/>
                <a:latin typeface="Courier New" panose="02070309020205020404" pitchFamily="49" charset="0"/>
              </a:rPr>
              <a:t>$ git commit </a:t>
            </a:r>
            <a:r>
              <a:rPr lang="fr-FR" sz="1800" b="0" i="0" dirty="0">
                <a:solidFill>
                  <a:srgbClr val="00B0F0"/>
                </a:solidFill>
                <a:effectLst/>
                <a:latin typeface="Courier New" panose="02070309020205020404" pitchFamily="49" charset="0"/>
              </a:rPr>
              <a:t>//sauvegarde de la version (repo)</a:t>
            </a:r>
            <a:endParaRPr lang="fr-FR" sz="1800" dirty="0"/>
          </a:p>
          <a:p>
            <a:endParaRPr lang="fr-FR" sz="1800" dirty="0"/>
          </a:p>
        </p:txBody>
      </p:sp>
      <p:sp>
        <p:nvSpPr>
          <p:cNvPr id="7" name="Titre 1">
            <a:extLst>
              <a:ext uri="{FF2B5EF4-FFF2-40B4-BE49-F238E27FC236}">
                <a16:creationId xmlns:a16="http://schemas.microsoft.com/office/drawing/2014/main" id="{5CF97F49-AA9F-96C2-C680-4ACD18172EE5}"/>
              </a:ext>
            </a:extLst>
          </p:cNvPr>
          <p:cNvSpPr>
            <a:spLocks noGrp="1"/>
          </p:cNvSpPr>
          <p:nvPr>
            <p:ph type="title"/>
          </p:nvPr>
        </p:nvSpPr>
        <p:spPr>
          <a:xfrm>
            <a:off x="905692" y="0"/>
            <a:ext cx="10515600" cy="1325563"/>
          </a:xfrm>
        </p:spPr>
        <p:txBody>
          <a:bodyPr>
            <a:normAutofit/>
          </a:bodyPr>
          <a:lstStyle/>
          <a:p>
            <a:r>
              <a:rPr lang="fr-FR" sz="3600" dirty="0"/>
              <a:t>Comment gérer ses erreurs dans Git ?</a:t>
            </a:r>
          </a:p>
        </p:txBody>
      </p:sp>
      <p:sp>
        <p:nvSpPr>
          <p:cNvPr id="8" name="Titre 1">
            <a:extLst>
              <a:ext uri="{FF2B5EF4-FFF2-40B4-BE49-F238E27FC236}">
                <a16:creationId xmlns:a16="http://schemas.microsoft.com/office/drawing/2014/main" id="{EE024624-B130-CF32-F2FC-5DD5785F9F8D}"/>
              </a:ext>
            </a:extLst>
          </p:cNvPr>
          <p:cNvSpPr txBox="1">
            <a:spLocks/>
          </p:cNvSpPr>
          <p:nvPr/>
        </p:nvSpPr>
        <p:spPr>
          <a:xfrm>
            <a:off x="265611" y="857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t>J’ai oublier mon message lors du commit</a:t>
            </a:r>
          </a:p>
        </p:txBody>
      </p:sp>
    </p:spTree>
    <p:extLst>
      <p:ext uri="{BB962C8B-B14F-4D97-AF65-F5344CB8AC3E}">
        <p14:creationId xmlns:p14="http://schemas.microsoft.com/office/powerpoint/2010/main" val="2482331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CDF5480-F6B0-9DC1-D110-49C125203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828" y="1995762"/>
            <a:ext cx="6276975" cy="32670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a:extLst>
              <a:ext uri="{FF2B5EF4-FFF2-40B4-BE49-F238E27FC236}">
                <a16:creationId xmlns:a16="http://schemas.microsoft.com/office/drawing/2014/main" id="{8116E004-EDB1-DC7D-979A-82FEECCA661B}"/>
              </a:ext>
            </a:extLst>
          </p:cNvPr>
          <p:cNvSpPr>
            <a:spLocks noChangeArrowheads="1"/>
          </p:cNvSpPr>
          <p:nvPr/>
        </p:nvSpPr>
        <p:spPr bwMode="auto">
          <a:xfrm>
            <a:off x="7384869" y="2323710"/>
            <a:ext cx="4807131" cy="214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 tIns="0" rIns="2539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28600" marR="0" lvl="0" indent="-228600" algn="l" defTabSz="914400" rtl="0" eaLnBrk="0" fontAlgn="base" latinLnBrk="0" hangingPunct="0">
              <a:lnSpc>
                <a:spcPct val="250000"/>
              </a:lnSpc>
              <a:spcBef>
                <a:spcPct val="0"/>
              </a:spcBef>
              <a:spcAft>
                <a:spcPct val="0"/>
              </a:spcAft>
              <a:buClrTx/>
              <a:buSzTx/>
              <a:buFont typeface="+mj-lt"/>
              <a:buAutoNum type="arabicPeriod"/>
              <a:tabLst/>
            </a:pPr>
            <a:r>
              <a:rPr lang="fr-FR" altLang="fr-FR" sz="1600" dirty="0">
                <a:solidFill>
                  <a:srgbClr val="271A38"/>
                </a:solidFill>
                <a:latin typeface="Inter"/>
              </a:rPr>
              <a:t>Ecrivez votre message </a:t>
            </a:r>
          </a:p>
          <a:p>
            <a:pPr marL="228600" marR="0" lvl="0" indent="-228600" algn="l" defTabSz="914400" rtl="0" eaLnBrk="0" fontAlgn="base" latinLnBrk="0" hangingPunct="0">
              <a:lnSpc>
                <a:spcPct val="250000"/>
              </a:lnSpc>
              <a:spcBef>
                <a:spcPct val="0"/>
              </a:spcBef>
              <a:spcAft>
                <a:spcPct val="0"/>
              </a:spcAft>
              <a:buClrTx/>
              <a:buSzTx/>
              <a:buFont typeface="+mj-lt"/>
              <a:buAutoNum type="arabicPeriod"/>
              <a:tabLst/>
            </a:pPr>
            <a:r>
              <a:rPr kumimoji="0" lang="fr-FR" altLang="fr-FR" sz="1600" b="0" i="0" u="none" strike="noStrike" cap="none" normalizeH="0" baseline="0" dirty="0">
                <a:ln>
                  <a:noFill/>
                </a:ln>
                <a:solidFill>
                  <a:srgbClr val="271A38"/>
                </a:solidFill>
                <a:effectLst/>
                <a:latin typeface="Inter"/>
              </a:rPr>
              <a:t>Appuyez sur Echap </a:t>
            </a:r>
            <a:r>
              <a:rPr lang="fr-FR" altLang="fr-FR" sz="1600" dirty="0">
                <a:solidFill>
                  <a:srgbClr val="271A38"/>
                </a:solidFill>
                <a:latin typeface="Inter"/>
              </a:rPr>
              <a:t>(curseur sur la dernière ligne)</a:t>
            </a:r>
            <a:endParaRPr kumimoji="0" lang="fr-FR" altLang="fr-FR" sz="1600" b="0" i="0" u="none" strike="noStrike" cap="none" normalizeH="0" baseline="0" dirty="0">
              <a:ln>
                <a:noFill/>
              </a:ln>
              <a:solidFill>
                <a:srgbClr val="271A38"/>
              </a:solidFill>
              <a:effectLst/>
              <a:latin typeface="Inter"/>
            </a:endParaRPr>
          </a:p>
          <a:p>
            <a:pPr marL="228600" marR="0" lvl="0" indent="-228600" algn="l" defTabSz="914400" rtl="0" eaLnBrk="0" fontAlgn="base" latinLnBrk="0" hangingPunct="0">
              <a:lnSpc>
                <a:spcPct val="250000"/>
              </a:lnSpc>
              <a:spcBef>
                <a:spcPct val="0"/>
              </a:spcBef>
              <a:spcAft>
                <a:spcPct val="0"/>
              </a:spcAft>
              <a:buClrTx/>
              <a:buSzTx/>
              <a:buFont typeface="+mj-lt"/>
              <a:buAutoNum type="arabicPeriod"/>
              <a:tabLst/>
            </a:pPr>
            <a:r>
              <a:rPr lang="fr-FR" altLang="fr-FR" sz="1600" dirty="0">
                <a:solidFill>
                  <a:srgbClr val="271A38"/>
                </a:solidFill>
                <a:latin typeface="Inter"/>
              </a:rPr>
              <a:t>T</a:t>
            </a:r>
            <a:r>
              <a:rPr kumimoji="0" lang="fr-FR" altLang="fr-FR" sz="1600" b="0" i="0" u="none" strike="noStrike" cap="none" normalizeH="0" baseline="0" dirty="0">
                <a:ln>
                  <a:noFill/>
                </a:ln>
                <a:solidFill>
                  <a:srgbClr val="271A38"/>
                </a:solidFill>
                <a:effectLst/>
                <a:latin typeface="Inter"/>
              </a:rPr>
              <a:t>apez la commande   </a:t>
            </a:r>
            <a:r>
              <a:rPr kumimoji="0" lang="fr-FR" altLang="fr-FR" sz="2800" b="0" i="0" u="none" strike="noStrike" cap="none" normalizeH="0" baseline="0" dirty="0">
                <a:ln>
                  <a:noFill/>
                </a:ln>
                <a:solidFill>
                  <a:srgbClr val="271A38"/>
                </a:solidFill>
                <a:effectLst/>
                <a:latin typeface="Courier New" panose="02070309020205020404" pitchFamily="49" charset="0"/>
                <a:cs typeface="Courier New" panose="02070309020205020404" pitchFamily="49" charset="0"/>
              </a:rPr>
              <a:t>:x</a:t>
            </a:r>
            <a:r>
              <a:rPr kumimoji="0" lang="fr-FR" altLang="fr-FR" sz="2800" b="0" i="0" u="none" strike="noStrike" cap="none" normalizeH="0" baseline="0" dirty="0">
                <a:ln>
                  <a:noFill/>
                </a:ln>
                <a:solidFill>
                  <a:srgbClr val="271A38"/>
                </a:solidFill>
                <a:effectLst/>
                <a:latin typeface="Inter"/>
              </a:rPr>
              <a:t> </a:t>
            </a:r>
            <a:endParaRPr kumimoji="0" lang="fr-FR" altLang="fr-FR" sz="1600" b="0" i="0" u="none" strike="noStrike" cap="none" normalizeH="0" baseline="0" dirty="0">
              <a:ln>
                <a:noFill/>
              </a:ln>
              <a:solidFill>
                <a:schemeClr val="tx1"/>
              </a:solidFill>
              <a:effectLst/>
            </a:endParaRPr>
          </a:p>
        </p:txBody>
      </p:sp>
      <p:sp>
        <p:nvSpPr>
          <p:cNvPr id="9" name="Titre 1">
            <a:extLst>
              <a:ext uri="{FF2B5EF4-FFF2-40B4-BE49-F238E27FC236}">
                <a16:creationId xmlns:a16="http://schemas.microsoft.com/office/drawing/2014/main" id="{AFDD433B-F937-E1AD-B7B2-A36CA7E06ACA}"/>
              </a:ext>
            </a:extLst>
          </p:cNvPr>
          <p:cNvSpPr>
            <a:spLocks noGrp="1"/>
          </p:cNvSpPr>
          <p:nvPr>
            <p:ph type="title"/>
          </p:nvPr>
        </p:nvSpPr>
        <p:spPr>
          <a:xfrm>
            <a:off x="905692" y="0"/>
            <a:ext cx="10515600" cy="1325563"/>
          </a:xfrm>
        </p:spPr>
        <p:txBody>
          <a:bodyPr>
            <a:normAutofit/>
          </a:bodyPr>
          <a:lstStyle/>
          <a:p>
            <a:r>
              <a:rPr lang="fr-FR" sz="3600" dirty="0"/>
              <a:t>Comment gérer ses erreurs dans Git ?</a:t>
            </a:r>
          </a:p>
        </p:txBody>
      </p:sp>
      <p:sp>
        <p:nvSpPr>
          <p:cNvPr id="11" name="Titre 1">
            <a:extLst>
              <a:ext uri="{FF2B5EF4-FFF2-40B4-BE49-F238E27FC236}">
                <a16:creationId xmlns:a16="http://schemas.microsoft.com/office/drawing/2014/main" id="{734F3402-F1C9-8E1E-E577-1581977F9EF9}"/>
              </a:ext>
            </a:extLst>
          </p:cNvPr>
          <p:cNvSpPr txBox="1">
            <a:spLocks/>
          </p:cNvSpPr>
          <p:nvPr/>
        </p:nvSpPr>
        <p:spPr>
          <a:xfrm>
            <a:off x="265611" y="857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t>J’ai oublier mon message lors du commit</a:t>
            </a:r>
          </a:p>
        </p:txBody>
      </p:sp>
    </p:spTree>
    <p:extLst>
      <p:ext uri="{BB962C8B-B14F-4D97-AF65-F5344CB8AC3E}">
        <p14:creationId xmlns:p14="http://schemas.microsoft.com/office/powerpoint/2010/main" val="3315754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4CF6579-6522-2E9D-6332-10959F673843}"/>
              </a:ext>
            </a:extLst>
          </p:cNvPr>
          <p:cNvSpPr>
            <a:spLocks noGrp="1"/>
          </p:cNvSpPr>
          <p:nvPr>
            <p:ph type="title"/>
          </p:nvPr>
        </p:nvSpPr>
        <p:spPr>
          <a:xfrm>
            <a:off x="905692" y="0"/>
            <a:ext cx="10515600" cy="1325563"/>
          </a:xfrm>
        </p:spPr>
        <p:txBody>
          <a:bodyPr>
            <a:normAutofit/>
          </a:bodyPr>
          <a:lstStyle/>
          <a:p>
            <a:r>
              <a:rPr lang="fr-FR" sz="3600" dirty="0"/>
              <a:t>Comment gérer ses erreurs dans Git ?</a:t>
            </a:r>
          </a:p>
        </p:txBody>
      </p:sp>
      <p:sp>
        <p:nvSpPr>
          <p:cNvPr id="6" name="Titre 1">
            <a:extLst>
              <a:ext uri="{FF2B5EF4-FFF2-40B4-BE49-F238E27FC236}">
                <a16:creationId xmlns:a16="http://schemas.microsoft.com/office/drawing/2014/main" id="{E3B5B8F1-2EDB-AF71-0407-F124EF306678}"/>
              </a:ext>
            </a:extLst>
          </p:cNvPr>
          <p:cNvSpPr txBox="1">
            <a:spLocks/>
          </p:cNvSpPr>
          <p:nvPr/>
        </p:nvSpPr>
        <p:spPr>
          <a:xfrm>
            <a:off x="265611" y="857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t>Mon message de commit n’est pas le bon</a:t>
            </a:r>
          </a:p>
        </p:txBody>
      </p:sp>
      <p:sp>
        <p:nvSpPr>
          <p:cNvPr id="11" name="ZoneTexte 10">
            <a:extLst>
              <a:ext uri="{FF2B5EF4-FFF2-40B4-BE49-F238E27FC236}">
                <a16:creationId xmlns:a16="http://schemas.microsoft.com/office/drawing/2014/main" id="{B521DF78-6081-461E-D188-44B011A9DC62}"/>
              </a:ext>
            </a:extLst>
          </p:cNvPr>
          <p:cNvSpPr txBox="1"/>
          <p:nvPr/>
        </p:nvSpPr>
        <p:spPr>
          <a:xfrm>
            <a:off x="2114543" y="2232374"/>
            <a:ext cx="7962915" cy="2031325"/>
          </a:xfrm>
          <a:prstGeom prst="rect">
            <a:avLst/>
          </a:prstGeom>
          <a:solidFill>
            <a:schemeClr val="tx1"/>
          </a:solidFill>
        </p:spPr>
        <p:txBody>
          <a:bodyPr wrap="square">
            <a:spAutoFit/>
          </a:bodyPr>
          <a:lstStyle/>
          <a:p>
            <a:r>
              <a:rPr lang="fr-FR" sz="1800" b="0" i="0" dirty="0">
                <a:solidFill>
                  <a:srgbClr val="00B0F0"/>
                </a:solidFill>
                <a:effectLst/>
                <a:latin typeface="Courier New" panose="02070309020205020404" pitchFamily="49" charset="0"/>
              </a:rPr>
              <a:t>//Sur la branche master, ajoutez ou modifiez un fichier, indexez et </a:t>
            </a:r>
            <a:r>
              <a:rPr lang="fr-FR" sz="1800" b="0" i="0" dirty="0" err="1">
                <a:solidFill>
                  <a:srgbClr val="00B0F0"/>
                </a:solidFill>
                <a:effectLst/>
                <a:latin typeface="Courier New" panose="02070309020205020404" pitchFamily="49" charset="0"/>
              </a:rPr>
              <a:t>commitez</a:t>
            </a:r>
            <a:r>
              <a:rPr lang="fr-FR" sz="1800" b="0" i="0" dirty="0">
                <a:solidFill>
                  <a:srgbClr val="00B0F0"/>
                </a:solidFill>
                <a:effectLst/>
                <a:latin typeface="Courier New" panose="02070309020205020404" pitchFamily="49" charset="0"/>
              </a:rPr>
              <a:t> avec un message</a:t>
            </a:r>
          </a:p>
          <a:p>
            <a:endParaRPr lang="fr-FR" sz="1800" b="0" i="0" dirty="0">
              <a:solidFill>
                <a:srgbClr val="00B0F0"/>
              </a:solidFill>
              <a:effectLst/>
              <a:latin typeface="Courier New" panose="02070309020205020404" pitchFamily="49" charset="0"/>
            </a:endParaRPr>
          </a:p>
          <a:p>
            <a:r>
              <a:rPr lang="fr-FR" sz="1800" b="0" i="0" dirty="0">
                <a:solidFill>
                  <a:srgbClr val="FFFFFF"/>
                </a:solidFill>
                <a:effectLst/>
                <a:latin typeface="Courier New" panose="02070309020205020404" pitchFamily="49" charset="0"/>
              </a:rPr>
              <a:t>$ git commit –m «</a:t>
            </a:r>
            <a:r>
              <a:rPr lang="fr-FR" sz="1800" b="0" i="0" dirty="0" err="1">
                <a:solidFill>
                  <a:srgbClr val="FFFFFF"/>
                </a:solidFill>
                <a:effectLst/>
                <a:latin typeface="Courier New" panose="02070309020205020404" pitchFamily="49" charset="0"/>
              </a:rPr>
              <a:t>wrong</a:t>
            </a:r>
            <a:r>
              <a:rPr lang="fr-FR" sz="1800" b="0" i="0" dirty="0">
                <a:solidFill>
                  <a:srgbClr val="FFFFFF"/>
                </a:solidFill>
                <a:effectLst/>
                <a:latin typeface="Courier New" panose="02070309020205020404" pitchFamily="49" charset="0"/>
              </a:rPr>
              <a:t>-message»</a:t>
            </a:r>
            <a:endParaRPr lang="fr-FR" sz="1800" dirty="0"/>
          </a:p>
          <a:p>
            <a:r>
              <a:rPr lang="fr-FR" sz="1800" b="0" i="0" dirty="0">
                <a:solidFill>
                  <a:srgbClr val="FFFF00"/>
                </a:solidFill>
                <a:effectLst/>
                <a:latin typeface="Courier New" panose="02070309020205020404" pitchFamily="49" charset="0"/>
              </a:rPr>
              <a:t>$ git commit –-</a:t>
            </a:r>
            <a:r>
              <a:rPr lang="fr-FR" sz="1800" b="0" i="0" dirty="0" err="1">
                <a:solidFill>
                  <a:srgbClr val="FFFF00"/>
                </a:solidFill>
                <a:effectLst/>
                <a:latin typeface="Courier New" panose="02070309020205020404" pitchFamily="49" charset="0"/>
              </a:rPr>
              <a:t>amend</a:t>
            </a:r>
            <a:r>
              <a:rPr lang="fr-FR" sz="1800" b="0" i="0" dirty="0">
                <a:solidFill>
                  <a:srgbClr val="FFFF00"/>
                </a:solidFill>
                <a:effectLst/>
                <a:latin typeface="Courier New" panose="02070309020205020404" pitchFamily="49" charset="0"/>
              </a:rPr>
              <a:t> –m «good-message»</a:t>
            </a:r>
          </a:p>
          <a:p>
            <a:r>
              <a:rPr lang="fr-FR" sz="1800" b="0" i="0" dirty="0">
                <a:solidFill>
                  <a:srgbClr val="FFFF00"/>
                </a:solidFill>
                <a:effectLst/>
                <a:latin typeface="Courier New" panose="02070309020205020404" pitchFamily="49" charset="0"/>
              </a:rPr>
              <a:t>$ git log </a:t>
            </a:r>
            <a:r>
              <a:rPr lang="fr-FR" sz="1800" b="0" i="0" dirty="0">
                <a:solidFill>
                  <a:srgbClr val="00B0F0"/>
                </a:solidFill>
                <a:effectLst/>
                <a:latin typeface="Courier New" panose="02070309020205020404" pitchFamily="49" charset="0"/>
              </a:rPr>
              <a:t>//liste des commit chrono. inverse</a:t>
            </a:r>
            <a:endParaRPr lang="fr-FR" sz="1800" b="0" i="0" dirty="0">
              <a:solidFill>
                <a:srgbClr val="FFFF00"/>
              </a:solidFill>
              <a:effectLst/>
              <a:latin typeface="Courier New" panose="02070309020205020404" pitchFamily="49" charset="0"/>
            </a:endParaRPr>
          </a:p>
          <a:p>
            <a:endParaRPr lang="fr-FR" sz="1800" dirty="0"/>
          </a:p>
        </p:txBody>
      </p:sp>
    </p:spTree>
    <p:extLst>
      <p:ext uri="{BB962C8B-B14F-4D97-AF65-F5344CB8AC3E}">
        <p14:creationId xmlns:p14="http://schemas.microsoft.com/office/powerpoint/2010/main" val="2696225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E3B5B8F1-2EDB-AF71-0407-F124EF306678}"/>
              </a:ext>
            </a:extLst>
          </p:cNvPr>
          <p:cNvSpPr txBox="1">
            <a:spLocks/>
          </p:cNvSpPr>
          <p:nvPr/>
        </p:nvSpPr>
        <p:spPr>
          <a:xfrm>
            <a:off x="265611" y="857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t>J’ai oublié un fichier dans mon dernier commit</a:t>
            </a:r>
          </a:p>
        </p:txBody>
      </p:sp>
      <p:sp>
        <p:nvSpPr>
          <p:cNvPr id="11" name="ZoneTexte 10">
            <a:extLst>
              <a:ext uri="{FF2B5EF4-FFF2-40B4-BE49-F238E27FC236}">
                <a16:creationId xmlns:a16="http://schemas.microsoft.com/office/drawing/2014/main" id="{B521DF78-6081-461E-D188-44B011A9DC62}"/>
              </a:ext>
            </a:extLst>
          </p:cNvPr>
          <p:cNvSpPr txBox="1"/>
          <p:nvPr/>
        </p:nvSpPr>
        <p:spPr>
          <a:xfrm>
            <a:off x="2114543" y="2232374"/>
            <a:ext cx="7962915" cy="1200329"/>
          </a:xfrm>
          <a:prstGeom prst="rect">
            <a:avLst/>
          </a:prstGeom>
          <a:solidFill>
            <a:schemeClr val="tx1"/>
          </a:solidFill>
        </p:spPr>
        <p:txBody>
          <a:bodyPr wrap="square">
            <a:spAutoFit/>
          </a:bodyPr>
          <a:lstStyle/>
          <a:p>
            <a:r>
              <a:rPr lang="fr-FR" sz="1800" b="0" i="0" dirty="0">
                <a:solidFill>
                  <a:srgbClr val="00B0F0"/>
                </a:solidFill>
                <a:effectLst/>
                <a:latin typeface="Courier New" panose="02070309020205020404" pitchFamily="49" charset="0"/>
              </a:rPr>
              <a:t>//Après avoir </a:t>
            </a:r>
            <a:r>
              <a:rPr lang="fr-FR" sz="1800" b="0" i="0" dirty="0" err="1">
                <a:solidFill>
                  <a:srgbClr val="00B0F0"/>
                </a:solidFill>
                <a:effectLst/>
                <a:latin typeface="Courier New" panose="02070309020205020404" pitchFamily="49" charset="0"/>
              </a:rPr>
              <a:t>commité</a:t>
            </a:r>
            <a:r>
              <a:rPr lang="fr-FR" dirty="0">
                <a:solidFill>
                  <a:srgbClr val="00B0F0"/>
                </a:solidFill>
                <a:latin typeface="Courier New" panose="02070309020205020404" pitchFamily="49" charset="0"/>
              </a:rPr>
              <a:t>, ajoutez un fichier</a:t>
            </a:r>
            <a:endParaRPr lang="fr-FR" sz="1800" b="0" i="0" dirty="0">
              <a:solidFill>
                <a:srgbClr val="00B0F0"/>
              </a:solidFill>
              <a:effectLst/>
              <a:latin typeface="Courier New" panose="02070309020205020404" pitchFamily="49" charset="0"/>
            </a:endParaRPr>
          </a:p>
          <a:p>
            <a:r>
              <a:rPr lang="fr-FR" sz="1800" b="0" i="0" dirty="0">
                <a:solidFill>
                  <a:srgbClr val="FFFFFF"/>
                </a:solidFill>
                <a:effectLst/>
                <a:latin typeface="Courier New" panose="02070309020205020404" pitchFamily="49" charset="0"/>
              </a:rPr>
              <a:t>$ git </a:t>
            </a:r>
            <a:r>
              <a:rPr lang="fr-FR" sz="1800" b="0" i="0" dirty="0" err="1">
                <a:solidFill>
                  <a:srgbClr val="FFFFFF"/>
                </a:solidFill>
                <a:effectLst/>
                <a:latin typeface="Courier New" panose="02070309020205020404" pitchFamily="49" charset="0"/>
              </a:rPr>
              <a:t>add</a:t>
            </a:r>
            <a:r>
              <a:rPr lang="fr-FR" sz="1800" b="0" i="0" dirty="0">
                <a:solidFill>
                  <a:srgbClr val="FFFFFF"/>
                </a:solidFill>
                <a:effectLst/>
                <a:latin typeface="Courier New" panose="02070309020205020404" pitchFamily="49" charset="0"/>
              </a:rPr>
              <a:t> .</a:t>
            </a:r>
            <a:endParaRPr lang="fr-FR" sz="1800" dirty="0"/>
          </a:p>
          <a:p>
            <a:r>
              <a:rPr lang="fr-FR" sz="1800" b="0" i="0" dirty="0">
                <a:solidFill>
                  <a:srgbClr val="FFFF00"/>
                </a:solidFill>
                <a:effectLst/>
                <a:latin typeface="Courier New" panose="02070309020205020404" pitchFamily="49" charset="0"/>
              </a:rPr>
              <a:t>$ git commit –-</a:t>
            </a:r>
            <a:r>
              <a:rPr lang="fr-FR" sz="1800" b="0" i="0" dirty="0" err="1">
                <a:solidFill>
                  <a:srgbClr val="FFFF00"/>
                </a:solidFill>
                <a:effectLst/>
                <a:latin typeface="Courier New" panose="02070309020205020404" pitchFamily="49" charset="0"/>
              </a:rPr>
              <a:t>amend</a:t>
            </a:r>
            <a:r>
              <a:rPr lang="fr-FR" sz="1800" b="0" i="0" dirty="0">
                <a:solidFill>
                  <a:srgbClr val="FFFF00"/>
                </a:solidFill>
                <a:effectLst/>
                <a:latin typeface="Courier New" panose="02070309020205020404" pitchFamily="49" charset="0"/>
              </a:rPr>
              <a:t> -–no-</a:t>
            </a:r>
            <a:r>
              <a:rPr lang="fr-FR" sz="1800" b="0" i="0" dirty="0" err="1">
                <a:solidFill>
                  <a:srgbClr val="FFFF00"/>
                </a:solidFill>
                <a:effectLst/>
                <a:latin typeface="Courier New" panose="02070309020205020404" pitchFamily="49" charset="0"/>
              </a:rPr>
              <a:t>edit</a:t>
            </a:r>
            <a:endParaRPr lang="fr-FR" sz="1800" b="0" i="0" dirty="0">
              <a:solidFill>
                <a:srgbClr val="FFFF00"/>
              </a:solidFill>
              <a:effectLst/>
              <a:latin typeface="Courier New" panose="02070309020205020404" pitchFamily="49" charset="0"/>
            </a:endParaRPr>
          </a:p>
          <a:p>
            <a:endParaRPr lang="fr-FR" sz="1800" dirty="0"/>
          </a:p>
        </p:txBody>
      </p:sp>
      <p:sp>
        <p:nvSpPr>
          <p:cNvPr id="4" name="Titre 1">
            <a:extLst>
              <a:ext uri="{FF2B5EF4-FFF2-40B4-BE49-F238E27FC236}">
                <a16:creationId xmlns:a16="http://schemas.microsoft.com/office/drawing/2014/main" id="{549F885D-AC65-6560-1502-0476A61BE931}"/>
              </a:ext>
            </a:extLst>
          </p:cNvPr>
          <p:cNvSpPr>
            <a:spLocks noGrp="1"/>
          </p:cNvSpPr>
          <p:nvPr>
            <p:ph type="title"/>
          </p:nvPr>
        </p:nvSpPr>
        <p:spPr>
          <a:xfrm>
            <a:off x="905692" y="0"/>
            <a:ext cx="10515600" cy="1325563"/>
          </a:xfrm>
        </p:spPr>
        <p:txBody>
          <a:bodyPr>
            <a:normAutofit/>
          </a:bodyPr>
          <a:lstStyle/>
          <a:p>
            <a:r>
              <a:rPr lang="fr-FR" sz="3600" dirty="0"/>
              <a:t>Comment gérer ses erreurs dans Git ?</a:t>
            </a:r>
          </a:p>
        </p:txBody>
      </p:sp>
    </p:spTree>
    <p:extLst>
      <p:ext uri="{BB962C8B-B14F-4D97-AF65-F5344CB8AC3E}">
        <p14:creationId xmlns:p14="http://schemas.microsoft.com/office/powerpoint/2010/main" val="2146532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4CF6579-6522-2E9D-6332-10959F673843}"/>
              </a:ext>
            </a:extLst>
          </p:cNvPr>
          <p:cNvSpPr>
            <a:spLocks noGrp="1"/>
          </p:cNvSpPr>
          <p:nvPr>
            <p:ph type="title"/>
          </p:nvPr>
        </p:nvSpPr>
        <p:spPr>
          <a:xfrm>
            <a:off x="905692" y="0"/>
            <a:ext cx="10515600" cy="1325563"/>
          </a:xfrm>
        </p:spPr>
        <p:txBody>
          <a:bodyPr>
            <a:normAutofit/>
          </a:bodyPr>
          <a:lstStyle/>
          <a:p>
            <a:r>
              <a:rPr lang="fr-FR" sz="3600" dirty="0"/>
              <a:t>Comment gérer ses erreurs dans Git ?</a:t>
            </a:r>
          </a:p>
        </p:txBody>
      </p:sp>
      <p:sp>
        <p:nvSpPr>
          <p:cNvPr id="6" name="Titre 1">
            <a:extLst>
              <a:ext uri="{FF2B5EF4-FFF2-40B4-BE49-F238E27FC236}">
                <a16:creationId xmlns:a16="http://schemas.microsoft.com/office/drawing/2014/main" id="{E3B5B8F1-2EDB-AF71-0407-F124EF306678}"/>
              </a:ext>
            </a:extLst>
          </p:cNvPr>
          <p:cNvSpPr txBox="1">
            <a:spLocks/>
          </p:cNvSpPr>
          <p:nvPr/>
        </p:nvSpPr>
        <p:spPr>
          <a:xfrm>
            <a:off x="265611" y="857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t>Je ne voulais pas créer cette branche</a:t>
            </a:r>
          </a:p>
        </p:txBody>
      </p:sp>
      <p:sp>
        <p:nvSpPr>
          <p:cNvPr id="7" name="ZoneTexte 6">
            <a:extLst>
              <a:ext uri="{FF2B5EF4-FFF2-40B4-BE49-F238E27FC236}">
                <a16:creationId xmlns:a16="http://schemas.microsoft.com/office/drawing/2014/main" id="{D4AA2446-5520-53A3-D946-C342B598E736}"/>
              </a:ext>
            </a:extLst>
          </p:cNvPr>
          <p:cNvSpPr txBox="1"/>
          <p:nvPr/>
        </p:nvSpPr>
        <p:spPr>
          <a:xfrm>
            <a:off x="660314" y="1821884"/>
            <a:ext cx="7689669" cy="3892732"/>
          </a:xfrm>
          <a:prstGeom prst="rect">
            <a:avLst/>
          </a:prstGeom>
          <a:noFill/>
        </p:spPr>
        <p:txBody>
          <a:bodyPr wrap="square" rtlCol="0">
            <a:spAutoFit/>
          </a:bodyPr>
          <a:lstStyle/>
          <a:p>
            <a:pPr>
              <a:lnSpc>
                <a:spcPct val="200000"/>
              </a:lnSpc>
            </a:pPr>
            <a:r>
              <a:rPr lang="fr-FR" b="1" u="sng" dirty="0"/>
              <a:t>En commande GIT:</a:t>
            </a:r>
          </a:p>
          <a:p>
            <a:pPr marL="342900" indent="-342900">
              <a:lnSpc>
                <a:spcPct val="200000"/>
              </a:lnSpc>
              <a:buFont typeface="+mj-lt"/>
              <a:buAutoNum type="arabicPeriod"/>
            </a:pPr>
            <a:r>
              <a:rPr lang="fr-FR" dirty="0"/>
              <a:t>Créez une branche «  </a:t>
            </a:r>
            <a:r>
              <a:rPr lang="fr-FR" dirty="0" err="1"/>
              <a:t>branchTest</a:t>
            </a:r>
            <a:r>
              <a:rPr lang="fr-FR" dirty="0"/>
              <a:t> »</a:t>
            </a:r>
          </a:p>
          <a:p>
            <a:pPr marL="342900" indent="-342900">
              <a:lnSpc>
                <a:spcPct val="200000"/>
              </a:lnSpc>
              <a:buFont typeface="+mj-lt"/>
              <a:buAutoNum type="arabicPeriod"/>
            </a:pPr>
            <a:r>
              <a:rPr lang="fr-FR" dirty="0"/>
              <a:t>Cette branche était une erreur, supprimez la</a:t>
            </a:r>
          </a:p>
          <a:p>
            <a:pPr marL="342900" indent="-342900">
              <a:lnSpc>
                <a:spcPct val="200000"/>
              </a:lnSpc>
              <a:buFont typeface="+mj-lt"/>
              <a:buAutoNum type="arabicPeriod"/>
            </a:pPr>
            <a:r>
              <a:rPr lang="fr-FR" dirty="0"/>
              <a:t>Créez une branche «  </a:t>
            </a:r>
            <a:r>
              <a:rPr lang="fr-FR" dirty="0" err="1"/>
              <a:t>maBranche</a:t>
            </a:r>
            <a:r>
              <a:rPr lang="fr-FR" dirty="0"/>
              <a:t> »</a:t>
            </a:r>
          </a:p>
          <a:p>
            <a:pPr marL="342900" indent="-342900">
              <a:lnSpc>
                <a:spcPct val="200000"/>
              </a:lnSpc>
              <a:buFont typeface="+mj-lt"/>
              <a:buAutoNum type="arabicPeriod"/>
            </a:pPr>
            <a:r>
              <a:rPr lang="fr-FR" dirty="0"/>
              <a:t>Allez dans cette branche, ajoutez un nouveau fichier, indexez le et </a:t>
            </a:r>
            <a:r>
              <a:rPr lang="fr-FR" dirty="0" err="1"/>
              <a:t>commitez</a:t>
            </a:r>
            <a:endParaRPr lang="fr-FR" dirty="0"/>
          </a:p>
          <a:p>
            <a:pPr marL="342900" indent="-342900">
              <a:lnSpc>
                <a:spcPct val="200000"/>
              </a:lnSpc>
              <a:buFont typeface="+mj-lt"/>
              <a:buAutoNum type="arabicPeriod"/>
            </a:pPr>
            <a:r>
              <a:rPr lang="fr-FR" dirty="0"/>
              <a:t>Retournez dans main / master</a:t>
            </a:r>
          </a:p>
          <a:p>
            <a:pPr marL="342900" indent="-342900">
              <a:lnSpc>
                <a:spcPct val="200000"/>
              </a:lnSpc>
              <a:buFont typeface="+mj-lt"/>
              <a:buAutoNum type="arabicPeriod"/>
            </a:pPr>
            <a:r>
              <a:rPr lang="fr-FR" dirty="0"/>
              <a:t>Supprimez la branche «  </a:t>
            </a:r>
            <a:r>
              <a:rPr lang="fr-FR" dirty="0" err="1"/>
              <a:t>maBranche</a:t>
            </a:r>
            <a:r>
              <a:rPr lang="fr-FR" dirty="0"/>
              <a:t> » </a:t>
            </a:r>
          </a:p>
        </p:txBody>
      </p:sp>
      <p:sp>
        <p:nvSpPr>
          <p:cNvPr id="8" name="ZoneTexte 7">
            <a:extLst>
              <a:ext uri="{FF2B5EF4-FFF2-40B4-BE49-F238E27FC236}">
                <a16:creationId xmlns:a16="http://schemas.microsoft.com/office/drawing/2014/main" id="{63F1C1AE-BD44-BD95-D9A4-DB49CEB51643}"/>
              </a:ext>
            </a:extLst>
          </p:cNvPr>
          <p:cNvSpPr txBox="1"/>
          <p:nvPr/>
        </p:nvSpPr>
        <p:spPr>
          <a:xfrm>
            <a:off x="4458788" y="3500735"/>
            <a:ext cx="7623843" cy="646331"/>
          </a:xfrm>
          <a:prstGeom prst="rect">
            <a:avLst/>
          </a:prstGeom>
          <a:solidFill>
            <a:schemeClr val="tx1"/>
          </a:solidFill>
        </p:spPr>
        <p:txBody>
          <a:bodyPr wrap="square">
            <a:spAutoFit/>
          </a:bodyPr>
          <a:lstStyle/>
          <a:p>
            <a:r>
              <a:rPr lang="fr-FR" sz="1800" b="0" i="0" dirty="0" err="1">
                <a:solidFill>
                  <a:srgbClr val="00B050"/>
                </a:solidFill>
                <a:effectLst/>
                <a:latin typeface="Courier New" panose="02070309020205020404" pitchFamily="49" charset="0"/>
              </a:rPr>
              <a:t>johndoe</a:t>
            </a:r>
            <a:r>
              <a:rPr lang="fr-FR" sz="1800" b="0" i="0" dirty="0">
                <a:solidFill>
                  <a:srgbClr val="FFFFFF"/>
                </a:solidFill>
                <a:effectLst/>
                <a:latin typeface="Courier New" panose="02070309020205020404" pitchFamily="49" charset="0"/>
              </a:rPr>
              <a:t> </a:t>
            </a:r>
            <a:r>
              <a:rPr lang="fr-FR" sz="1800" b="0" i="0" dirty="0">
                <a:solidFill>
                  <a:srgbClr val="FFFF00"/>
                </a:solidFill>
                <a:effectLst/>
                <a:latin typeface="Courier New" panose="02070309020205020404" pitchFamily="49" charset="0"/>
              </a:rPr>
              <a:t>~/Documents/</a:t>
            </a:r>
            <a:r>
              <a:rPr lang="fr-FR" sz="1800" b="0" i="0" dirty="0" err="1">
                <a:solidFill>
                  <a:srgbClr val="FFFF00"/>
                </a:solidFill>
                <a:effectLst/>
                <a:latin typeface="Courier New" panose="02070309020205020404" pitchFamily="49" charset="0"/>
              </a:rPr>
              <a:t>PremierProjet</a:t>
            </a:r>
            <a:r>
              <a:rPr lang="fr-FR" sz="1800" b="0" i="0" dirty="0">
                <a:solidFill>
                  <a:srgbClr val="FFFF00"/>
                </a:solidFill>
                <a:effectLst/>
                <a:latin typeface="Courier New" panose="02070309020205020404" pitchFamily="49" charset="0"/>
              </a:rPr>
              <a:t> </a:t>
            </a:r>
            <a:r>
              <a:rPr lang="fr-FR" sz="1800" b="0" i="0" dirty="0">
                <a:solidFill>
                  <a:schemeClr val="accent2">
                    <a:lumMod val="60000"/>
                    <a:lumOff val="40000"/>
                  </a:schemeClr>
                </a:solidFill>
                <a:effectLst/>
                <a:latin typeface="Courier New" panose="02070309020205020404" pitchFamily="49" charset="0"/>
              </a:rPr>
              <a:t>(master)</a:t>
            </a:r>
            <a:endParaRPr lang="fr-FR" sz="1800" b="0" i="0" dirty="0">
              <a:solidFill>
                <a:srgbClr val="FFFF00"/>
              </a:solidFill>
              <a:effectLst/>
              <a:latin typeface="Courier New" panose="02070309020205020404" pitchFamily="49" charset="0"/>
            </a:endParaRPr>
          </a:p>
          <a:p>
            <a:r>
              <a:rPr lang="fr-FR" sz="1800" b="0" i="0" dirty="0">
                <a:solidFill>
                  <a:srgbClr val="FFFFFF"/>
                </a:solidFill>
                <a:effectLst/>
                <a:latin typeface="Courier New" panose="02070309020205020404" pitchFamily="49" charset="0"/>
              </a:rPr>
              <a:t>$ git </a:t>
            </a:r>
            <a:r>
              <a:rPr lang="fr-FR" sz="1800" b="0" i="0" dirty="0" err="1">
                <a:solidFill>
                  <a:srgbClr val="FFFFFF"/>
                </a:solidFill>
                <a:effectLst/>
                <a:latin typeface="Courier New" panose="02070309020205020404" pitchFamily="49" charset="0"/>
              </a:rPr>
              <a:t>branch</a:t>
            </a:r>
            <a:r>
              <a:rPr lang="fr-FR" sz="1800" b="0" i="0" dirty="0">
                <a:solidFill>
                  <a:srgbClr val="FFFFFF"/>
                </a:solidFill>
                <a:effectLst/>
                <a:latin typeface="Courier New" panose="02070309020205020404" pitchFamily="49" charset="0"/>
              </a:rPr>
              <a:t> –d </a:t>
            </a:r>
            <a:r>
              <a:rPr lang="fr-FR" sz="1800" b="0" i="0" dirty="0" err="1">
                <a:solidFill>
                  <a:srgbClr val="FFFFFF"/>
                </a:solidFill>
                <a:effectLst/>
                <a:latin typeface="Courier New" panose="02070309020205020404" pitchFamily="49" charset="0"/>
              </a:rPr>
              <a:t>branchTest</a:t>
            </a:r>
            <a:r>
              <a:rPr lang="fr-FR" sz="1800" b="0" i="0" dirty="0">
                <a:solidFill>
                  <a:srgbClr val="FFFFFF"/>
                </a:solidFill>
                <a:effectLst/>
                <a:latin typeface="Courier New" panose="02070309020205020404" pitchFamily="49" charset="0"/>
              </a:rPr>
              <a:t> </a:t>
            </a:r>
            <a:r>
              <a:rPr lang="fr-FR" sz="1800" b="0" i="0" dirty="0">
                <a:solidFill>
                  <a:srgbClr val="00B0F0"/>
                </a:solidFill>
                <a:effectLst/>
                <a:latin typeface="Courier New" panose="02070309020205020404" pitchFamily="49" charset="0"/>
              </a:rPr>
              <a:t>//Suppression de la branche</a:t>
            </a:r>
            <a:endParaRPr lang="fr-FR" sz="1800" dirty="0"/>
          </a:p>
        </p:txBody>
      </p:sp>
    </p:spTree>
    <p:extLst>
      <p:ext uri="{BB962C8B-B14F-4D97-AF65-F5344CB8AC3E}">
        <p14:creationId xmlns:p14="http://schemas.microsoft.com/office/powerpoint/2010/main" val="541211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4CF6579-6522-2E9D-6332-10959F673843}"/>
              </a:ext>
            </a:extLst>
          </p:cNvPr>
          <p:cNvSpPr>
            <a:spLocks noGrp="1"/>
          </p:cNvSpPr>
          <p:nvPr>
            <p:ph type="title"/>
          </p:nvPr>
        </p:nvSpPr>
        <p:spPr>
          <a:xfrm>
            <a:off x="905692" y="0"/>
            <a:ext cx="10515600" cy="1325563"/>
          </a:xfrm>
        </p:spPr>
        <p:txBody>
          <a:bodyPr>
            <a:normAutofit/>
          </a:bodyPr>
          <a:lstStyle/>
          <a:p>
            <a:r>
              <a:rPr lang="fr-FR" sz="3600" dirty="0"/>
              <a:t>Comment gérer ses erreurs dans Git ?</a:t>
            </a:r>
          </a:p>
        </p:txBody>
      </p:sp>
      <p:sp>
        <p:nvSpPr>
          <p:cNvPr id="6" name="Titre 1">
            <a:extLst>
              <a:ext uri="{FF2B5EF4-FFF2-40B4-BE49-F238E27FC236}">
                <a16:creationId xmlns:a16="http://schemas.microsoft.com/office/drawing/2014/main" id="{E3B5B8F1-2EDB-AF71-0407-F124EF306678}"/>
              </a:ext>
            </a:extLst>
          </p:cNvPr>
          <p:cNvSpPr txBox="1">
            <a:spLocks/>
          </p:cNvSpPr>
          <p:nvPr/>
        </p:nvSpPr>
        <p:spPr>
          <a:xfrm>
            <a:off x="265611" y="857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t>J’ai fais une modification sur la branche principale</a:t>
            </a:r>
          </a:p>
        </p:txBody>
      </p:sp>
      <p:sp>
        <p:nvSpPr>
          <p:cNvPr id="7" name="ZoneTexte 6">
            <a:extLst>
              <a:ext uri="{FF2B5EF4-FFF2-40B4-BE49-F238E27FC236}">
                <a16:creationId xmlns:a16="http://schemas.microsoft.com/office/drawing/2014/main" id="{D4AA2446-5520-53A3-D946-C342B598E736}"/>
              </a:ext>
            </a:extLst>
          </p:cNvPr>
          <p:cNvSpPr txBox="1"/>
          <p:nvPr/>
        </p:nvSpPr>
        <p:spPr>
          <a:xfrm>
            <a:off x="242303" y="1499666"/>
            <a:ext cx="4268737" cy="2230739"/>
          </a:xfrm>
          <a:prstGeom prst="rect">
            <a:avLst/>
          </a:prstGeom>
          <a:noFill/>
        </p:spPr>
        <p:txBody>
          <a:bodyPr wrap="square" rtlCol="0">
            <a:spAutoFit/>
          </a:bodyPr>
          <a:lstStyle/>
          <a:p>
            <a:pPr>
              <a:lnSpc>
                <a:spcPct val="200000"/>
              </a:lnSpc>
            </a:pPr>
            <a:r>
              <a:rPr lang="fr-FR" b="1" u="sng" dirty="0">
                <a:solidFill>
                  <a:srgbClr val="00B050"/>
                </a:solidFill>
              </a:rPr>
              <a:t>Niveau facile</a:t>
            </a:r>
            <a:r>
              <a:rPr lang="fr-FR" sz="3600" b="0" i="0" dirty="0">
                <a:solidFill>
                  <a:srgbClr val="E8EAED"/>
                </a:solidFill>
                <a:effectLst/>
                <a:latin typeface="Google Sans"/>
              </a:rPr>
              <a:t>😏</a:t>
            </a:r>
            <a:endParaRPr lang="fr-FR" sz="3600" dirty="0"/>
          </a:p>
          <a:p>
            <a:pPr>
              <a:lnSpc>
                <a:spcPct val="200000"/>
              </a:lnSpc>
            </a:pPr>
            <a:r>
              <a:rPr lang="fr-FR" dirty="0"/>
              <a:t>Je n’ai rien indexé </a:t>
            </a:r>
            <a:r>
              <a:rPr lang="fr-FR" dirty="0">
                <a:sym typeface="Wingdings" panose="05000000000000000000" pitchFamily="2" charset="2"/>
              </a:rPr>
              <a:t> Je peux </a:t>
            </a:r>
            <a:r>
              <a:rPr lang="fr-FR" dirty="0" err="1">
                <a:sym typeface="Wingdings" panose="05000000000000000000" pitchFamily="2" charset="2"/>
              </a:rPr>
              <a:t>checkout</a:t>
            </a:r>
            <a:endParaRPr lang="fr-FR" dirty="0">
              <a:sym typeface="Wingdings" panose="05000000000000000000" pitchFamily="2" charset="2"/>
            </a:endParaRPr>
          </a:p>
          <a:p>
            <a:pPr>
              <a:lnSpc>
                <a:spcPct val="200000"/>
              </a:lnSpc>
            </a:pPr>
            <a:endParaRPr lang="fr-FR" dirty="0"/>
          </a:p>
        </p:txBody>
      </p:sp>
    </p:spTree>
    <p:extLst>
      <p:ext uri="{BB962C8B-B14F-4D97-AF65-F5344CB8AC3E}">
        <p14:creationId xmlns:p14="http://schemas.microsoft.com/office/powerpoint/2010/main" val="2921444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4CF6579-6522-2E9D-6332-10959F673843}"/>
              </a:ext>
            </a:extLst>
          </p:cNvPr>
          <p:cNvSpPr>
            <a:spLocks noGrp="1"/>
          </p:cNvSpPr>
          <p:nvPr>
            <p:ph type="title"/>
          </p:nvPr>
        </p:nvSpPr>
        <p:spPr>
          <a:xfrm>
            <a:off x="905692" y="0"/>
            <a:ext cx="10515600" cy="1325563"/>
          </a:xfrm>
        </p:spPr>
        <p:txBody>
          <a:bodyPr>
            <a:normAutofit/>
          </a:bodyPr>
          <a:lstStyle/>
          <a:p>
            <a:r>
              <a:rPr lang="fr-FR" sz="3600" dirty="0"/>
              <a:t>Comment gérer ses erreurs dans Git ?</a:t>
            </a:r>
          </a:p>
        </p:txBody>
      </p:sp>
      <p:grpSp>
        <p:nvGrpSpPr>
          <p:cNvPr id="24" name="Groupe 23">
            <a:extLst>
              <a:ext uri="{FF2B5EF4-FFF2-40B4-BE49-F238E27FC236}">
                <a16:creationId xmlns:a16="http://schemas.microsoft.com/office/drawing/2014/main" id="{CDE2C388-152E-88C1-5B39-50D01EAD3417}"/>
              </a:ext>
            </a:extLst>
          </p:cNvPr>
          <p:cNvGrpSpPr/>
          <p:nvPr/>
        </p:nvGrpSpPr>
        <p:grpSpPr>
          <a:xfrm>
            <a:off x="6548546" y="1383895"/>
            <a:ext cx="4487007" cy="2470928"/>
            <a:chOff x="5203840" y="1831481"/>
            <a:chExt cx="5266936" cy="3111037"/>
          </a:xfrm>
        </p:grpSpPr>
        <p:sp>
          <p:nvSpPr>
            <p:cNvPr id="2" name="Rectangle : coins arrondis 1">
              <a:extLst>
                <a:ext uri="{FF2B5EF4-FFF2-40B4-BE49-F238E27FC236}">
                  <a16:creationId xmlns:a16="http://schemas.microsoft.com/office/drawing/2014/main" id="{670C6E4D-05E5-385E-184F-EFA043109002}"/>
                </a:ext>
              </a:extLst>
            </p:cNvPr>
            <p:cNvSpPr/>
            <p:nvPr/>
          </p:nvSpPr>
          <p:spPr>
            <a:xfrm>
              <a:off x="5203840" y="2222084"/>
              <a:ext cx="5266936" cy="2720434"/>
            </a:xfrm>
            <a:prstGeom prst="roundRect">
              <a:avLst/>
            </a:prstGeom>
            <a:solidFill>
              <a:schemeClr val="accent6">
                <a:lumMod val="20000"/>
                <a:lumOff val="80000"/>
                <a:alpha val="50000"/>
              </a:schemeClr>
            </a:solidFill>
            <a:ln w="38100">
              <a:solidFill>
                <a:schemeClr val="accent4">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sz="1200" dirty="0"/>
            </a:p>
          </p:txBody>
        </p:sp>
        <p:sp>
          <p:nvSpPr>
            <p:cNvPr id="4" name="ZoneTexte 3">
              <a:extLst>
                <a:ext uri="{FF2B5EF4-FFF2-40B4-BE49-F238E27FC236}">
                  <a16:creationId xmlns:a16="http://schemas.microsoft.com/office/drawing/2014/main" id="{478AD515-465C-715C-DFD9-FDDB20FA7A0D}"/>
                </a:ext>
              </a:extLst>
            </p:cNvPr>
            <p:cNvSpPr txBox="1"/>
            <p:nvPr/>
          </p:nvSpPr>
          <p:spPr>
            <a:xfrm>
              <a:off x="5401067" y="1831481"/>
              <a:ext cx="1130309" cy="338554"/>
            </a:xfrm>
            <a:prstGeom prst="rect">
              <a:avLst/>
            </a:prstGeom>
            <a:noFill/>
          </p:spPr>
          <p:txBody>
            <a:bodyPr wrap="none" rtlCol="0">
              <a:spAutoFit/>
            </a:bodyPr>
            <a:lstStyle/>
            <a:p>
              <a:r>
                <a:rPr lang="fr-FR" sz="1600" dirty="0">
                  <a:solidFill>
                    <a:schemeClr val="accent4">
                      <a:lumMod val="75000"/>
                    </a:schemeClr>
                  </a:solidFill>
                </a:rPr>
                <a:t>Dépôt local</a:t>
              </a:r>
            </a:p>
          </p:txBody>
        </p:sp>
        <p:sp>
          <p:nvSpPr>
            <p:cNvPr id="9" name="Rectangle : coins arrondis 8">
              <a:extLst>
                <a:ext uri="{FF2B5EF4-FFF2-40B4-BE49-F238E27FC236}">
                  <a16:creationId xmlns:a16="http://schemas.microsoft.com/office/drawing/2014/main" id="{915EF6EA-FE2D-922D-E5FE-981C98FFA8ED}"/>
                </a:ext>
              </a:extLst>
            </p:cNvPr>
            <p:cNvSpPr/>
            <p:nvPr/>
          </p:nvSpPr>
          <p:spPr>
            <a:xfrm>
              <a:off x="6249335" y="3261848"/>
              <a:ext cx="1587266" cy="549676"/>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fr-FR" sz="1200" dirty="0"/>
                <a:t>Stage (ou index)</a:t>
              </a:r>
            </a:p>
          </p:txBody>
        </p:sp>
        <p:cxnSp>
          <p:nvCxnSpPr>
            <p:cNvPr id="10" name="Connecteur : en arc 9">
              <a:extLst>
                <a:ext uri="{FF2B5EF4-FFF2-40B4-BE49-F238E27FC236}">
                  <a16:creationId xmlns:a16="http://schemas.microsoft.com/office/drawing/2014/main" id="{F08674BD-117E-08B1-0848-3E2BA46FF6B2}"/>
                </a:ext>
              </a:extLst>
            </p:cNvPr>
            <p:cNvCxnSpPr/>
            <p:nvPr/>
          </p:nvCxnSpPr>
          <p:spPr>
            <a:xfrm rot="10800000" flipV="1">
              <a:off x="6228932" y="2778878"/>
              <a:ext cx="11516" cy="787249"/>
            </a:xfrm>
            <a:prstGeom prst="curvedConnector3">
              <a:avLst>
                <a:gd name="adj1" fmla="val 4450283"/>
              </a:avLst>
            </a:prstGeom>
            <a:ln w="38100">
              <a:tailEnd type="triangle"/>
            </a:ln>
          </p:spPr>
          <p:style>
            <a:lnRef idx="3">
              <a:schemeClr val="dk1"/>
            </a:lnRef>
            <a:fillRef idx="0">
              <a:schemeClr val="dk1"/>
            </a:fillRef>
            <a:effectRef idx="2">
              <a:schemeClr val="dk1"/>
            </a:effectRef>
            <a:fontRef idx="minor">
              <a:schemeClr val="tx1"/>
            </a:fontRef>
          </p:style>
        </p:cxnSp>
        <p:sp>
          <p:nvSpPr>
            <p:cNvPr id="12" name="Rectangle : coins arrondis 11">
              <a:extLst>
                <a:ext uri="{FF2B5EF4-FFF2-40B4-BE49-F238E27FC236}">
                  <a16:creationId xmlns:a16="http://schemas.microsoft.com/office/drawing/2014/main" id="{490A09B6-5C46-5A60-C224-D23DC2CE7653}"/>
                </a:ext>
              </a:extLst>
            </p:cNvPr>
            <p:cNvSpPr/>
            <p:nvPr/>
          </p:nvSpPr>
          <p:spPr>
            <a:xfrm>
              <a:off x="6247778" y="2492263"/>
              <a:ext cx="1587375" cy="549676"/>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1200" dirty="0"/>
                <a:t>Working directory</a:t>
              </a:r>
              <a:endParaRPr lang="fr-FR" sz="1050" dirty="0">
                <a:solidFill>
                  <a:schemeClr val="bg1">
                    <a:lumMod val="85000"/>
                  </a:schemeClr>
                </a:solidFill>
              </a:endParaRPr>
            </a:p>
          </p:txBody>
        </p:sp>
        <p:cxnSp>
          <p:nvCxnSpPr>
            <p:cNvPr id="13" name="Connecteur : en arc 12">
              <a:extLst>
                <a:ext uri="{FF2B5EF4-FFF2-40B4-BE49-F238E27FC236}">
                  <a16:creationId xmlns:a16="http://schemas.microsoft.com/office/drawing/2014/main" id="{C89E459C-2C12-79F4-3B3C-101EDC0F58F1}"/>
                </a:ext>
              </a:extLst>
            </p:cNvPr>
            <p:cNvCxnSpPr/>
            <p:nvPr/>
          </p:nvCxnSpPr>
          <p:spPr>
            <a:xfrm rot="10800000" flipV="1">
              <a:off x="6184726" y="3676856"/>
              <a:ext cx="11516" cy="787249"/>
            </a:xfrm>
            <a:prstGeom prst="curvedConnector3">
              <a:avLst>
                <a:gd name="adj1" fmla="val 4450283"/>
              </a:avLst>
            </a:prstGeom>
            <a:ln w="38100">
              <a:tailEnd type="triangle"/>
            </a:ln>
          </p:spPr>
          <p:style>
            <a:lnRef idx="3">
              <a:schemeClr val="dk1"/>
            </a:lnRef>
            <a:fillRef idx="0">
              <a:schemeClr val="dk1"/>
            </a:fillRef>
            <a:effectRef idx="2">
              <a:schemeClr val="dk1"/>
            </a:effectRef>
            <a:fontRef idx="minor">
              <a:schemeClr val="tx1"/>
            </a:fontRef>
          </p:style>
        </p:cxnSp>
        <p:sp>
          <p:nvSpPr>
            <p:cNvPr id="15" name="Rectangle : coins arrondis 14">
              <a:extLst>
                <a:ext uri="{FF2B5EF4-FFF2-40B4-BE49-F238E27FC236}">
                  <a16:creationId xmlns:a16="http://schemas.microsoft.com/office/drawing/2014/main" id="{73C63DC6-A1D4-F924-52CE-A3916AD57DB1}"/>
                </a:ext>
              </a:extLst>
            </p:cNvPr>
            <p:cNvSpPr/>
            <p:nvPr/>
          </p:nvSpPr>
          <p:spPr>
            <a:xfrm>
              <a:off x="6231895" y="4125641"/>
              <a:ext cx="1613969" cy="549676"/>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fr-FR" sz="1200" dirty="0"/>
                <a:t>Repository</a:t>
              </a:r>
            </a:p>
          </p:txBody>
        </p:sp>
        <p:sp>
          <p:nvSpPr>
            <p:cNvPr id="17" name="Accolade fermante 16">
              <a:extLst>
                <a:ext uri="{FF2B5EF4-FFF2-40B4-BE49-F238E27FC236}">
                  <a16:creationId xmlns:a16="http://schemas.microsoft.com/office/drawing/2014/main" id="{5EF4CEB4-A02B-10EB-F911-71E687A69543}"/>
                </a:ext>
              </a:extLst>
            </p:cNvPr>
            <p:cNvSpPr/>
            <p:nvPr/>
          </p:nvSpPr>
          <p:spPr>
            <a:xfrm>
              <a:off x="8027255" y="2532401"/>
              <a:ext cx="348343" cy="1428206"/>
            </a:xfrm>
            <a:prstGeom prst="rightBrace">
              <a:avLst>
                <a:gd name="adj1" fmla="val 85833"/>
                <a:gd name="adj2" fmla="val 50610"/>
              </a:avLst>
            </a:prstGeom>
            <a:noFill/>
            <a:ln w="28575">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pic>
          <p:nvPicPr>
            <p:cNvPr id="2052" name="Picture 4" descr="Boîte en carton ouverte - Icônes gratuites">
              <a:extLst>
                <a:ext uri="{FF2B5EF4-FFF2-40B4-BE49-F238E27FC236}">
                  <a16:creationId xmlns:a16="http://schemas.microsoft.com/office/drawing/2014/main" id="{A569BD0B-3A20-8434-55E4-14071865ACD3}"/>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34717" y="2904563"/>
              <a:ext cx="1214717" cy="121471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 en arc 18">
              <a:extLst>
                <a:ext uri="{FF2B5EF4-FFF2-40B4-BE49-F238E27FC236}">
                  <a16:creationId xmlns:a16="http://schemas.microsoft.com/office/drawing/2014/main" id="{8FC7DB5E-911D-5835-8A4B-8190C0DCEDF6}"/>
                </a:ext>
              </a:extLst>
            </p:cNvPr>
            <p:cNvCxnSpPr>
              <a:cxnSpLocks/>
              <a:endCxn id="2052" idx="0"/>
            </p:cNvCxnSpPr>
            <p:nvPr/>
          </p:nvCxnSpPr>
          <p:spPr>
            <a:xfrm flipV="1">
              <a:off x="8453718" y="2904563"/>
              <a:ext cx="988358" cy="331695"/>
            </a:xfrm>
            <a:prstGeom prst="curvedConnector4">
              <a:avLst>
                <a:gd name="adj1" fmla="val 19274"/>
                <a:gd name="adj2" fmla="val 168919"/>
              </a:avLst>
            </a:prstGeom>
            <a:ln w="57150">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EB622A2F-46C8-FC53-A92B-D0CEA95888CC}"/>
                </a:ext>
              </a:extLst>
            </p:cNvPr>
            <p:cNvSpPr txBox="1"/>
            <p:nvPr/>
          </p:nvSpPr>
          <p:spPr>
            <a:xfrm>
              <a:off x="9637059" y="2680446"/>
              <a:ext cx="668196" cy="369332"/>
            </a:xfrm>
            <a:prstGeom prst="rect">
              <a:avLst/>
            </a:prstGeom>
            <a:noFill/>
          </p:spPr>
          <p:txBody>
            <a:bodyPr wrap="none" rtlCol="0">
              <a:spAutoFit/>
            </a:bodyPr>
            <a:lstStyle/>
            <a:p>
              <a:r>
                <a:rPr lang="fr-FR" dirty="0" err="1">
                  <a:solidFill>
                    <a:srgbClr val="FFC000"/>
                  </a:solidFill>
                </a:rPr>
                <a:t>stash</a:t>
              </a:r>
              <a:endParaRPr lang="fr-FR" dirty="0">
                <a:solidFill>
                  <a:srgbClr val="FFC000"/>
                </a:solidFill>
              </a:endParaRPr>
            </a:p>
          </p:txBody>
        </p:sp>
      </p:grpSp>
      <p:sp>
        <p:nvSpPr>
          <p:cNvPr id="8" name="Titre 1">
            <a:extLst>
              <a:ext uri="{FF2B5EF4-FFF2-40B4-BE49-F238E27FC236}">
                <a16:creationId xmlns:a16="http://schemas.microsoft.com/office/drawing/2014/main" id="{22BF6912-A971-268F-0F65-2D76B53D911A}"/>
              </a:ext>
            </a:extLst>
          </p:cNvPr>
          <p:cNvSpPr txBox="1">
            <a:spLocks/>
          </p:cNvSpPr>
          <p:nvPr/>
        </p:nvSpPr>
        <p:spPr>
          <a:xfrm>
            <a:off x="265611" y="857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t>J’ai fais une modification sur la branche principale</a:t>
            </a:r>
          </a:p>
        </p:txBody>
      </p:sp>
      <p:sp>
        <p:nvSpPr>
          <p:cNvPr id="11" name="ZoneTexte 10">
            <a:extLst>
              <a:ext uri="{FF2B5EF4-FFF2-40B4-BE49-F238E27FC236}">
                <a16:creationId xmlns:a16="http://schemas.microsoft.com/office/drawing/2014/main" id="{1F8194CF-4072-1BE7-B565-6B2B41F958BE}"/>
              </a:ext>
            </a:extLst>
          </p:cNvPr>
          <p:cNvSpPr txBox="1"/>
          <p:nvPr/>
        </p:nvSpPr>
        <p:spPr>
          <a:xfrm>
            <a:off x="242303" y="1499666"/>
            <a:ext cx="4268737" cy="3892732"/>
          </a:xfrm>
          <a:prstGeom prst="rect">
            <a:avLst/>
          </a:prstGeom>
          <a:noFill/>
        </p:spPr>
        <p:txBody>
          <a:bodyPr wrap="square" rtlCol="0">
            <a:spAutoFit/>
          </a:bodyPr>
          <a:lstStyle/>
          <a:p>
            <a:pPr>
              <a:lnSpc>
                <a:spcPct val="200000"/>
              </a:lnSpc>
            </a:pPr>
            <a:r>
              <a:rPr lang="fr-FR" b="1" u="sng" dirty="0">
                <a:solidFill>
                  <a:srgbClr val="00B050"/>
                </a:solidFill>
              </a:rPr>
              <a:t>Niveau facile</a:t>
            </a:r>
            <a:r>
              <a:rPr lang="fr-FR" sz="3600" b="0" i="0" dirty="0">
                <a:solidFill>
                  <a:srgbClr val="E8EAED"/>
                </a:solidFill>
                <a:effectLst/>
                <a:latin typeface="Google Sans"/>
              </a:rPr>
              <a:t>😏</a:t>
            </a:r>
            <a:endParaRPr lang="fr-FR" sz="3600" dirty="0"/>
          </a:p>
          <a:p>
            <a:pPr>
              <a:lnSpc>
                <a:spcPct val="200000"/>
              </a:lnSpc>
            </a:pPr>
            <a:r>
              <a:rPr lang="fr-FR" dirty="0"/>
              <a:t>Je n’ai rien indexé </a:t>
            </a:r>
            <a:r>
              <a:rPr lang="fr-FR" dirty="0">
                <a:sym typeface="Wingdings" panose="05000000000000000000" pitchFamily="2" charset="2"/>
              </a:rPr>
              <a:t> Je peux </a:t>
            </a:r>
            <a:r>
              <a:rPr lang="fr-FR" dirty="0" err="1">
                <a:sym typeface="Wingdings" panose="05000000000000000000" pitchFamily="2" charset="2"/>
              </a:rPr>
              <a:t>checkout</a:t>
            </a:r>
            <a:endParaRPr lang="fr-FR" dirty="0">
              <a:sym typeface="Wingdings" panose="05000000000000000000" pitchFamily="2" charset="2"/>
            </a:endParaRPr>
          </a:p>
          <a:p>
            <a:pPr>
              <a:lnSpc>
                <a:spcPct val="200000"/>
              </a:lnSpc>
            </a:pPr>
            <a:r>
              <a:rPr lang="fr-FR" b="1" u="sng" dirty="0">
                <a:solidFill>
                  <a:srgbClr val="FFC000"/>
                </a:solidFill>
                <a:sym typeface="Wingdings" panose="05000000000000000000" pitchFamily="2" charset="2"/>
              </a:rPr>
              <a:t>Niveau intermédiaire </a:t>
            </a:r>
            <a:r>
              <a:rPr lang="fr-FR" sz="3600" b="0" i="0" dirty="0">
                <a:solidFill>
                  <a:srgbClr val="E8EAED"/>
                </a:solidFill>
                <a:effectLst/>
                <a:latin typeface="Arial" panose="020B0604020202020204" pitchFamily="34" charset="0"/>
                <a:cs typeface="Arial" panose="020B0604020202020204" pitchFamily="34" charset="0"/>
              </a:rPr>
              <a:t>🤭</a:t>
            </a:r>
            <a:endParaRPr lang="fr-FR" sz="3600" dirty="0">
              <a:latin typeface="Arial" panose="020B0604020202020204" pitchFamily="34" charset="0"/>
              <a:cs typeface="Arial" panose="020B0604020202020204" pitchFamily="34" charset="0"/>
              <a:sym typeface="Wingdings" panose="05000000000000000000" pitchFamily="2" charset="2"/>
            </a:endParaRPr>
          </a:p>
          <a:p>
            <a:pPr>
              <a:lnSpc>
                <a:spcPct val="200000"/>
              </a:lnSpc>
            </a:pPr>
            <a:r>
              <a:rPr lang="fr-FR" dirty="0">
                <a:sym typeface="Wingdings" panose="05000000000000000000" pitchFamily="2" charset="2"/>
              </a:rPr>
              <a:t>J’ai indexé  Je peux remiser (</a:t>
            </a:r>
            <a:r>
              <a:rPr lang="fr-FR" dirty="0" err="1">
                <a:sym typeface="Wingdings" panose="05000000000000000000" pitchFamily="2" charset="2"/>
              </a:rPr>
              <a:t>stash</a:t>
            </a:r>
            <a:r>
              <a:rPr lang="fr-FR" dirty="0">
                <a:sym typeface="Wingdings" panose="05000000000000000000" pitchFamily="2" charset="2"/>
              </a:rPr>
              <a:t>)</a:t>
            </a:r>
          </a:p>
          <a:p>
            <a:pPr>
              <a:lnSpc>
                <a:spcPct val="200000"/>
              </a:lnSpc>
            </a:pPr>
            <a:endParaRPr lang="fr-FR" dirty="0"/>
          </a:p>
        </p:txBody>
      </p:sp>
    </p:spTree>
    <p:extLst>
      <p:ext uri="{BB962C8B-B14F-4D97-AF65-F5344CB8AC3E}">
        <p14:creationId xmlns:p14="http://schemas.microsoft.com/office/powerpoint/2010/main" val="234590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4" name="ZoneTexte 3">
            <a:extLst>
              <a:ext uri="{FF2B5EF4-FFF2-40B4-BE49-F238E27FC236}">
                <a16:creationId xmlns:a16="http://schemas.microsoft.com/office/drawing/2014/main" id="{BBDE0A0B-8BD7-C07E-8275-0D9870C2029B}"/>
              </a:ext>
            </a:extLst>
          </p:cNvPr>
          <p:cNvSpPr txBox="1"/>
          <p:nvPr/>
        </p:nvSpPr>
        <p:spPr>
          <a:xfrm>
            <a:off x="2926081" y="1982480"/>
            <a:ext cx="6096000" cy="3750835"/>
          </a:xfrm>
          <a:prstGeom prst="rect">
            <a:avLst/>
          </a:prstGeom>
          <a:noFill/>
        </p:spPr>
        <p:txBody>
          <a:bodyPr wrap="square">
            <a:spAutoFit/>
          </a:bodyPr>
          <a:lstStyle/>
          <a:p>
            <a:pPr marL="323850">
              <a:lnSpc>
                <a:spcPct val="107000"/>
              </a:lnSpc>
              <a:spcBef>
                <a:spcPts val="750"/>
              </a:spcBef>
              <a:spcAft>
                <a:spcPts val="1125"/>
              </a:spcAft>
            </a:pPr>
            <a:r>
              <a:rPr lang="fr-FR" sz="20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Question 1</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552450">
              <a:lnSpc>
                <a:spcPct val="107000"/>
              </a:lnSpc>
              <a:spcAft>
                <a:spcPts val="800"/>
              </a:spcAft>
            </a:pPr>
            <a:r>
              <a:rPr lang="fr-FR" sz="18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A quoi sert un gestionnaire de versions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552450">
              <a:lnSpc>
                <a:spcPct val="107000"/>
              </a:lnSpc>
              <a:spcAft>
                <a:spcPts val="800"/>
              </a:spcAft>
            </a:pPr>
            <a:r>
              <a:rPr lang="fr-FR" sz="1800" i="1" kern="0" dirty="0">
                <a:solidFill>
                  <a:srgbClr val="828282"/>
                </a:solidFill>
                <a:effectLst/>
                <a:latin typeface="Arial" panose="020B0604020202020204" pitchFamily="34" charset="0"/>
                <a:ea typeface="Times New Roman" panose="02020603050405020304" pitchFamily="18" charset="0"/>
                <a:cs typeface="Times New Roman" panose="02020603050405020304" pitchFamily="18" charset="0"/>
              </a:rPr>
              <a:t>Attention, plusieurs réponses sont possibles.</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ü"/>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Conserver un historique</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ü"/>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Revenir en arrière en cas de problème</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ü"/>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Travailler à plusieurs</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ü"/>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Suivre les modifications de chaque fichier</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q"/>
            </a:pPr>
            <a:r>
              <a:rPr lang="fr-FR" sz="1800" strike="sngStrike"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Mettre en ligne un site web</a:t>
            </a:r>
            <a:endParaRPr lang="fr-FR" sz="1600" strike="sngStrike"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4028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4CF6579-6522-2E9D-6332-10959F673843}"/>
              </a:ext>
            </a:extLst>
          </p:cNvPr>
          <p:cNvSpPr>
            <a:spLocks noGrp="1"/>
          </p:cNvSpPr>
          <p:nvPr>
            <p:ph type="title"/>
          </p:nvPr>
        </p:nvSpPr>
        <p:spPr>
          <a:xfrm>
            <a:off x="905692" y="0"/>
            <a:ext cx="10515600" cy="1325563"/>
          </a:xfrm>
        </p:spPr>
        <p:txBody>
          <a:bodyPr>
            <a:normAutofit/>
          </a:bodyPr>
          <a:lstStyle/>
          <a:p>
            <a:r>
              <a:rPr lang="fr-FR" sz="3600" dirty="0"/>
              <a:t>Comment gérer ses erreurs dans Git ?</a:t>
            </a:r>
          </a:p>
        </p:txBody>
      </p:sp>
      <p:sp>
        <p:nvSpPr>
          <p:cNvPr id="7" name="ZoneTexte 6">
            <a:extLst>
              <a:ext uri="{FF2B5EF4-FFF2-40B4-BE49-F238E27FC236}">
                <a16:creationId xmlns:a16="http://schemas.microsoft.com/office/drawing/2014/main" id="{D4AA2446-5520-53A3-D946-C342B598E736}"/>
              </a:ext>
            </a:extLst>
          </p:cNvPr>
          <p:cNvSpPr txBox="1"/>
          <p:nvPr/>
        </p:nvSpPr>
        <p:spPr>
          <a:xfrm>
            <a:off x="242303" y="1499666"/>
            <a:ext cx="4268737" cy="3892732"/>
          </a:xfrm>
          <a:prstGeom prst="rect">
            <a:avLst/>
          </a:prstGeom>
          <a:noFill/>
        </p:spPr>
        <p:txBody>
          <a:bodyPr wrap="square" rtlCol="0">
            <a:spAutoFit/>
          </a:bodyPr>
          <a:lstStyle/>
          <a:p>
            <a:pPr>
              <a:lnSpc>
                <a:spcPct val="200000"/>
              </a:lnSpc>
            </a:pPr>
            <a:r>
              <a:rPr lang="fr-FR" b="1" u="sng" dirty="0">
                <a:solidFill>
                  <a:srgbClr val="00B050"/>
                </a:solidFill>
              </a:rPr>
              <a:t>Niveau facile</a:t>
            </a:r>
            <a:r>
              <a:rPr lang="fr-FR" sz="3600" b="0" i="0" dirty="0">
                <a:solidFill>
                  <a:srgbClr val="E8EAED"/>
                </a:solidFill>
                <a:effectLst/>
                <a:latin typeface="Google Sans"/>
              </a:rPr>
              <a:t>😏</a:t>
            </a:r>
            <a:endParaRPr lang="fr-FR" sz="3600" dirty="0"/>
          </a:p>
          <a:p>
            <a:pPr>
              <a:lnSpc>
                <a:spcPct val="200000"/>
              </a:lnSpc>
            </a:pPr>
            <a:r>
              <a:rPr lang="fr-FR" dirty="0"/>
              <a:t>Je n’ai rien indexé </a:t>
            </a:r>
            <a:r>
              <a:rPr lang="fr-FR" dirty="0">
                <a:sym typeface="Wingdings" panose="05000000000000000000" pitchFamily="2" charset="2"/>
              </a:rPr>
              <a:t> Je peux </a:t>
            </a:r>
            <a:r>
              <a:rPr lang="fr-FR" dirty="0" err="1">
                <a:sym typeface="Wingdings" panose="05000000000000000000" pitchFamily="2" charset="2"/>
              </a:rPr>
              <a:t>checkout</a:t>
            </a:r>
            <a:endParaRPr lang="fr-FR" dirty="0">
              <a:sym typeface="Wingdings" panose="05000000000000000000" pitchFamily="2" charset="2"/>
            </a:endParaRPr>
          </a:p>
          <a:p>
            <a:pPr>
              <a:lnSpc>
                <a:spcPct val="200000"/>
              </a:lnSpc>
            </a:pPr>
            <a:r>
              <a:rPr lang="fr-FR" b="1" u="sng" dirty="0">
                <a:solidFill>
                  <a:srgbClr val="FFC000"/>
                </a:solidFill>
                <a:sym typeface="Wingdings" panose="05000000000000000000" pitchFamily="2" charset="2"/>
              </a:rPr>
              <a:t>Niveau intermédiaire </a:t>
            </a:r>
            <a:r>
              <a:rPr lang="fr-FR" sz="3600" b="0" i="0" dirty="0">
                <a:solidFill>
                  <a:srgbClr val="E8EAED"/>
                </a:solidFill>
                <a:effectLst/>
                <a:latin typeface="Arial" panose="020B0604020202020204" pitchFamily="34" charset="0"/>
                <a:cs typeface="Arial" panose="020B0604020202020204" pitchFamily="34" charset="0"/>
              </a:rPr>
              <a:t>🤭</a:t>
            </a:r>
            <a:endParaRPr lang="fr-FR" sz="3600" dirty="0">
              <a:latin typeface="Arial" panose="020B0604020202020204" pitchFamily="34" charset="0"/>
              <a:cs typeface="Arial" panose="020B0604020202020204" pitchFamily="34" charset="0"/>
              <a:sym typeface="Wingdings" panose="05000000000000000000" pitchFamily="2" charset="2"/>
            </a:endParaRPr>
          </a:p>
          <a:p>
            <a:pPr>
              <a:lnSpc>
                <a:spcPct val="200000"/>
              </a:lnSpc>
            </a:pPr>
            <a:r>
              <a:rPr lang="fr-FR" dirty="0">
                <a:sym typeface="Wingdings" panose="05000000000000000000" pitchFamily="2" charset="2"/>
              </a:rPr>
              <a:t>J’ai indexé  Je peux remiser (</a:t>
            </a:r>
            <a:r>
              <a:rPr lang="fr-FR" dirty="0" err="1">
                <a:sym typeface="Wingdings" panose="05000000000000000000" pitchFamily="2" charset="2"/>
              </a:rPr>
              <a:t>stash</a:t>
            </a:r>
            <a:r>
              <a:rPr lang="fr-FR" dirty="0">
                <a:sym typeface="Wingdings" panose="05000000000000000000" pitchFamily="2" charset="2"/>
              </a:rPr>
              <a:t>)</a:t>
            </a:r>
          </a:p>
          <a:p>
            <a:pPr>
              <a:lnSpc>
                <a:spcPct val="200000"/>
              </a:lnSpc>
            </a:pPr>
            <a:endParaRPr lang="fr-FR" dirty="0"/>
          </a:p>
        </p:txBody>
      </p:sp>
      <p:grpSp>
        <p:nvGrpSpPr>
          <p:cNvPr id="24" name="Groupe 23">
            <a:extLst>
              <a:ext uri="{FF2B5EF4-FFF2-40B4-BE49-F238E27FC236}">
                <a16:creationId xmlns:a16="http://schemas.microsoft.com/office/drawing/2014/main" id="{CDE2C388-152E-88C1-5B39-50D01EAD3417}"/>
              </a:ext>
            </a:extLst>
          </p:cNvPr>
          <p:cNvGrpSpPr/>
          <p:nvPr/>
        </p:nvGrpSpPr>
        <p:grpSpPr>
          <a:xfrm>
            <a:off x="6548546" y="1383895"/>
            <a:ext cx="4487007" cy="2470928"/>
            <a:chOff x="5203840" y="1831481"/>
            <a:chExt cx="5266936" cy="3111037"/>
          </a:xfrm>
        </p:grpSpPr>
        <p:sp>
          <p:nvSpPr>
            <p:cNvPr id="2" name="Rectangle : coins arrondis 1">
              <a:extLst>
                <a:ext uri="{FF2B5EF4-FFF2-40B4-BE49-F238E27FC236}">
                  <a16:creationId xmlns:a16="http://schemas.microsoft.com/office/drawing/2014/main" id="{670C6E4D-05E5-385E-184F-EFA043109002}"/>
                </a:ext>
              </a:extLst>
            </p:cNvPr>
            <p:cNvSpPr/>
            <p:nvPr/>
          </p:nvSpPr>
          <p:spPr>
            <a:xfrm>
              <a:off x="5203840" y="2222084"/>
              <a:ext cx="5266936" cy="2720434"/>
            </a:xfrm>
            <a:prstGeom prst="roundRect">
              <a:avLst/>
            </a:prstGeom>
            <a:solidFill>
              <a:schemeClr val="accent6">
                <a:lumMod val="20000"/>
                <a:lumOff val="80000"/>
                <a:alpha val="50000"/>
              </a:schemeClr>
            </a:solidFill>
            <a:ln w="38100">
              <a:solidFill>
                <a:schemeClr val="accent4">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sz="1200" dirty="0"/>
            </a:p>
          </p:txBody>
        </p:sp>
        <p:sp>
          <p:nvSpPr>
            <p:cNvPr id="4" name="ZoneTexte 3">
              <a:extLst>
                <a:ext uri="{FF2B5EF4-FFF2-40B4-BE49-F238E27FC236}">
                  <a16:creationId xmlns:a16="http://schemas.microsoft.com/office/drawing/2014/main" id="{478AD515-465C-715C-DFD9-FDDB20FA7A0D}"/>
                </a:ext>
              </a:extLst>
            </p:cNvPr>
            <p:cNvSpPr txBox="1"/>
            <p:nvPr/>
          </p:nvSpPr>
          <p:spPr>
            <a:xfrm>
              <a:off x="5401067" y="1831481"/>
              <a:ext cx="1130309" cy="338554"/>
            </a:xfrm>
            <a:prstGeom prst="rect">
              <a:avLst/>
            </a:prstGeom>
            <a:noFill/>
          </p:spPr>
          <p:txBody>
            <a:bodyPr wrap="none" rtlCol="0">
              <a:spAutoFit/>
            </a:bodyPr>
            <a:lstStyle/>
            <a:p>
              <a:r>
                <a:rPr lang="fr-FR" sz="1600" dirty="0">
                  <a:solidFill>
                    <a:schemeClr val="accent4">
                      <a:lumMod val="75000"/>
                    </a:schemeClr>
                  </a:solidFill>
                </a:rPr>
                <a:t>Dépôt local</a:t>
              </a:r>
            </a:p>
          </p:txBody>
        </p:sp>
        <p:sp>
          <p:nvSpPr>
            <p:cNvPr id="9" name="Rectangle : coins arrondis 8">
              <a:extLst>
                <a:ext uri="{FF2B5EF4-FFF2-40B4-BE49-F238E27FC236}">
                  <a16:creationId xmlns:a16="http://schemas.microsoft.com/office/drawing/2014/main" id="{915EF6EA-FE2D-922D-E5FE-981C98FFA8ED}"/>
                </a:ext>
              </a:extLst>
            </p:cNvPr>
            <p:cNvSpPr/>
            <p:nvPr/>
          </p:nvSpPr>
          <p:spPr>
            <a:xfrm>
              <a:off x="6249335" y="3261848"/>
              <a:ext cx="1587266" cy="549676"/>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fr-FR" sz="1200" dirty="0"/>
                <a:t>Stage (ou index)</a:t>
              </a:r>
            </a:p>
          </p:txBody>
        </p:sp>
        <p:cxnSp>
          <p:nvCxnSpPr>
            <p:cNvPr id="10" name="Connecteur : en arc 9">
              <a:extLst>
                <a:ext uri="{FF2B5EF4-FFF2-40B4-BE49-F238E27FC236}">
                  <a16:creationId xmlns:a16="http://schemas.microsoft.com/office/drawing/2014/main" id="{F08674BD-117E-08B1-0848-3E2BA46FF6B2}"/>
                </a:ext>
              </a:extLst>
            </p:cNvPr>
            <p:cNvCxnSpPr/>
            <p:nvPr/>
          </p:nvCxnSpPr>
          <p:spPr>
            <a:xfrm rot="10800000" flipV="1">
              <a:off x="6228932" y="2778878"/>
              <a:ext cx="11516" cy="787249"/>
            </a:xfrm>
            <a:prstGeom prst="curvedConnector3">
              <a:avLst>
                <a:gd name="adj1" fmla="val 4450283"/>
              </a:avLst>
            </a:prstGeom>
            <a:ln w="38100">
              <a:tailEnd type="triangle"/>
            </a:ln>
          </p:spPr>
          <p:style>
            <a:lnRef idx="3">
              <a:schemeClr val="dk1"/>
            </a:lnRef>
            <a:fillRef idx="0">
              <a:schemeClr val="dk1"/>
            </a:fillRef>
            <a:effectRef idx="2">
              <a:schemeClr val="dk1"/>
            </a:effectRef>
            <a:fontRef idx="minor">
              <a:schemeClr val="tx1"/>
            </a:fontRef>
          </p:style>
        </p:cxnSp>
        <p:sp>
          <p:nvSpPr>
            <p:cNvPr id="12" name="Rectangle : coins arrondis 11">
              <a:extLst>
                <a:ext uri="{FF2B5EF4-FFF2-40B4-BE49-F238E27FC236}">
                  <a16:creationId xmlns:a16="http://schemas.microsoft.com/office/drawing/2014/main" id="{490A09B6-5C46-5A60-C224-D23DC2CE7653}"/>
                </a:ext>
              </a:extLst>
            </p:cNvPr>
            <p:cNvSpPr/>
            <p:nvPr/>
          </p:nvSpPr>
          <p:spPr>
            <a:xfrm>
              <a:off x="6247778" y="2492263"/>
              <a:ext cx="1587375" cy="549676"/>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1200" dirty="0"/>
                <a:t>Working directory</a:t>
              </a:r>
              <a:endParaRPr lang="fr-FR" sz="1050" dirty="0">
                <a:solidFill>
                  <a:schemeClr val="bg1">
                    <a:lumMod val="85000"/>
                  </a:schemeClr>
                </a:solidFill>
              </a:endParaRPr>
            </a:p>
          </p:txBody>
        </p:sp>
        <p:cxnSp>
          <p:nvCxnSpPr>
            <p:cNvPr id="13" name="Connecteur : en arc 12">
              <a:extLst>
                <a:ext uri="{FF2B5EF4-FFF2-40B4-BE49-F238E27FC236}">
                  <a16:creationId xmlns:a16="http://schemas.microsoft.com/office/drawing/2014/main" id="{C89E459C-2C12-79F4-3B3C-101EDC0F58F1}"/>
                </a:ext>
              </a:extLst>
            </p:cNvPr>
            <p:cNvCxnSpPr/>
            <p:nvPr/>
          </p:nvCxnSpPr>
          <p:spPr>
            <a:xfrm rot="10800000" flipV="1">
              <a:off x="6184726" y="3676856"/>
              <a:ext cx="11516" cy="787249"/>
            </a:xfrm>
            <a:prstGeom prst="curvedConnector3">
              <a:avLst>
                <a:gd name="adj1" fmla="val 4450283"/>
              </a:avLst>
            </a:prstGeom>
            <a:ln w="38100">
              <a:tailEnd type="triangle"/>
            </a:ln>
          </p:spPr>
          <p:style>
            <a:lnRef idx="3">
              <a:schemeClr val="dk1"/>
            </a:lnRef>
            <a:fillRef idx="0">
              <a:schemeClr val="dk1"/>
            </a:fillRef>
            <a:effectRef idx="2">
              <a:schemeClr val="dk1"/>
            </a:effectRef>
            <a:fontRef idx="minor">
              <a:schemeClr val="tx1"/>
            </a:fontRef>
          </p:style>
        </p:cxnSp>
        <p:sp>
          <p:nvSpPr>
            <p:cNvPr id="15" name="Rectangle : coins arrondis 14">
              <a:extLst>
                <a:ext uri="{FF2B5EF4-FFF2-40B4-BE49-F238E27FC236}">
                  <a16:creationId xmlns:a16="http://schemas.microsoft.com/office/drawing/2014/main" id="{73C63DC6-A1D4-F924-52CE-A3916AD57DB1}"/>
                </a:ext>
              </a:extLst>
            </p:cNvPr>
            <p:cNvSpPr/>
            <p:nvPr/>
          </p:nvSpPr>
          <p:spPr>
            <a:xfrm>
              <a:off x="6231895" y="4125641"/>
              <a:ext cx="1613969" cy="549676"/>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fr-FR" sz="1200" dirty="0"/>
                <a:t>Repository</a:t>
              </a:r>
            </a:p>
          </p:txBody>
        </p:sp>
        <p:sp>
          <p:nvSpPr>
            <p:cNvPr id="17" name="Accolade fermante 16">
              <a:extLst>
                <a:ext uri="{FF2B5EF4-FFF2-40B4-BE49-F238E27FC236}">
                  <a16:creationId xmlns:a16="http://schemas.microsoft.com/office/drawing/2014/main" id="{5EF4CEB4-A02B-10EB-F911-71E687A69543}"/>
                </a:ext>
              </a:extLst>
            </p:cNvPr>
            <p:cNvSpPr/>
            <p:nvPr/>
          </p:nvSpPr>
          <p:spPr>
            <a:xfrm>
              <a:off x="8027255" y="2532401"/>
              <a:ext cx="348343" cy="1428206"/>
            </a:xfrm>
            <a:prstGeom prst="rightBrace">
              <a:avLst>
                <a:gd name="adj1" fmla="val 85833"/>
                <a:gd name="adj2" fmla="val 50610"/>
              </a:avLst>
            </a:prstGeom>
            <a:noFill/>
            <a:ln w="28575">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pic>
          <p:nvPicPr>
            <p:cNvPr id="2052" name="Picture 4" descr="Boîte en carton ouverte - Icônes gratuites">
              <a:extLst>
                <a:ext uri="{FF2B5EF4-FFF2-40B4-BE49-F238E27FC236}">
                  <a16:creationId xmlns:a16="http://schemas.microsoft.com/office/drawing/2014/main" id="{A569BD0B-3A20-8434-55E4-14071865ACD3}"/>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34717" y="2904563"/>
              <a:ext cx="1214717" cy="121471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 en arc 18">
              <a:extLst>
                <a:ext uri="{FF2B5EF4-FFF2-40B4-BE49-F238E27FC236}">
                  <a16:creationId xmlns:a16="http://schemas.microsoft.com/office/drawing/2014/main" id="{8FC7DB5E-911D-5835-8A4B-8190C0DCEDF6}"/>
                </a:ext>
              </a:extLst>
            </p:cNvPr>
            <p:cNvCxnSpPr>
              <a:cxnSpLocks/>
              <a:endCxn id="2052" idx="0"/>
            </p:cNvCxnSpPr>
            <p:nvPr/>
          </p:nvCxnSpPr>
          <p:spPr>
            <a:xfrm flipV="1">
              <a:off x="8453718" y="2904563"/>
              <a:ext cx="988358" cy="331695"/>
            </a:xfrm>
            <a:prstGeom prst="curvedConnector4">
              <a:avLst>
                <a:gd name="adj1" fmla="val 19274"/>
                <a:gd name="adj2" fmla="val 168919"/>
              </a:avLst>
            </a:prstGeom>
            <a:ln w="57150">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EB622A2F-46C8-FC53-A92B-D0CEA95888CC}"/>
                </a:ext>
              </a:extLst>
            </p:cNvPr>
            <p:cNvSpPr txBox="1"/>
            <p:nvPr/>
          </p:nvSpPr>
          <p:spPr>
            <a:xfrm>
              <a:off x="9637059" y="2680446"/>
              <a:ext cx="668196" cy="369332"/>
            </a:xfrm>
            <a:prstGeom prst="rect">
              <a:avLst/>
            </a:prstGeom>
            <a:noFill/>
          </p:spPr>
          <p:txBody>
            <a:bodyPr wrap="none" rtlCol="0">
              <a:spAutoFit/>
            </a:bodyPr>
            <a:lstStyle/>
            <a:p>
              <a:r>
                <a:rPr lang="fr-FR" dirty="0" err="1">
                  <a:solidFill>
                    <a:srgbClr val="FFC000"/>
                  </a:solidFill>
                </a:rPr>
                <a:t>stash</a:t>
              </a:r>
              <a:endParaRPr lang="fr-FR" dirty="0">
                <a:solidFill>
                  <a:srgbClr val="FFC000"/>
                </a:solidFill>
              </a:endParaRPr>
            </a:p>
          </p:txBody>
        </p:sp>
      </p:grpSp>
      <p:cxnSp>
        <p:nvCxnSpPr>
          <p:cNvPr id="26" name="Connecteur droit 25">
            <a:extLst>
              <a:ext uri="{FF2B5EF4-FFF2-40B4-BE49-F238E27FC236}">
                <a16:creationId xmlns:a16="http://schemas.microsoft.com/office/drawing/2014/main" id="{F1F2B512-397E-0BFB-F3EA-D4559BB6E4CF}"/>
              </a:ext>
            </a:extLst>
          </p:cNvPr>
          <p:cNvCxnSpPr>
            <a:cxnSpLocks/>
          </p:cNvCxnSpPr>
          <p:nvPr/>
        </p:nvCxnSpPr>
        <p:spPr>
          <a:xfrm>
            <a:off x="4984376" y="5334000"/>
            <a:ext cx="3594848" cy="0"/>
          </a:xfrm>
          <a:prstGeom prst="line">
            <a:avLst/>
          </a:prstGeom>
          <a:ln w="38100">
            <a:tailEnd type="oval" w="lg" len="lg"/>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C49A3720-4455-145C-A728-E61BB303AD32}"/>
              </a:ext>
            </a:extLst>
          </p:cNvPr>
          <p:cNvSpPr txBox="1"/>
          <p:nvPr/>
        </p:nvSpPr>
        <p:spPr>
          <a:xfrm>
            <a:off x="4150659" y="5136776"/>
            <a:ext cx="836832" cy="369332"/>
          </a:xfrm>
          <a:prstGeom prst="rect">
            <a:avLst/>
          </a:prstGeom>
          <a:noFill/>
        </p:spPr>
        <p:txBody>
          <a:bodyPr wrap="none" rtlCol="0">
            <a:spAutoFit/>
          </a:bodyPr>
          <a:lstStyle/>
          <a:p>
            <a:r>
              <a:rPr lang="fr-FR" dirty="0"/>
              <a:t>master</a:t>
            </a:r>
          </a:p>
        </p:txBody>
      </p:sp>
      <p:cxnSp>
        <p:nvCxnSpPr>
          <p:cNvPr id="38" name="Connecteur droit 37">
            <a:extLst>
              <a:ext uri="{FF2B5EF4-FFF2-40B4-BE49-F238E27FC236}">
                <a16:creationId xmlns:a16="http://schemas.microsoft.com/office/drawing/2014/main" id="{5F0506DE-4F74-7B43-0717-2C05EF6DFFCF}"/>
              </a:ext>
            </a:extLst>
          </p:cNvPr>
          <p:cNvCxnSpPr/>
          <p:nvPr/>
        </p:nvCxnSpPr>
        <p:spPr>
          <a:xfrm>
            <a:off x="8697211" y="5343833"/>
            <a:ext cx="1837764" cy="0"/>
          </a:xfrm>
          <a:prstGeom prst="line">
            <a:avLst/>
          </a:prstGeom>
          <a:ln w="38100">
            <a:solidFill>
              <a:srgbClr val="FFC000"/>
            </a:solidFill>
            <a:prstDash val="dashDot"/>
          </a:ln>
        </p:spPr>
        <p:style>
          <a:lnRef idx="1">
            <a:schemeClr val="dk1"/>
          </a:lnRef>
          <a:fillRef idx="0">
            <a:schemeClr val="dk1"/>
          </a:fillRef>
          <a:effectRef idx="0">
            <a:schemeClr val="dk1"/>
          </a:effectRef>
          <a:fontRef idx="minor">
            <a:schemeClr val="tx1"/>
          </a:fontRef>
        </p:style>
      </p:cxnSp>
      <p:sp>
        <p:nvSpPr>
          <p:cNvPr id="3" name="Titre 1">
            <a:extLst>
              <a:ext uri="{FF2B5EF4-FFF2-40B4-BE49-F238E27FC236}">
                <a16:creationId xmlns:a16="http://schemas.microsoft.com/office/drawing/2014/main" id="{01994174-18D3-EE79-132A-0F8BFF2E2A46}"/>
              </a:ext>
            </a:extLst>
          </p:cNvPr>
          <p:cNvSpPr txBox="1">
            <a:spLocks/>
          </p:cNvSpPr>
          <p:nvPr/>
        </p:nvSpPr>
        <p:spPr>
          <a:xfrm>
            <a:off x="265611" y="857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t>J’ai fais une modification sur la branche principale</a:t>
            </a:r>
          </a:p>
        </p:txBody>
      </p:sp>
    </p:spTree>
    <p:extLst>
      <p:ext uri="{BB962C8B-B14F-4D97-AF65-F5344CB8AC3E}">
        <p14:creationId xmlns:p14="http://schemas.microsoft.com/office/powerpoint/2010/main" val="3431075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4CF6579-6522-2E9D-6332-10959F673843}"/>
              </a:ext>
            </a:extLst>
          </p:cNvPr>
          <p:cNvSpPr>
            <a:spLocks noGrp="1"/>
          </p:cNvSpPr>
          <p:nvPr>
            <p:ph type="title"/>
          </p:nvPr>
        </p:nvSpPr>
        <p:spPr>
          <a:xfrm>
            <a:off x="905692" y="0"/>
            <a:ext cx="10515600" cy="1325563"/>
          </a:xfrm>
        </p:spPr>
        <p:txBody>
          <a:bodyPr>
            <a:normAutofit/>
          </a:bodyPr>
          <a:lstStyle/>
          <a:p>
            <a:r>
              <a:rPr lang="fr-FR" sz="3600" dirty="0"/>
              <a:t>Comment gérer ses erreurs dans Git ?</a:t>
            </a:r>
          </a:p>
        </p:txBody>
      </p:sp>
      <p:grpSp>
        <p:nvGrpSpPr>
          <p:cNvPr id="24" name="Groupe 23">
            <a:extLst>
              <a:ext uri="{FF2B5EF4-FFF2-40B4-BE49-F238E27FC236}">
                <a16:creationId xmlns:a16="http://schemas.microsoft.com/office/drawing/2014/main" id="{CDE2C388-152E-88C1-5B39-50D01EAD3417}"/>
              </a:ext>
            </a:extLst>
          </p:cNvPr>
          <p:cNvGrpSpPr/>
          <p:nvPr/>
        </p:nvGrpSpPr>
        <p:grpSpPr>
          <a:xfrm>
            <a:off x="6548546" y="1383895"/>
            <a:ext cx="4487007" cy="2470928"/>
            <a:chOff x="5203840" y="1831481"/>
            <a:chExt cx="5266936" cy="3111037"/>
          </a:xfrm>
        </p:grpSpPr>
        <p:sp>
          <p:nvSpPr>
            <p:cNvPr id="2" name="Rectangle : coins arrondis 1">
              <a:extLst>
                <a:ext uri="{FF2B5EF4-FFF2-40B4-BE49-F238E27FC236}">
                  <a16:creationId xmlns:a16="http://schemas.microsoft.com/office/drawing/2014/main" id="{670C6E4D-05E5-385E-184F-EFA043109002}"/>
                </a:ext>
              </a:extLst>
            </p:cNvPr>
            <p:cNvSpPr/>
            <p:nvPr/>
          </p:nvSpPr>
          <p:spPr>
            <a:xfrm>
              <a:off x="5203840" y="2222084"/>
              <a:ext cx="5266936" cy="2720434"/>
            </a:xfrm>
            <a:prstGeom prst="roundRect">
              <a:avLst/>
            </a:prstGeom>
            <a:solidFill>
              <a:schemeClr val="accent6">
                <a:lumMod val="20000"/>
                <a:lumOff val="80000"/>
                <a:alpha val="50000"/>
              </a:schemeClr>
            </a:solidFill>
            <a:ln w="38100">
              <a:solidFill>
                <a:schemeClr val="accent4">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sz="1200" dirty="0"/>
            </a:p>
          </p:txBody>
        </p:sp>
        <p:sp>
          <p:nvSpPr>
            <p:cNvPr id="4" name="ZoneTexte 3">
              <a:extLst>
                <a:ext uri="{FF2B5EF4-FFF2-40B4-BE49-F238E27FC236}">
                  <a16:creationId xmlns:a16="http://schemas.microsoft.com/office/drawing/2014/main" id="{478AD515-465C-715C-DFD9-FDDB20FA7A0D}"/>
                </a:ext>
              </a:extLst>
            </p:cNvPr>
            <p:cNvSpPr txBox="1"/>
            <p:nvPr/>
          </p:nvSpPr>
          <p:spPr>
            <a:xfrm>
              <a:off x="5401067" y="1831481"/>
              <a:ext cx="1130309" cy="338554"/>
            </a:xfrm>
            <a:prstGeom prst="rect">
              <a:avLst/>
            </a:prstGeom>
            <a:noFill/>
          </p:spPr>
          <p:txBody>
            <a:bodyPr wrap="none" rtlCol="0">
              <a:spAutoFit/>
            </a:bodyPr>
            <a:lstStyle/>
            <a:p>
              <a:r>
                <a:rPr lang="fr-FR" sz="1600" dirty="0">
                  <a:solidFill>
                    <a:schemeClr val="accent4">
                      <a:lumMod val="75000"/>
                    </a:schemeClr>
                  </a:solidFill>
                </a:rPr>
                <a:t>Dépôt local</a:t>
              </a:r>
            </a:p>
          </p:txBody>
        </p:sp>
        <p:sp>
          <p:nvSpPr>
            <p:cNvPr id="9" name="Rectangle : coins arrondis 8">
              <a:extLst>
                <a:ext uri="{FF2B5EF4-FFF2-40B4-BE49-F238E27FC236}">
                  <a16:creationId xmlns:a16="http://schemas.microsoft.com/office/drawing/2014/main" id="{915EF6EA-FE2D-922D-E5FE-981C98FFA8ED}"/>
                </a:ext>
              </a:extLst>
            </p:cNvPr>
            <p:cNvSpPr/>
            <p:nvPr/>
          </p:nvSpPr>
          <p:spPr>
            <a:xfrm>
              <a:off x="6249335" y="3261848"/>
              <a:ext cx="1587266" cy="549676"/>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fr-FR" sz="1200" dirty="0"/>
                <a:t>Stage (ou index)</a:t>
              </a:r>
            </a:p>
          </p:txBody>
        </p:sp>
        <p:cxnSp>
          <p:nvCxnSpPr>
            <p:cNvPr id="10" name="Connecteur : en arc 9">
              <a:extLst>
                <a:ext uri="{FF2B5EF4-FFF2-40B4-BE49-F238E27FC236}">
                  <a16:creationId xmlns:a16="http://schemas.microsoft.com/office/drawing/2014/main" id="{F08674BD-117E-08B1-0848-3E2BA46FF6B2}"/>
                </a:ext>
              </a:extLst>
            </p:cNvPr>
            <p:cNvCxnSpPr/>
            <p:nvPr/>
          </p:nvCxnSpPr>
          <p:spPr>
            <a:xfrm rot="10800000" flipV="1">
              <a:off x="6228932" y="2778878"/>
              <a:ext cx="11516" cy="787249"/>
            </a:xfrm>
            <a:prstGeom prst="curvedConnector3">
              <a:avLst>
                <a:gd name="adj1" fmla="val 4450283"/>
              </a:avLst>
            </a:prstGeom>
            <a:ln w="38100">
              <a:tailEnd type="triangle"/>
            </a:ln>
          </p:spPr>
          <p:style>
            <a:lnRef idx="3">
              <a:schemeClr val="dk1"/>
            </a:lnRef>
            <a:fillRef idx="0">
              <a:schemeClr val="dk1"/>
            </a:fillRef>
            <a:effectRef idx="2">
              <a:schemeClr val="dk1"/>
            </a:effectRef>
            <a:fontRef idx="minor">
              <a:schemeClr val="tx1"/>
            </a:fontRef>
          </p:style>
        </p:cxnSp>
        <p:sp>
          <p:nvSpPr>
            <p:cNvPr id="12" name="Rectangle : coins arrondis 11">
              <a:extLst>
                <a:ext uri="{FF2B5EF4-FFF2-40B4-BE49-F238E27FC236}">
                  <a16:creationId xmlns:a16="http://schemas.microsoft.com/office/drawing/2014/main" id="{490A09B6-5C46-5A60-C224-D23DC2CE7653}"/>
                </a:ext>
              </a:extLst>
            </p:cNvPr>
            <p:cNvSpPr/>
            <p:nvPr/>
          </p:nvSpPr>
          <p:spPr>
            <a:xfrm>
              <a:off x="6247778" y="2492263"/>
              <a:ext cx="1587375" cy="549676"/>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1200" dirty="0"/>
                <a:t>Working directory</a:t>
              </a:r>
              <a:endParaRPr lang="fr-FR" sz="1050" dirty="0">
                <a:solidFill>
                  <a:schemeClr val="bg1">
                    <a:lumMod val="85000"/>
                  </a:schemeClr>
                </a:solidFill>
              </a:endParaRPr>
            </a:p>
          </p:txBody>
        </p:sp>
        <p:cxnSp>
          <p:nvCxnSpPr>
            <p:cNvPr id="13" name="Connecteur : en arc 12">
              <a:extLst>
                <a:ext uri="{FF2B5EF4-FFF2-40B4-BE49-F238E27FC236}">
                  <a16:creationId xmlns:a16="http://schemas.microsoft.com/office/drawing/2014/main" id="{C89E459C-2C12-79F4-3B3C-101EDC0F58F1}"/>
                </a:ext>
              </a:extLst>
            </p:cNvPr>
            <p:cNvCxnSpPr/>
            <p:nvPr/>
          </p:nvCxnSpPr>
          <p:spPr>
            <a:xfrm rot="10800000" flipV="1">
              <a:off x="6184726" y="3676856"/>
              <a:ext cx="11516" cy="787249"/>
            </a:xfrm>
            <a:prstGeom prst="curvedConnector3">
              <a:avLst>
                <a:gd name="adj1" fmla="val 4450283"/>
              </a:avLst>
            </a:prstGeom>
            <a:ln w="38100">
              <a:tailEnd type="triangle"/>
            </a:ln>
          </p:spPr>
          <p:style>
            <a:lnRef idx="3">
              <a:schemeClr val="dk1"/>
            </a:lnRef>
            <a:fillRef idx="0">
              <a:schemeClr val="dk1"/>
            </a:fillRef>
            <a:effectRef idx="2">
              <a:schemeClr val="dk1"/>
            </a:effectRef>
            <a:fontRef idx="minor">
              <a:schemeClr val="tx1"/>
            </a:fontRef>
          </p:style>
        </p:cxnSp>
        <p:sp>
          <p:nvSpPr>
            <p:cNvPr id="15" name="Rectangle : coins arrondis 14">
              <a:extLst>
                <a:ext uri="{FF2B5EF4-FFF2-40B4-BE49-F238E27FC236}">
                  <a16:creationId xmlns:a16="http://schemas.microsoft.com/office/drawing/2014/main" id="{73C63DC6-A1D4-F924-52CE-A3916AD57DB1}"/>
                </a:ext>
              </a:extLst>
            </p:cNvPr>
            <p:cNvSpPr/>
            <p:nvPr/>
          </p:nvSpPr>
          <p:spPr>
            <a:xfrm>
              <a:off x="6231895" y="4125641"/>
              <a:ext cx="1613969" cy="549676"/>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fr-FR" sz="1200" dirty="0"/>
                <a:t>Repository</a:t>
              </a:r>
            </a:p>
          </p:txBody>
        </p:sp>
        <p:sp>
          <p:nvSpPr>
            <p:cNvPr id="17" name="Accolade fermante 16">
              <a:extLst>
                <a:ext uri="{FF2B5EF4-FFF2-40B4-BE49-F238E27FC236}">
                  <a16:creationId xmlns:a16="http://schemas.microsoft.com/office/drawing/2014/main" id="{5EF4CEB4-A02B-10EB-F911-71E687A69543}"/>
                </a:ext>
              </a:extLst>
            </p:cNvPr>
            <p:cNvSpPr/>
            <p:nvPr/>
          </p:nvSpPr>
          <p:spPr>
            <a:xfrm>
              <a:off x="8027255" y="2532401"/>
              <a:ext cx="348343" cy="1428206"/>
            </a:xfrm>
            <a:prstGeom prst="rightBrace">
              <a:avLst>
                <a:gd name="adj1" fmla="val 85833"/>
                <a:gd name="adj2" fmla="val 50610"/>
              </a:avLst>
            </a:prstGeom>
            <a:noFill/>
            <a:ln w="28575">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pic>
          <p:nvPicPr>
            <p:cNvPr id="2052" name="Picture 4" descr="Boîte en carton ouverte - Icônes gratuites">
              <a:extLst>
                <a:ext uri="{FF2B5EF4-FFF2-40B4-BE49-F238E27FC236}">
                  <a16:creationId xmlns:a16="http://schemas.microsoft.com/office/drawing/2014/main" id="{A569BD0B-3A20-8434-55E4-14071865ACD3}"/>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34717" y="2904563"/>
              <a:ext cx="1214717" cy="121471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 en arc 18">
              <a:extLst>
                <a:ext uri="{FF2B5EF4-FFF2-40B4-BE49-F238E27FC236}">
                  <a16:creationId xmlns:a16="http://schemas.microsoft.com/office/drawing/2014/main" id="{8FC7DB5E-911D-5835-8A4B-8190C0DCEDF6}"/>
                </a:ext>
              </a:extLst>
            </p:cNvPr>
            <p:cNvCxnSpPr>
              <a:cxnSpLocks/>
              <a:endCxn id="2052" idx="0"/>
            </p:cNvCxnSpPr>
            <p:nvPr/>
          </p:nvCxnSpPr>
          <p:spPr>
            <a:xfrm flipV="1">
              <a:off x="8453718" y="2904563"/>
              <a:ext cx="988358" cy="331695"/>
            </a:xfrm>
            <a:prstGeom prst="curvedConnector4">
              <a:avLst>
                <a:gd name="adj1" fmla="val 19274"/>
                <a:gd name="adj2" fmla="val 168919"/>
              </a:avLst>
            </a:prstGeom>
            <a:ln w="57150">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EB622A2F-46C8-FC53-A92B-D0CEA95888CC}"/>
                </a:ext>
              </a:extLst>
            </p:cNvPr>
            <p:cNvSpPr txBox="1"/>
            <p:nvPr/>
          </p:nvSpPr>
          <p:spPr>
            <a:xfrm>
              <a:off x="9637059" y="2680446"/>
              <a:ext cx="668196" cy="369332"/>
            </a:xfrm>
            <a:prstGeom prst="rect">
              <a:avLst/>
            </a:prstGeom>
            <a:noFill/>
          </p:spPr>
          <p:txBody>
            <a:bodyPr wrap="none" rtlCol="0">
              <a:spAutoFit/>
            </a:bodyPr>
            <a:lstStyle/>
            <a:p>
              <a:r>
                <a:rPr lang="fr-FR" dirty="0" err="1">
                  <a:solidFill>
                    <a:srgbClr val="FFC000"/>
                  </a:solidFill>
                </a:rPr>
                <a:t>stash</a:t>
              </a:r>
              <a:endParaRPr lang="fr-FR" dirty="0">
                <a:solidFill>
                  <a:srgbClr val="FFC000"/>
                </a:solidFill>
              </a:endParaRPr>
            </a:p>
          </p:txBody>
        </p:sp>
      </p:grpSp>
      <p:cxnSp>
        <p:nvCxnSpPr>
          <p:cNvPr id="26" name="Connecteur droit 25">
            <a:extLst>
              <a:ext uri="{FF2B5EF4-FFF2-40B4-BE49-F238E27FC236}">
                <a16:creationId xmlns:a16="http://schemas.microsoft.com/office/drawing/2014/main" id="{F1F2B512-397E-0BFB-F3EA-D4559BB6E4CF}"/>
              </a:ext>
            </a:extLst>
          </p:cNvPr>
          <p:cNvCxnSpPr>
            <a:cxnSpLocks/>
          </p:cNvCxnSpPr>
          <p:nvPr/>
        </p:nvCxnSpPr>
        <p:spPr>
          <a:xfrm>
            <a:off x="4984376" y="5334000"/>
            <a:ext cx="3594848" cy="0"/>
          </a:xfrm>
          <a:prstGeom prst="line">
            <a:avLst/>
          </a:prstGeom>
          <a:ln w="38100">
            <a:tailEnd type="oval" w="lg" len="lg"/>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C49A3720-4455-145C-A728-E61BB303AD32}"/>
              </a:ext>
            </a:extLst>
          </p:cNvPr>
          <p:cNvSpPr txBox="1"/>
          <p:nvPr/>
        </p:nvSpPr>
        <p:spPr>
          <a:xfrm>
            <a:off x="4150659" y="5136776"/>
            <a:ext cx="836832" cy="369332"/>
          </a:xfrm>
          <a:prstGeom prst="rect">
            <a:avLst/>
          </a:prstGeom>
          <a:noFill/>
        </p:spPr>
        <p:txBody>
          <a:bodyPr wrap="none" rtlCol="0">
            <a:spAutoFit/>
          </a:bodyPr>
          <a:lstStyle/>
          <a:p>
            <a:r>
              <a:rPr lang="fr-FR" dirty="0"/>
              <a:t>master</a:t>
            </a:r>
          </a:p>
        </p:txBody>
      </p:sp>
      <p:cxnSp>
        <p:nvCxnSpPr>
          <p:cNvPr id="32" name="Connecteur droit 31">
            <a:extLst>
              <a:ext uri="{FF2B5EF4-FFF2-40B4-BE49-F238E27FC236}">
                <a16:creationId xmlns:a16="http://schemas.microsoft.com/office/drawing/2014/main" id="{7FA4C0FD-4D49-BA1B-1A38-976F7202AE50}"/>
              </a:ext>
            </a:extLst>
          </p:cNvPr>
          <p:cNvCxnSpPr/>
          <p:nvPr/>
        </p:nvCxnSpPr>
        <p:spPr>
          <a:xfrm>
            <a:off x="9061004" y="6022258"/>
            <a:ext cx="1837764" cy="0"/>
          </a:xfrm>
          <a:prstGeom prst="line">
            <a:avLst/>
          </a:prstGeom>
          <a:ln w="38100">
            <a:solidFill>
              <a:srgbClr val="FFC000"/>
            </a:solidFill>
            <a:prstDash val="dashDot"/>
          </a:ln>
        </p:spPr>
        <p:style>
          <a:lnRef idx="1">
            <a:schemeClr val="dk1"/>
          </a:lnRef>
          <a:fillRef idx="0">
            <a:schemeClr val="dk1"/>
          </a:fillRef>
          <a:effectRef idx="0">
            <a:schemeClr val="dk1"/>
          </a:effectRef>
          <a:fontRef idx="minor">
            <a:schemeClr val="tx1"/>
          </a:fontRef>
        </p:style>
      </p:cxnSp>
      <p:pic>
        <p:nvPicPr>
          <p:cNvPr id="8" name="Picture 4" descr="Boîte en carton ouverte - Icônes gratuites">
            <a:extLst>
              <a:ext uri="{FF2B5EF4-FFF2-40B4-BE49-F238E27FC236}">
                <a16:creationId xmlns:a16="http://schemas.microsoft.com/office/drawing/2014/main" id="{C37A914C-CDD9-92E3-9D77-0D634DA1B72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196366" y="5742037"/>
            <a:ext cx="665024" cy="620003"/>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C4139380-00C2-9121-B3E6-851C265DD181}"/>
              </a:ext>
            </a:extLst>
          </p:cNvPr>
          <p:cNvSpPr txBox="1"/>
          <p:nvPr/>
        </p:nvSpPr>
        <p:spPr>
          <a:xfrm>
            <a:off x="9533796" y="6212309"/>
            <a:ext cx="1216167" cy="461665"/>
          </a:xfrm>
          <a:prstGeom prst="rect">
            <a:avLst/>
          </a:prstGeom>
          <a:noFill/>
        </p:spPr>
        <p:txBody>
          <a:bodyPr wrap="none" rtlCol="0">
            <a:spAutoFit/>
          </a:bodyPr>
          <a:lstStyle/>
          <a:p>
            <a:r>
              <a:rPr lang="fr-FR" sz="2400" dirty="0">
                <a:solidFill>
                  <a:srgbClr val="FFC000"/>
                </a:solidFill>
              </a:rPr>
              <a:t>git </a:t>
            </a:r>
            <a:r>
              <a:rPr lang="fr-FR" sz="2400" dirty="0" err="1">
                <a:solidFill>
                  <a:srgbClr val="FFC000"/>
                </a:solidFill>
              </a:rPr>
              <a:t>stash</a:t>
            </a:r>
            <a:endParaRPr lang="fr-FR" sz="2400" dirty="0">
              <a:solidFill>
                <a:srgbClr val="FFC000"/>
              </a:solidFill>
            </a:endParaRPr>
          </a:p>
        </p:txBody>
      </p:sp>
      <p:sp>
        <p:nvSpPr>
          <p:cNvPr id="3" name="Titre 1">
            <a:extLst>
              <a:ext uri="{FF2B5EF4-FFF2-40B4-BE49-F238E27FC236}">
                <a16:creationId xmlns:a16="http://schemas.microsoft.com/office/drawing/2014/main" id="{C7A004FB-98B0-FB36-222A-1BC4AEE84301}"/>
              </a:ext>
            </a:extLst>
          </p:cNvPr>
          <p:cNvSpPr txBox="1">
            <a:spLocks/>
          </p:cNvSpPr>
          <p:nvPr/>
        </p:nvSpPr>
        <p:spPr>
          <a:xfrm>
            <a:off x="265611" y="857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t>J’ai fais une modification sur la branche principale</a:t>
            </a:r>
          </a:p>
        </p:txBody>
      </p:sp>
      <p:sp>
        <p:nvSpPr>
          <p:cNvPr id="14" name="ZoneTexte 13">
            <a:extLst>
              <a:ext uri="{FF2B5EF4-FFF2-40B4-BE49-F238E27FC236}">
                <a16:creationId xmlns:a16="http://schemas.microsoft.com/office/drawing/2014/main" id="{9986BFE3-390A-4D3B-93D4-BB2312CBAEBC}"/>
              </a:ext>
            </a:extLst>
          </p:cNvPr>
          <p:cNvSpPr txBox="1"/>
          <p:nvPr/>
        </p:nvSpPr>
        <p:spPr>
          <a:xfrm>
            <a:off x="242303" y="1499666"/>
            <a:ext cx="4268737" cy="3892732"/>
          </a:xfrm>
          <a:prstGeom prst="rect">
            <a:avLst/>
          </a:prstGeom>
          <a:noFill/>
        </p:spPr>
        <p:txBody>
          <a:bodyPr wrap="square" rtlCol="0">
            <a:spAutoFit/>
          </a:bodyPr>
          <a:lstStyle/>
          <a:p>
            <a:pPr>
              <a:lnSpc>
                <a:spcPct val="200000"/>
              </a:lnSpc>
            </a:pPr>
            <a:r>
              <a:rPr lang="fr-FR" b="1" u="sng" dirty="0">
                <a:solidFill>
                  <a:srgbClr val="00B050"/>
                </a:solidFill>
              </a:rPr>
              <a:t>Niveau facile</a:t>
            </a:r>
            <a:r>
              <a:rPr lang="fr-FR" sz="3600" b="0" i="0" dirty="0">
                <a:solidFill>
                  <a:srgbClr val="E8EAED"/>
                </a:solidFill>
                <a:effectLst/>
                <a:latin typeface="Google Sans"/>
              </a:rPr>
              <a:t>😏</a:t>
            </a:r>
            <a:endParaRPr lang="fr-FR" sz="3600" dirty="0"/>
          </a:p>
          <a:p>
            <a:pPr>
              <a:lnSpc>
                <a:spcPct val="200000"/>
              </a:lnSpc>
            </a:pPr>
            <a:r>
              <a:rPr lang="fr-FR" dirty="0"/>
              <a:t>Je n’ai rien indexé </a:t>
            </a:r>
            <a:r>
              <a:rPr lang="fr-FR" dirty="0">
                <a:sym typeface="Wingdings" panose="05000000000000000000" pitchFamily="2" charset="2"/>
              </a:rPr>
              <a:t> Je peux </a:t>
            </a:r>
            <a:r>
              <a:rPr lang="fr-FR" dirty="0" err="1">
                <a:sym typeface="Wingdings" panose="05000000000000000000" pitchFamily="2" charset="2"/>
              </a:rPr>
              <a:t>checkout</a:t>
            </a:r>
            <a:endParaRPr lang="fr-FR" dirty="0">
              <a:sym typeface="Wingdings" panose="05000000000000000000" pitchFamily="2" charset="2"/>
            </a:endParaRPr>
          </a:p>
          <a:p>
            <a:pPr>
              <a:lnSpc>
                <a:spcPct val="200000"/>
              </a:lnSpc>
            </a:pPr>
            <a:r>
              <a:rPr lang="fr-FR" b="1" u="sng" dirty="0">
                <a:solidFill>
                  <a:srgbClr val="FFC000"/>
                </a:solidFill>
                <a:sym typeface="Wingdings" panose="05000000000000000000" pitchFamily="2" charset="2"/>
              </a:rPr>
              <a:t>Niveau intermédiaire </a:t>
            </a:r>
            <a:r>
              <a:rPr lang="fr-FR" sz="3600" b="0" i="0" dirty="0">
                <a:solidFill>
                  <a:srgbClr val="E8EAED"/>
                </a:solidFill>
                <a:effectLst/>
                <a:latin typeface="Arial" panose="020B0604020202020204" pitchFamily="34" charset="0"/>
                <a:cs typeface="Arial" panose="020B0604020202020204" pitchFamily="34" charset="0"/>
              </a:rPr>
              <a:t>🤭</a:t>
            </a:r>
            <a:endParaRPr lang="fr-FR" sz="3600" dirty="0">
              <a:latin typeface="Arial" panose="020B0604020202020204" pitchFamily="34" charset="0"/>
              <a:cs typeface="Arial" panose="020B0604020202020204" pitchFamily="34" charset="0"/>
              <a:sym typeface="Wingdings" panose="05000000000000000000" pitchFamily="2" charset="2"/>
            </a:endParaRPr>
          </a:p>
          <a:p>
            <a:pPr>
              <a:lnSpc>
                <a:spcPct val="200000"/>
              </a:lnSpc>
            </a:pPr>
            <a:r>
              <a:rPr lang="fr-FR" dirty="0">
                <a:sym typeface="Wingdings" panose="05000000000000000000" pitchFamily="2" charset="2"/>
              </a:rPr>
              <a:t>J’ai indexé  Je peux remiser (</a:t>
            </a:r>
            <a:r>
              <a:rPr lang="fr-FR" dirty="0" err="1">
                <a:sym typeface="Wingdings" panose="05000000000000000000" pitchFamily="2" charset="2"/>
              </a:rPr>
              <a:t>stash</a:t>
            </a:r>
            <a:r>
              <a:rPr lang="fr-FR" dirty="0">
                <a:sym typeface="Wingdings" panose="05000000000000000000" pitchFamily="2" charset="2"/>
              </a:rPr>
              <a:t>)</a:t>
            </a:r>
          </a:p>
          <a:p>
            <a:pPr>
              <a:lnSpc>
                <a:spcPct val="200000"/>
              </a:lnSpc>
            </a:pPr>
            <a:endParaRPr lang="fr-FR" dirty="0"/>
          </a:p>
        </p:txBody>
      </p:sp>
    </p:spTree>
    <p:extLst>
      <p:ext uri="{BB962C8B-B14F-4D97-AF65-F5344CB8AC3E}">
        <p14:creationId xmlns:p14="http://schemas.microsoft.com/office/powerpoint/2010/main" val="2180008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4CF6579-6522-2E9D-6332-10959F673843}"/>
              </a:ext>
            </a:extLst>
          </p:cNvPr>
          <p:cNvSpPr>
            <a:spLocks noGrp="1"/>
          </p:cNvSpPr>
          <p:nvPr>
            <p:ph type="title"/>
          </p:nvPr>
        </p:nvSpPr>
        <p:spPr>
          <a:xfrm>
            <a:off x="905692" y="0"/>
            <a:ext cx="10515600" cy="1325563"/>
          </a:xfrm>
        </p:spPr>
        <p:txBody>
          <a:bodyPr>
            <a:normAutofit/>
          </a:bodyPr>
          <a:lstStyle/>
          <a:p>
            <a:r>
              <a:rPr lang="fr-FR" sz="3600" dirty="0"/>
              <a:t>Comment gérer ses erreurs dans Git ?</a:t>
            </a:r>
          </a:p>
        </p:txBody>
      </p:sp>
      <p:sp>
        <p:nvSpPr>
          <p:cNvPr id="6" name="Titre 1">
            <a:extLst>
              <a:ext uri="{FF2B5EF4-FFF2-40B4-BE49-F238E27FC236}">
                <a16:creationId xmlns:a16="http://schemas.microsoft.com/office/drawing/2014/main" id="{E3B5B8F1-2EDB-AF71-0407-F124EF306678}"/>
              </a:ext>
            </a:extLst>
          </p:cNvPr>
          <p:cNvSpPr txBox="1">
            <a:spLocks/>
          </p:cNvSpPr>
          <p:nvPr/>
        </p:nvSpPr>
        <p:spPr>
          <a:xfrm>
            <a:off x="265611" y="857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t>J’ai fais une modification sur la branche principale</a:t>
            </a:r>
          </a:p>
        </p:txBody>
      </p:sp>
      <p:sp>
        <p:nvSpPr>
          <p:cNvPr id="7" name="ZoneTexte 6">
            <a:extLst>
              <a:ext uri="{FF2B5EF4-FFF2-40B4-BE49-F238E27FC236}">
                <a16:creationId xmlns:a16="http://schemas.microsoft.com/office/drawing/2014/main" id="{D4AA2446-5520-53A3-D946-C342B598E736}"/>
              </a:ext>
            </a:extLst>
          </p:cNvPr>
          <p:cNvSpPr txBox="1"/>
          <p:nvPr/>
        </p:nvSpPr>
        <p:spPr>
          <a:xfrm>
            <a:off x="242303" y="1499666"/>
            <a:ext cx="4268737" cy="3892732"/>
          </a:xfrm>
          <a:prstGeom prst="rect">
            <a:avLst/>
          </a:prstGeom>
          <a:noFill/>
        </p:spPr>
        <p:txBody>
          <a:bodyPr wrap="square" rtlCol="0">
            <a:spAutoFit/>
          </a:bodyPr>
          <a:lstStyle/>
          <a:p>
            <a:pPr>
              <a:lnSpc>
                <a:spcPct val="200000"/>
              </a:lnSpc>
            </a:pPr>
            <a:r>
              <a:rPr lang="fr-FR" b="1" u="sng" dirty="0">
                <a:solidFill>
                  <a:srgbClr val="00B050"/>
                </a:solidFill>
              </a:rPr>
              <a:t>Niveau facile</a:t>
            </a:r>
            <a:r>
              <a:rPr lang="fr-FR" sz="3600" b="0" i="0" dirty="0">
                <a:solidFill>
                  <a:srgbClr val="E8EAED"/>
                </a:solidFill>
                <a:effectLst/>
                <a:latin typeface="Google Sans"/>
              </a:rPr>
              <a:t>😏</a:t>
            </a:r>
            <a:endParaRPr lang="fr-FR" sz="3600" dirty="0"/>
          </a:p>
          <a:p>
            <a:pPr>
              <a:lnSpc>
                <a:spcPct val="200000"/>
              </a:lnSpc>
            </a:pPr>
            <a:r>
              <a:rPr lang="fr-FR" dirty="0"/>
              <a:t>Je n’ai rien indexé </a:t>
            </a:r>
            <a:r>
              <a:rPr lang="fr-FR" dirty="0">
                <a:sym typeface="Wingdings" panose="05000000000000000000" pitchFamily="2" charset="2"/>
              </a:rPr>
              <a:t> Je peux </a:t>
            </a:r>
            <a:r>
              <a:rPr lang="fr-FR" dirty="0" err="1">
                <a:sym typeface="Wingdings" panose="05000000000000000000" pitchFamily="2" charset="2"/>
              </a:rPr>
              <a:t>checkout</a:t>
            </a:r>
            <a:endParaRPr lang="fr-FR" dirty="0">
              <a:sym typeface="Wingdings" panose="05000000000000000000" pitchFamily="2" charset="2"/>
            </a:endParaRPr>
          </a:p>
          <a:p>
            <a:pPr>
              <a:lnSpc>
                <a:spcPct val="200000"/>
              </a:lnSpc>
            </a:pPr>
            <a:r>
              <a:rPr lang="fr-FR" b="1" u="sng" dirty="0">
                <a:solidFill>
                  <a:srgbClr val="FFC000"/>
                </a:solidFill>
                <a:sym typeface="Wingdings" panose="05000000000000000000" pitchFamily="2" charset="2"/>
              </a:rPr>
              <a:t>Niveau intermédiaire </a:t>
            </a:r>
            <a:r>
              <a:rPr lang="fr-FR" sz="3600" b="0" i="0" dirty="0">
                <a:solidFill>
                  <a:srgbClr val="E8EAED"/>
                </a:solidFill>
                <a:effectLst/>
                <a:latin typeface="Arial" panose="020B0604020202020204" pitchFamily="34" charset="0"/>
                <a:cs typeface="Arial" panose="020B0604020202020204" pitchFamily="34" charset="0"/>
              </a:rPr>
              <a:t>🤭</a:t>
            </a:r>
            <a:endParaRPr lang="fr-FR" sz="3600" dirty="0">
              <a:latin typeface="Arial" panose="020B0604020202020204" pitchFamily="34" charset="0"/>
              <a:cs typeface="Arial" panose="020B0604020202020204" pitchFamily="34" charset="0"/>
              <a:sym typeface="Wingdings" panose="05000000000000000000" pitchFamily="2" charset="2"/>
            </a:endParaRPr>
          </a:p>
          <a:p>
            <a:pPr>
              <a:lnSpc>
                <a:spcPct val="200000"/>
              </a:lnSpc>
            </a:pPr>
            <a:r>
              <a:rPr lang="fr-FR" dirty="0">
                <a:sym typeface="Wingdings" panose="05000000000000000000" pitchFamily="2" charset="2"/>
              </a:rPr>
              <a:t>J’ai indexé  Je peux remiser (</a:t>
            </a:r>
            <a:r>
              <a:rPr lang="fr-FR" dirty="0" err="1">
                <a:sym typeface="Wingdings" panose="05000000000000000000" pitchFamily="2" charset="2"/>
              </a:rPr>
              <a:t>stash</a:t>
            </a:r>
            <a:r>
              <a:rPr lang="fr-FR" dirty="0">
                <a:sym typeface="Wingdings" panose="05000000000000000000" pitchFamily="2" charset="2"/>
              </a:rPr>
              <a:t>)</a:t>
            </a:r>
          </a:p>
          <a:p>
            <a:pPr>
              <a:lnSpc>
                <a:spcPct val="200000"/>
              </a:lnSpc>
            </a:pPr>
            <a:endParaRPr lang="fr-FR" dirty="0"/>
          </a:p>
        </p:txBody>
      </p:sp>
      <p:grpSp>
        <p:nvGrpSpPr>
          <p:cNvPr id="24" name="Groupe 23">
            <a:extLst>
              <a:ext uri="{FF2B5EF4-FFF2-40B4-BE49-F238E27FC236}">
                <a16:creationId xmlns:a16="http://schemas.microsoft.com/office/drawing/2014/main" id="{CDE2C388-152E-88C1-5B39-50D01EAD3417}"/>
              </a:ext>
            </a:extLst>
          </p:cNvPr>
          <p:cNvGrpSpPr/>
          <p:nvPr/>
        </p:nvGrpSpPr>
        <p:grpSpPr>
          <a:xfrm>
            <a:off x="6548546" y="1383895"/>
            <a:ext cx="4487007" cy="2470928"/>
            <a:chOff x="5203840" y="1831481"/>
            <a:chExt cx="5266936" cy="3111037"/>
          </a:xfrm>
        </p:grpSpPr>
        <p:sp>
          <p:nvSpPr>
            <p:cNvPr id="2" name="Rectangle : coins arrondis 1">
              <a:extLst>
                <a:ext uri="{FF2B5EF4-FFF2-40B4-BE49-F238E27FC236}">
                  <a16:creationId xmlns:a16="http://schemas.microsoft.com/office/drawing/2014/main" id="{670C6E4D-05E5-385E-184F-EFA043109002}"/>
                </a:ext>
              </a:extLst>
            </p:cNvPr>
            <p:cNvSpPr/>
            <p:nvPr/>
          </p:nvSpPr>
          <p:spPr>
            <a:xfrm>
              <a:off x="5203840" y="2222084"/>
              <a:ext cx="5266936" cy="2720434"/>
            </a:xfrm>
            <a:prstGeom prst="roundRect">
              <a:avLst/>
            </a:prstGeom>
            <a:solidFill>
              <a:schemeClr val="accent6">
                <a:lumMod val="20000"/>
                <a:lumOff val="80000"/>
                <a:alpha val="50000"/>
              </a:schemeClr>
            </a:solidFill>
            <a:ln w="38100">
              <a:solidFill>
                <a:schemeClr val="accent4">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sz="1200" dirty="0"/>
            </a:p>
          </p:txBody>
        </p:sp>
        <p:sp>
          <p:nvSpPr>
            <p:cNvPr id="4" name="ZoneTexte 3">
              <a:extLst>
                <a:ext uri="{FF2B5EF4-FFF2-40B4-BE49-F238E27FC236}">
                  <a16:creationId xmlns:a16="http://schemas.microsoft.com/office/drawing/2014/main" id="{478AD515-465C-715C-DFD9-FDDB20FA7A0D}"/>
                </a:ext>
              </a:extLst>
            </p:cNvPr>
            <p:cNvSpPr txBox="1"/>
            <p:nvPr/>
          </p:nvSpPr>
          <p:spPr>
            <a:xfrm>
              <a:off x="5401067" y="1831481"/>
              <a:ext cx="1130309" cy="338554"/>
            </a:xfrm>
            <a:prstGeom prst="rect">
              <a:avLst/>
            </a:prstGeom>
            <a:noFill/>
          </p:spPr>
          <p:txBody>
            <a:bodyPr wrap="none" rtlCol="0">
              <a:spAutoFit/>
            </a:bodyPr>
            <a:lstStyle/>
            <a:p>
              <a:r>
                <a:rPr lang="fr-FR" sz="1600" dirty="0">
                  <a:solidFill>
                    <a:schemeClr val="accent4">
                      <a:lumMod val="75000"/>
                    </a:schemeClr>
                  </a:solidFill>
                </a:rPr>
                <a:t>Dépôt local</a:t>
              </a:r>
            </a:p>
          </p:txBody>
        </p:sp>
        <p:sp>
          <p:nvSpPr>
            <p:cNvPr id="9" name="Rectangle : coins arrondis 8">
              <a:extLst>
                <a:ext uri="{FF2B5EF4-FFF2-40B4-BE49-F238E27FC236}">
                  <a16:creationId xmlns:a16="http://schemas.microsoft.com/office/drawing/2014/main" id="{915EF6EA-FE2D-922D-E5FE-981C98FFA8ED}"/>
                </a:ext>
              </a:extLst>
            </p:cNvPr>
            <p:cNvSpPr/>
            <p:nvPr/>
          </p:nvSpPr>
          <p:spPr>
            <a:xfrm>
              <a:off x="6249335" y="3261848"/>
              <a:ext cx="1587266" cy="549676"/>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fr-FR" sz="1200" dirty="0"/>
                <a:t>Stage (ou index)</a:t>
              </a:r>
            </a:p>
          </p:txBody>
        </p:sp>
        <p:cxnSp>
          <p:nvCxnSpPr>
            <p:cNvPr id="10" name="Connecteur : en arc 9">
              <a:extLst>
                <a:ext uri="{FF2B5EF4-FFF2-40B4-BE49-F238E27FC236}">
                  <a16:creationId xmlns:a16="http://schemas.microsoft.com/office/drawing/2014/main" id="{F08674BD-117E-08B1-0848-3E2BA46FF6B2}"/>
                </a:ext>
              </a:extLst>
            </p:cNvPr>
            <p:cNvCxnSpPr/>
            <p:nvPr/>
          </p:nvCxnSpPr>
          <p:spPr>
            <a:xfrm rot="10800000" flipV="1">
              <a:off x="6228932" y="2778878"/>
              <a:ext cx="11516" cy="787249"/>
            </a:xfrm>
            <a:prstGeom prst="curvedConnector3">
              <a:avLst>
                <a:gd name="adj1" fmla="val 4450283"/>
              </a:avLst>
            </a:prstGeom>
            <a:ln w="38100">
              <a:tailEnd type="triangle"/>
            </a:ln>
          </p:spPr>
          <p:style>
            <a:lnRef idx="3">
              <a:schemeClr val="dk1"/>
            </a:lnRef>
            <a:fillRef idx="0">
              <a:schemeClr val="dk1"/>
            </a:fillRef>
            <a:effectRef idx="2">
              <a:schemeClr val="dk1"/>
            </a:effectRef>
            <a:fontRef idx="minor">
              <a:schemeClr val="tx1"/>
            </a:fontRef>
          </p:style>
        </p:cxnSp>
        <p:sp>
          <p:nvSpPr>
            <p:cNvPr id="12" name="Rectangle : coins arrondis 11">
              <a:extLst>
                <a:ext uri="{FF2B5EF4-FFF2-40B4-BE49-F238E27FC236}">
                  <a16:creationId xmlns:a16="http://schemas.microsoft.com/office/drawing/2014/main" id="{490A09B6-5C46-5A60-C224-D23DC2CE7653}"/>
                </a:ext>
              </a:extLst>
            </p:cNvPr>
            <p:cNvSpPr/>
            <p:nvPr/>
          </p:nvSpPr>
          <p:spPr>
            <a:xfrm>
              <a:off x="6247778" y="2492263"/>
              <a:ext cx="1587375" cy="549676"/>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1200" dirty="0"/>
                <a:t>Working directory</a:t>
              </a:r>
              <a:endParaRPr lang="fr-FR" sz="1050" dirty="0">
                <a:solidFill>
                  <a:schemeClr val="bg1">
                    <a:lumMod val="85000"/>
                  </a:schemeClr>
                </a:solidFill>
              </a:endParaRPr>
            </a:p>
          </p:txBody>
        </p:sp>
        <p:cxnSp>
          <p:nvCxnSpPr>
            <p:cNvPr id="13" name="Connecteur : en arc 12">
              <a:extLst>
                <a:ext uri="{FF2B5EF4-FFF2-40B4-BE49-F238E27FC236}">
                  <a16:creationId xmlns:a16="http://schemas.microsoft.com/office/drawing/2014/main" id="{C89E459C-2C12-79F4-3B3C-101EDC0F58F1}"/>
                </a:ext>
              </a:extLst>
            </p:cNvPr>
            <p:cNvCxnSpPr/>
            <p:nvPr/>
          </p:nvCxnSpPr>
          <p:spPr>
            <a:xfrm rot="10800000" flipV="1">
              <a:off x="6184726" y="3676856"/>
              <a:ext cx="11516" cy="787249"/>
            </a:xfrm>
            <a:prstGeom prst="curvedConnector3">
              <a:avLst>
                <a:gd name="adj1" fmla="val 4450283"/>
              </a:avLst>
            </a:prstGeom>
            <a:ln w="38100">
              <a:tailEnd type="triangle"/>
            </a:ln>
          </p:spPr>
          <p:style>
            <a:lnRef idx="3">
              <a:schemeClr val="dk1"/>
            </a:lnRef>
            <a:fillRef idx="0">
              <a:schemeClr val="dk1"/>
            </a:fillRef>
            <a:effectRef idx="2">
              <a:schemeClr val="dk1"/>
            </a:effectRef>
            <a:fontRef idx="minor">
              <a:schemeClr val="tx1"/>
            </a:fontRef>
          </p:style>
        </p:cxnSp>
        <p:sp>
          <p:nvSpPr>
            <p:cNvPr id="15" name="Rectangle : coins arrondis 14">
              <a:extLst>
                <a:ext uri="{FF2B5EF4-FFF2-40B4-BE49-F238E27FC236}">
                  <a16:creationId xmlns:a16="http://schemas.microsoft.com/office/drawing/2014/main" id="{73C63DC6-A1D4-F924-52CE-A3916AD57DB1}"/>
                </a:ext>
              </a:extLst>
            </p:cNvPr>
            <p:cNvSpPr/>
            <p:nvPr/>
          </p:nvSpPr>
          <p:spPr>
            <a:xfrm>
              <a:off x="6231895" y="4125641"/>
              <a:ext cx="1613969" cy="549676"/>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fr-FR" sz="1200" dirty="0"/>
                <a:t>Repository</a:t>
              </a:r>
            </a:p>
          </p:txBody>
        </p:sp>
        <p:sp>
          <p:nvSpPr>
            <p:cNvPr id="17" name="Accolade fermante 16">
              <a:extLst>
                <a:ext uri="{FF2B5EF4-FFF2-40B4-BE49-F238E27FC236}">
                  <a16:creationId xmlns:a16="http://schemas.microsoft.com/office/drawing/2014/main" id="{5EF4CEB4-A02B-10EB-F911-71E687A69543}"/>
                </a:ext>
              </a:extLst>
            </p:cNvPr>
            <p:cNvSpPr/>
            <p:nvPr/>
          </p:nvSpPr>
          <p:spPr>
            <a:xfrm>
              <a:off x="8027255" y="2532401"/>
              <a:ext cx="348343" cy="1428206"/>
            </a:xfrm>
            <a:prstGeom prst="rightBrace">
              <a:avLst>
                <a:gd name="adj1" fmla="val 85833"/>
                <a:gd name="adj2" fmla="val 50610"/>
              </a:avLst>
            </a:prstGeom>
            <a:noFill/>
            <a:ln w="28575">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pic>
          <p:nvPicPr>
            <p:cNvPr id="2052" name="Picture 4" descr="Boîte en carton ouverte - Icônes gratuites">
              <a:extLst>
                <a:ext uri="{FF2B5EF4-FFF2-40B4-BE49-F238E27FC236}">
                  <a16:creationId xmlns:a16="http://schemas.microsoft.com/office/drawing/2014/main" id="{A569BD0B-3A20-8434-55E4-14071865ACD3}"/>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34717" y="2904563"/>
              <a:ext cx="1214717" cy="121471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 en arc 18">
              <a:extLst>
                <a:ext uri="{FF2B5EF4-FFF2-40B4-BE49-F238E27FC236}">
                  <a16:creationId xmlns:a16="http://schemas.microsoft.com/office/drawing/2014/main" id="{8FC7DB5E-911D-5835-8A4B-8190C0DCEDF6}"/>
                </a:ext>
              </a:extLst>
            </p:cNvPr>
            <p:cNvCxnSpPr>
              <a:cxnSpLocks/>
              <a:endCxn id="2052" idx="0"/>
            </p:cNvCxnSpPr>
            <p:nvPr/>
          </p:nvCxnSpPr>
          <p:spPr>
            <a:xfrm flipV="1">
              <a:off x="8453718" y="2904563"/>
              <a:ext cx="988358" cy="331695"/>
            </a:xfrm>
            <a:prstGeom prst="curvedConnector4">
              <a:avLst>
                <a:gd name="adj1" fmla="val 19274"/>
                <a:gd name="adj2" fmla="val 168919"/>
              </a:avLst>
            </a:prstGeom>
            <a:ln w="57150">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EB622A2F-46C8-FC53-A92B-D0CEA95888CC}"/>
                </a:ext>
              </a:extLst>
            </p:cNvPr>
            <p:cNvSpPr txBox="1"/>
            <p:nvPr/>
          </p:nvSpPr>
          <p:spPr>
            <a:xfrm>
              <a:off x="9637059" y="2680446"/>
              <a:ext cx="668196" cy="369332"/>
            </a:xfrm>
            <a:prstGeom prst="rect">
              <a:avLst/>
            </a:prstGeom>
            <a:noFill/>
          </p:spPr>
          <p:txBody>
            <a:bodyPr wrap="none" rtlCol="0">
              <a:spAutoFit/>
            </a:bodyPr>
            <a:lstStyle/>
            <a:p>
              <a:r>
                <a:rPr lang="fr-FR" dirty="0" err="1">
                  <a:solidFill>
                    <a:srgbClr val="FFC000"/>
                  </a:solidFill>
                </a:rPr>
                <a:t>stash</a:t>
              </a:r>
              <a:endParaRPr lang="fr-FR" dirty="0">
                <a:solidFill>
                  <a:srgbClr val="FFC000"/>
                </a:solidFill>
              </a:endParaRPr>
            </a:p>
          </p:txBody>
        </p:sp>
      </p:grpSp>
      <p:cxnSp>
        <p:nvCxnSpPr>
          <p:cNvPr id="26" name="Connecteur droit 25">
            <a:extLst>
              <a:ext uri="{FF2B5EF4-FFF2-40B4-BE49-F238E27FC236}">
                <a16:creationId xmlns:a16="http://schemas.microsoft.com/office/drawing/2014/main" id="{F1F2B512-397E-0BFB-F3EA-D4559BB6E4CF}"/>
              </a:ext>
            </a:extLst>
          </p:cNvPr>
          <p:cNvCxnSpPr>
            <a:cxnSpLocks/>
          </p:cNvCxnSpPr>
          <p:nvPr/>
        </p:nvCxnSpPr>
        <p:spPr>
          <a:xfrm>
            <a:off x="4984376" y="5334000"/>
            <a:ext cx="3594848" cy="0"/>
          </a:xfrm>
          <a:prstGeom prst="line">
            <a:avLst/>
          </a:prstGeom>
          <a:ln w="38100">
            <a:tailEnd type="oval" w="lg" len="lg"/>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C49A3720-4455-145C-A728-E61BB303AD32}"/>
              </a:ext>
            </a:extLst>
          </p:cNvPr>
          <p:cNvSpPr txBox="1"/>
          <p:nvPr/>
        </p:nvSpPr>
        <p:spPr>
          <a:xfrm>
            <a:off x="4150659" y="5136776"/>
            <a:ext cx="836832" cy="369332"/>
          </a:xfrm>
          <a:prstGeom prst="rect">
            <a:avLst/>
          </a:prstGeom>
          <a:noFill/>
        </p:spPr>
        <p:txBody>
          <a:bodyPr wrap="none" rtlCol="0">
            <a:spAutoFit/>
          </a:bodyPr>
          <a:lstStyle/>
          <a:p>
            <a:r>
              <a:rPr lang="fr-FR" dirty="0"/>
              <a:t>master</a:t>
            </a:r>
          </a:p>
        </p:txBody>
      </p:sp>
      <p:cxnSp>
        <p:nvCxnSpPr>
          <p:cNvPr id="32" name="Connecteur droit 31">
            <a:extLst>
              <a:ext uri="{FF2B5EF4-FFF2-40B4-BE49-F238E27FC236}">
                <a16:creationId xmlns:a16="http://schemas.microsoft.com/office/drawing/2014/main" id="{7FA4C0FD-4D49-BA1B-1A38-976F7202AE50}"/>
              </a:ext>
            </a:extLst>
          </p:cNvPr>
          <p:cNvCxnSpPr/>
          <p:nvPr/>
        </p:nvCxnSpPr>
        <p:spPr>
          <a:xfrm>
            <a:off x="9061004" y="6022258"/>
            <a:ext cx="1837764" cy="0"/>
          </a:xfrm>
          <a:prstGeom prst="line">
            <a:avLst/>
          </a:prstGeom>
          <a:ln w="38100">
            <a:solidFill>
              <a:srgbClr val="FFC000"/>
            </a:solidFill>
            <a:prstDash val="dashDot"/>
          </a:ln>
        </p:spPr>
        <p:style>
          <a:lnRef idx="1">
            <a:schemeClr val="dk1"/>
          </a:lnRef>
          <a:fillRef idx="0">
            <a:schemeClr val="dk1"/>
          </a:fillRef>
          <a:effectRef idx="0">
            <a:schemeClr val="dk1"/>
          </a:effectRef>
          <a:fontRef idx="minor">
            <a:schemeClr val="tx1"/>
          </a:fontRef>
        </p:style>
      </p:cxnSp>
      <p:pic>
        <p:nvPicPr>
          <p:cNvPr id="8" name="Picture 4" descr="Boîte en carton ouverte - Icônes gratuites">
            <a:extLst>
              <a:ext uri="{FF2B5EF4-FFF2-40B4-BE49-F238E27FC236}">
                <a16:creationId xmlns:a16="http://schemas.microsoft.com/office/drawing/2014/main" id="{C37A914C-CDD9-92E3-9D77-0D634DA1B72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196366" y="5742037"/>
            <a:ext cx="665024" cy="620003"/>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necteur : en angle 2">
            <a:extLst>
              <a:ext uri="{FF2B5EF4-FFF2-40B4-BE49-F238E27FC236}">
                <a16:creationId xmlns:a16="http://schemas.microsoft.com/office/drawing/2014/main" id="{C756592C-6C05-7733-5B23-3CC66D7EA66E}"/>
              </a:ext>
            </a:extLst>
          </p:cNvPr>
          <p:cNvCxnSpPr>
            <a:cxnSpLocks/>
          </p:cNvCxnSpPr>
          <p:nvPr/>
        </p:nvCxnSpPr>
        <p:spPr>
          <a:xfrm rot="5400000" flipH="1" flipV="1">
            <a:off x="8445476" y="4822289"/>
            <a:ext cx="624350" cy="340083"/>
          </a:xfrm>
          <a:prstGeom prst="bentConnector3">
            <a:avLst>
              <a:gd name="adj1" fmla="val 98819"/>
            </a:avLst>
          </a:prstGeom>
          <a:ln w="38100"/>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3F97CBCB-0B08-D60A-6C22-CBFA6D18EA4C}"/>
              </a:ext>
            </a:extLst>
          </p:cNvPr>
          <p:cNvSpPr txBox="1"/>
          <p:nvPr/>
        </p:nvSpPr>
        <p:spPr>
          <a:xfrm>
            <a:off x="7419885" y="4482931"/>
            <a:ext cx="950966" cy="369332"/>
          </a:xfrm>
          <a:prstGeom prst="rect">
            <a:avLst/>
          </a:prstGeom>
          <a:noFill/>
        </p:spPr>
        <p:txBody>
          <a:bodyPr wrap="none" rtlCol="0">
            <a:spAutoFit/>
          </a:bodyPr>
          <a:lstStyle/>
          <a:p>
            <a:r>
              <a:rPr lang="fr-FR" dirty="0"/>
              <a:t>branch1</a:t>
            </a:r>
          </a:p>
        </p:txBody>
      </p:sp>
    </p:spTree>
    <p:extLst>
      <p:ext uri="{BB962C8B-B14F-4D97-AF65-F5344CB8AC3E}">
        <p14:creationId xmlns:p14="http://schemas.microsoft.com/office/powerpoint/2010/main" val="2330191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4CF6579-6522-2E9D-6332-10959F673843}"/>
              </a:ext>
            </a:extLst>
          </p:cNvPr>
          <p:cNvSpPr>
            <a:spLocks noGrp="1"/>
          </p:cNvSpPr>
          <p:nvPr>
            <p:ph type="title"/>
          </p:nvPr>
        </p:nvSpPr>
        <p:spPr>
          <a:xfrm>
            <a:off x="905692" y="0"/>
            <a:ext cx="10515600" cy="1325563"/>
          </a:xfrm>
        </p:spPr>
        <p:txBody>
          <a:bodyPr>
            <a:normAutofit/>
          </a:bodyPr>
          <a:lstStyle/>
          <a:p>
            <a:r>
              <a:rPr lang="fr-FR" sz="3600" dirty="0"/>
              <a:t>Comment gérer ses erreurs dans Git ?</a:t>
            </a:r>
          </a:p>
        </p:txBody>
      </p:sp>
      <p:sp>
        <p:nvSpPr>
          <p:cNvPr id="6" name="Titre 1">
            <a:extLst>
              <a:ext uri="{FF2B5EF4-FFF2-40B4-BE49-F238E27FC236}">
                <a16:creationId xmlns:a16="http://schemas.microsoft.com/office/drawing/2014/main" id="{E3B5B8F1-2EDB-AF71-0407-F124EF306678}"/>
              </a:ext>
            </a:extLst>
          </p:cNvPr>
          <p:cNvSpPr txBox="1">
            <a:spLocks/>
          </p:cNvSpPr>
          <p:nvPr/>
        </p:nvSpPr>
        <p:spPr>
          <a:xfrm>
            <a:off x="265611" y="857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t>J’ai fais une modification sur la branche principale</a:t>
            </a:r>
          </a:p>
        </p:txBody>
      </p:sp>
      <p:sp>
        <p:nvSpPr>
          <p:cNvPr id="7" name="ZoneTexte 6">
            <a:extLst>
              <a:ext uri="{FF2B5EF4-FFF2-40B4-BE49-F238E27FC236}">
                <a16:creationId xmlns:a16="http://schemas.microsoft.com/office/drawing/2014/main" id="{D4AA2446-5520-53A3-D946-C342B598E736}"/>
              </a:ext>
            </a:extLst>
          </p:cNvPr>
          <p:cNvSpPr txBox="1"/>
          <p:nvPr/>
        </p:nvSpPr>
        <p:spPr>
          <a:xfrm>
            <a:off x="242303" y="1499666"/>
            <a:ext cx="4268737" cy="3892732"/>
          </a:xfrm>
          <a:prstGeom prst="rect">
            <a:avLst/>
          </a:prstGeom>
          <a:noFill/>
        </p:spPr>
        <p:txBody>
          <a:bodyPr wrap="square" rtlCol="0">
            <a:spAutoFit/>
          </a:bodyPr>
          <a:lstStyle/>
          <a:p>
            <a:pPr>
              <a:lnSpc>
                <a:spcPct val="200000"/>
              </a:lnSpc>
            </a:pPr>
            <a:r>
              <a:rPr lang="fr-FR" b="1" u="sng" dirty="0">
                <a:solidFill>
                  <a:srgbClr val="00B050"/>
                </a:solidFill>
              </a:rPr>
              <a:t>Niveau facile</a:t>
            </a:r>
            <a:r>
              <a:rPr lang="fr-FR" sz="3600" b="0" i="0" dirty="0">
                <a:solidFill>
                  <a:srgbClr val="E8EAED"/>
                </a:solidFill>
                <a:effectLst/>
                <a:latin typeface="Google Sans"/>
              </a:rPr>
              <a:t>😏</a:t>
            </a:r>
            <a:endParaRPr lang="fr-FR" sz="3600" dirty="0"/>
          </a:p>
          <a:p>
            <a:pPr>
              <a:lnSpc>
                <a:spcPct val="200000"/>
              </a:lnSpc>
            </a:pPr>
            <a:r>
              <a:rPr lang="fr-FR" dirty="0"/>
              <a:t>Je n’ai rien indexé </a:t>
            </a:r>
            <a:r>
              <a:rPr lang="fr-FR" dirty="0">
                <a:sym typeface="Wingdings" panose="05000000000000000000" pitchFamily="2" charset="2"/>
              </a:rPr>
              <a:t> Je peux </a:t>
            </a:r>
            <a:r>
              <a:rPr lang="fr-FR" dirty="0" err="1">
                <a:sym typeface="Wingdings" panose="05000000000000000000" pitchFamily="2" charset="2"/>
              </a:rPr>
              <a:t>checkout</a:t>
            </a:r>
            <a:endParaRPr lang="fr-FR" dirty="0">
              <a:sym typeface="Wingdings" panose="05000000000000000000" pitchFamily="2" charset="2"/>
            </a:endParaRPr>
          </a:p>
          <a:p>
            <a:pPr>
              <a:lnSpc>
                <a:spcPct val="200000"/>
              </a:lnSpc>
            </a:pPr>
            <a:r>
              <a:rPr lang="fr-FR" b="1" u="sng" dirty="0">
                <a:solidFill>
                  <a:srgbClr val="FFC000"/>
                </a:solidFill>
                <a:sym typeface="Wingdings" panose="05000000000000000000" pitchFamily="2" charset="2"/>
              </a:rPr>
              <a:t>Niveau intermédiaire </a:t>
            </a:r>
            <a:r>
              <a:rPr lang="fr-FR" sz="3600" b="0" i="0" dirty="0">
                <a:solidFill>
                  <a:srgbClr val="E8EAED"/>
                </a:solidFill>
                <a:effectLst/>
                <a:latin typeface="Arial" panose="020B0604020202020204" pitchFamily="34" charset="0"/>
                <a:cs typeface="Arial" panose="020B0604020202020204" pitchFamily="34" charset="0"/>
              </a:rPr>
              <a:t>🤭</a:t>
            </a:r>
            <a:endParaRPr lang="fr-FR" sz="3600" dirty="0">
              <a:latin typeface="Arial" panose="020B0604020202020204" pitchFamily="34" charset="0"/>
              <a:cs typeface="Arial" panose="020B0604020202020204" pitchFamily="34" charset="0"/>
              <a:sym typeface="Wingdings" panose="05000000000000000000" pitchFamily="2" charset="2"/>
            </a:endParaRPr>
          </a:p>
          <a:p>
            <a:pPr>
              <a:lnSpc>
                <a:spcPct val="200000"/>
              </a:lnSpc>
            </a:pPr>
            <a:r>
              <a:rPr lang="fr-FR" dirty="0">
                <a:sym typeface="Wingdings" panose="05000000000000000000" pitchFamily="2" charset="2"/>
              </a:rPr>
              <a:t>J’ai indexé  Je peux remiser (</a:t>
            </a:r>
            <a:r>
              <a:rPr lang="fr-FR" dirty="0" err="1">
                <a:sym typeface="Wingdings" panose="05000000000000000000" pitchFamily="2" charset="2"/>
              </a:rPr>
              <a:t>stash</a:t>
            </a:r>
            <a:r>
              <a:rPr lang="fr-FR" dirty="0">
                <a:sym typeface="Wingdings" panose="05000000000000000000" pitchFamily="2" charset="2"/>
              </a:rPr>
              <a:t>)</a:t>
            </a:r>
          </a:p>
          <a:p>
            <a:pPr>
              <a:lnSpc>
                <a:spcPct val="200000"/>
              </a:lnSpc>
            </a:pPr>
            <a:endParaRPr lang="fr-FR" dirty="0"/>
          </a:p>
        </p:txBody>
      </p:sp>
      <p:grpSp>
        <p:nvGrpSpPr>
          <p:cNvPr id="24" name="Groupe 23">
            <a:extLst>
              <a:ext uri="{FF2B5EF4-FFF2-40B4-BE49-F238E27FC236}">
                <a16:creationId xmlns:a16="http://schemas.microsoft.com/office/drawing/2014/main" id="{CDE2C388-152E-88C1-5B39-50D01EAD3417}"/>
              </a:ext>
            </a:extLst>
          </p:cNvPr>
          <p:cNvGrpSpPr/>
          <p:nvPr/>
        </p:nvGrpSpPr>
        <p:grpSpPr>
          <a:xfrm>
            <a:off x="6548546" y="1383895"/>
            <a:ext cx="4487007" cy="2470928"/>
            <a:chOff x="5203840" y="1831481"/>
            <a:chExt cx="5266936" cy="3111037"/>
          </a:xfrm>
        </p:grpSpPr>
        <p:sp>
          <p:nvSpPr>
            <p:cNvPr id="2" name="Rectangle : coins arrondis 1">
              <a:extLst>
                <a:ext uri="{FF2B5EF4-FFF2-40B4-BE49-F238E27FC236}">
                  <a16:creationId xmlns:a16="http://schemas.microsoft.com/office/drawing/2014/main" id="{670C6E4D-05E5-385E-184F-EFA043109002}"/>
                </a:ext>
              </a:extLst>
            </p:cNvPr>
            <p:cNvSpPr/>
            <p:nvPr/>
          </p:nvSpPr>
          <p:spPr>
            <a:xfrm>
              <a:off x="5203840" y="2222084"/>
              <a:ext cx="5266936" cy="2720434"/>
            </a:xfrm>
            <a:prstGeom prst="roundRect">
              <a:avLst/>
            </a:prstGeom>
            <a:solidFill>
              <a:schemeClr val="accent6">
                <a:lumMod val="20000"/>
                <a:lumOff val="80000"/>
                <a:alpha val="50000"/>
              </a:schemeClr>
            </a:solidFill>
            <a:ln w="38100">
              <a:solidFill>
                <a:schemeClr val="accent4">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sz="1200" dirty="0"/>
            </a:p>
          </p:txBody>
        </p:sp>
        <p:sp>
          <p:nvSpPr>
            <p:cNvPr id="4" name="ZoneTexte 3">
              <a:extLst>
                <a:ext uri="{FF2B5EF4-FFF2-40B4-BE49-F238E27FC236}">
                  <a16:creationId xmlns:a16="http://schemas.microsoft.com/office/drawing/2014/main" id="{478AD515-465C-715C-DFD9-FDDB20FA7A0D}"/>
                </a:ext>
              </a:extLst>
            </p:cNvPr>
            <p:cNvSpPr txBox="1"/>
            <p:nvPr/>
          </p:nvSpPr>
          <p:spPr>
            <a:xfrm>
              <a:off x="5401067" y="1831481"/>
              <a:ext cx="1130309" cy="338554"/>
            </a:xfrm>
            <a:prstGeom prst="rect">
              <a:avLst/>
            </a:prstGeom>
            <a:noFill/>
          </p:spPr>
          <p:txBody>
            <a:bodyPr wrap="none" rtlCol="0">
              <a:spAutoFit/>
            </a:bodyPr>
            <a:lstStyle/>
            <a:p>
              <a:r>
                <a:rPr lang="fr-FR" sz="1600" dirty="0">
                  <a:solidFill>
                    <a:schemeClr val="accent4">
                      <a:lumMod val="75000"/>
                    </a:schemeClr>
                  </a:solidFill>
                </a:rPr>
                <a:t>Dépôt local</a:t>
              </a:r>
            </a:p>
          </p:txBody>
        </p:sp>
        <p:sp>
          <p:nvSpPr>
            <p:cNvPr id="9" name="Rectangle : coins arrondis 8">
              <a:extLst>
                <a:ext uri="{FF2B5EF4-FFF2-40B4-BE49-F238E27FC236}">
                  <a16:creationId xmlns:a16="http://schemas.microsoft.com/office/drawing/2014/main" id="{915EF6EA-FE2D-922D-E5FE-981C98FFA8ED}"/>
                </a:ext>
              </a:extLst>
            </p:cNvPr>
            <p:cNvSpPr/>
            <p:nvPr/>
          </p:nvSpPr>
          <p:spPr>
            <a:xfrm>
              <a:off x="6249335" y="3261848"/>
              <a:ext cx="1587266" cy="549676"/>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fr-FR" sz="1200" dirty="0"/>
                <a:t>Stage (ou index)</a:t>
              </a:r>
            </a:p>
          </p:txBody>
        </p:sp>
        <p:cxnSp>
          <p:nvCxnSpPr>
            <p:cNvPr id="10" name="Connecteur : en arc 9">
              <a:extLst>
                <a:ext uri="{FF2B5EF4-FFF2-40B4-BE49-F238E27FC236}">
                  <a16:creationId xmlns:a16="http://schemas.microsoft.com/office/drawing/2014/main" id="{F08674BD-117E-08B1-0848-3E2BA46FF6B2}"/>
                </a:ext>
              </a:extLst>
            </p:cNvPr>
            <p:cNvCxnSpPr/>
            <p:nvPr/>
          </p:nvCxnSpPr>
          <p:spPr>
            <a:xfrm rot="10800000" flipV="1">
              <a:off x="6228932" y="2778878"/>
              <a:ext cx="11516" cy="787249"/>
            </a:xfrm>
            <a:prstGeom prst="curvedConnector3">
              <a:avLst>
                <a:gd name="adj1" fmla="val 4450283"/>
              </a:avLst>
            </a:prstGeom>
            <a:ln w="38100">
              <a:tailEnd type="triangle"/>
            </a:ln>
          </p:spPr>
          <p:style>
            <a:lnRef idx="3">
              <a:schemeClr val="dk1"/>
            </a:lnRef>
            <a:fillRef idx="0">
              <a:schemeClr val="dk1"/>
            </a:fillRef>
            <a:effectRef idx="2">
              <a:schemeClr val="dk1"/>
            </a:effectRef>
            <a:fontRef idx="minor">
              <a:schemeClr val="tx1"/>
            </a:fontRef>
          </p:style>
        </p:cxnSp>
        <p:sp>
          <p:nvSpPr>
            <p:cNvPr id="12" name="Rectangle : coins arrondis 11">
              <a:extLst>
                <a:ext uri="{FF2B5EF4-FFF2-40B4-BE49-F238E27FC236}">
                  <a16:creationId xmlns:a16="http://schemas.microsoft.com/office/drawing/2014/main" id="{490A09B6-5C46-5A60-C224-D23DC2CE7653}"/>
                </a:ext>
              </a:extLst>
            </p:cNvPr>
            <p:cNvSpPr/>
            <p:nvPr/>
          </p:nvSpPr>
          <p:spPr>
            <a:xfrm>
              <a:off x="6247778" y="2492263"/>
              <a:ext cx="1587375" cy="549676"/>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1200" dirty="0"/>
                <a:t>Working directory</a:t>
              </a:r>
              <a:endParaRPr lang="fr-FR" sz="1050" dirty="0">
                <a:solidFill>
                  <a:schemeClr val="bg1">
                    <a:lumMod val="85000"/>
                  </a:schemeClr>
                </a:solidFill>
              </a:endParaRPr>
            </a:p>
          </p:txBody>
        </p:sp>
        <p:cxnSp>
          <p:nvCxnSpPr>
            <p:cNvPr id="13" name="Connecteur : en arc 12">
              <a:extLst>
                <a:ext uri="{FF2B5EF4-FFF2-40B4-BE49-F238E27FC236}">
                  <a16:creationId xmlns:a16="http://schemas.microsoft.com/office/drawing/2014/main" id="{C89E459C-2C12-79F4-3B3C-101EDC0F58F1}"/>
                </a:ext>
              </a:extLst>
            </p:cNvPr>
            <p:cNvCxnSpPr/>
            <p:nvPr/>
          </p:nvCxnSpPr>
          <p:spPr>
            <a:xfrm rot="10800000" flipV="1">
              <a:off x="6184726" y="3676856"/>
              <a:ext cx="11516" cy="787249"/>
            </a:xfrm>
            <a:prstGeom prst="curvedConnector3">
              <a:avLst>
                <a:gd name="adj1" fmla="val 4450283"/>
              </a:avLst>
            </a:prstGeom>
            <a:ln w="38100">
              <a:tailEnd type="triangle"/>
            </a:ln>
          </p:spPr>
          <p:style>
            <a:lnRef idx="3">
              <a:schemeClr val="dk1"/>
            </a:lnRef>
            <a:fillRef idx="0">
              <a:schemeClr val="dk1"/>
            </a:fillRef>
            <a:effectRef idx="2">
              <a:schemeClr val="dk1"/>
            </a:effectRef>
            <a:fontRef idx="minor">
              <a:schemeClr val="tx1"/>
            </a:fontRef>
          </p:style>
        </p:cxnSp>
        <p:sp>
          <p:nvSpPr>
            <p:cNvPr id="15" name="Rectangle : coins arrondis 14">
              <a:extLst>
                <a:ext uri="{FF2B5EF4-FFF2-40B4-BE49-F238E27FC236}">
                  <a16:creationId xmlns:a16="http://schemas.microsoft.com/office/drawing/2014/main" id="{73C63DC6-A1D4-F924-52CE-A3916AD57DB1}"/>
                </a:ext>
              </a:extLst>
            </p:cNvPr>
            <p:cNvSpPr/>
            <p:nvPr/>
          </p:nvSpPr>
          <p:spPr>
            <a:xfrm>
              <a:off x="6231895" y="4125641"/>
              <a:ext cx="1613969" cy="549676"/>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fr-FR" sz="1200" dirty="0"/>
                <a:t>Repository</a:t>
              </a:r>
            </a:p>
          </p:txBody>
        </p:sp>
        <p:sp>
          <p:nvSpPr>
            <p:cNvPr id="17" name="Accolade fermante 16">
              <a:extLst>
                <a:ext uri="{FF2B5EF4-FFF2-40B4-BE49-F238E27FC236}">
                  <a16:creationId xmlns:a16="http://schemas.microsoft.com/office/drawing/2014/main" id="{5EF4CEB4-A02B-10EB-F911-71E687A69543}"/>
                </a:ext>
              </a:extLst>
            </p:cNvPr>
            <p:cNvSpPr/>
            <p:nvPr/>
          </p:nvSpPr>
          <p:spPr>
            <a:xfrm>
              <a:off x="8027255" y="2532401"/>
              <a:ext cx="348343" cy="1428206"/>
            </a:xfrm>
            <a:prstGeom prst="rightBrace">
              <a:avLst>
                <a:gd name="adj1" fmla="val 85833"/>
                <a:gd name="adj2" fmla="val 50610"/>
              </a:avLst>
            </a:prstGeom>
            <a:noFill/>
            <a:ln w="28575">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pic>
          <p:nvPicPr>
            <p:cNvPr id="2052" name="Picture 4" descr="Boîte en carton ouverte - Icônes gratuites">
              <a:extLst>
                <a:ext uri="{FF2B5EF4-FFF2-40B4-BE49-F238E27FC236}">
                  <a16:creationId xmlns:a16="http://schemas.microsoft.com/office/drawing/2014/main" id="{A569BD0B-3A20-8434-55E4-14071865ACD3}"/>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34717" y="2904563"/>
              <a:ext cx="1214717" cy="121471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 en arc 18">
              <a:extLst>
                <a:ext uri="{FF2B5EF4-FFF2-40B4-BE49-F238E27FC236}">
                  <a16:creationId xmlns:a16="http://schemas.microsoft.com/office/drawing/2014/main" id="{8FC7DB5E-911D-5835-8A4B-8190C0DCEDF6}"/>
                </a:ext>
              </a:extLst>
            </p:cNvPr>
            <p:cNvCxnSpPr>
              <a:cxnSpLocks/>
              <a:endCxn id="2052" idx="0"/>
            </p:cNvCxnSpPr>
            <p:nvPr/>
          </p:nvCxnSpPr>
          <p:spPr>
            <a:xfrm flipV="1">
              <a:off x="8453718" y="2904563"/>
              <a:ext cx="988358" cy="331695"/>
            </a:xfrm>
            <a:prstGeom prst="curvedConnector4">
              <a:avLst>
                <a:gd name="adj1" fmla="val 19274"/>
                <a:gd name="adj2" fmla="val 168919"/>
              </a:avLst>
            </a:prstGeom>
            <a:ln w="57150">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EB622A2F-46C8-FC53-A92B-D0CEA95888CC}"/>
                </a:ext>
              </a:extLst>
            </p:cNvPr>
            <p:cNvSpPr txBox="1"/>
            <p:nvPr/>
          </p:nvSpPr>
          <p:spPr>
            <a:xfrm>
              <a:off x="9637059" y="2680446"/>
              <a:ext cx="668196" cy="369332"/>
            </a:xfrm>
            <a:prstGeom prst="rect">
              <a:avLst/>
            </a:prstGeom>
            <a:noFill/>
          </p:spPr>
          <p:txBody>
            <a:bodyPr wrap="none" rtlCol="0">
              <a:spAutoFit/>
            </a:bodyPr>
            <a:lstStyle/>
            <a:p>
              <a:r>
                <a:rPr lang="fr-FR" dirty="0" err="1">
                  <a:solidFill>
                    <a:srgbClr val="FFC000"/>
                  </a:solidFill>
                </a:rPr>
                <a:t>stash</a:t>
              </a:r>
              <a:endParaRPr lang="fr-FR" dirty="0">
                <a:solidFill>
                  <a:srgbClr val="FFC000"/>
                </a:solidFill>
              </a:endParaRPr>
            </a:p>
          </p:txBody>
        </p:sp>
      </p:grpSp>
      <p:cxnSp>
        <p:nvCxnSpPr>
          <p:cNvPr id="26" name="Connecteur droit 25">
            <a:extLst>
              <a:ext uri="{FF2B5EF4-FFF2-40B4-BE49-F238E27FC236}">
                <a16:creationId xmlns:a16="http://schemas.microsoft.com/office/drawing/2014/main" id="{F1F2B512-397E-0BFB-F3EA-D4559BB6E4CF}"/>
              </a:ext>
            </a:extLst>
          </p:cNvPr>
          <p:cNvCxnSpPr>
            <a:cxnSpLocks/>
          </p:cNvCxnSpPr>
          <p:nvPr/>
        </p:nvCxnSpPr>
        <p:spPr>
          <a:xfrm>
            <a:off x="4984376" y="5334000"/>
            <a:ext cx="3594848" cy="0"/>
          </a:xfrm>
          <a:prstGeom prst="line">
            <a:avLst/>
          </a:prstGeom>
          <a:ln w="38100">
            <a:tailEnd type="oval" w="lg" len="lg"/>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C49A3720-4455-145C-A728-E61BB303AD32}"/>
              </a:ext>
            </a:extLst>
          </p:cNvPr>
          <p:cNvSpPr txBox="1"/>
          <p:nvPr/>
        </p:nvSpPr>
        <p:spPr>
          <a:xfrm>
            <a:off x="4150659" y="5136776"/>
            <a:ext cx="836832" cy="369332"/>
          </a:xfrm>
          <a:prstGeom prst="rect">
            <a:avLst/>
          </a:prstGeom>
          <a:noFill/>
        </p:spPr>
        <p:txBody>
          <a:bodyPr wrap="none" rtlCol="0">
            <a:spAutoFit/>
          </a:bodyPr>
          <a:lstStyle/>
          <a:p>
            <a:r>
              <a:rPr lang="fr-FR" dirty="0"/>
              <a:t>master</a:t>
            </a:r>
          </a:p>
        </p:txBody>
      </p:sp>
      <p:cxnSp>
        <p:nvCxnSpPr>
          <p:cNvPr id="32" name="Connecteur droit 31">
            <a:extLst>
              <a:ext uri="{FF2B5EF4-FFF2-40B4-BE49-F238E27FC236}">
                <a16:creationId xmlns:a16="http://schemas.microsoft.com/office/drawing/2014/main" id="{7FA4C0FD-4D49-BA1B-1A38-976F7202AE50}"/>
              </a:ext>
            </a:extLst>
          </p:cNvPr>
          <p:cNvCxnSpPr/>
          <p:nvPr/>
        </p:nvCxnSpPr>
        <p:spPr>
          <a:xfrm>
            <a:off x="8962681" y="4685071"/>
            <a:ext cx="1837764" cy="0"/>
          </a:xfrm>
          <a:prstGeom prst="line">
            <a:avLst/>
          </a:prstGeom>
          <a:ln w="38100">
            <a:solidFill>
              <a:srgbClr val="FFC000"/>
            </a:solidFill>
            <a:prstDash val="dashDot"/>
          </a:ln>
        </p:spPr>
        <p:style>
          <a:lnRef idx="1">
            <a:schemeClr val="dk1"/>
          </a:lnRef>
          <a:fillRef idx="0">
            <a:schemeClr val="dk1"/>
          </a:fillRef>
          <a:effectRef idx="0">
            <a:schemeClr val="dk1"/>
          </a:effectRef>
          <a:fontRef idx="minor">
            <a:schemeClr val="tx1"/>
          </a:fontRef>
        </p:style>
      </p:cxnSp>
      <p:cxnSp>
        <p:nvCxnSpPr>
          <p:cNvPr id="3" name="Connecteur : en angle 2">
            <a:extLst>
              <a:ext uri="{FF2B5EF4-FFF2-40B4-BE49-F238E27FC236}">
                <a16:creationId xmlns:a16="http://schemas.microsoft.com/office/drawing/2014/main" id="{C756592C-6C05-7733-5B23-3CC66D7EA66E}"/>
              </a:ext>
            </a:extLst>
          </p:cNvPr>
          <p:cNvCxnSpPr>
            <a:cxnSpLocks/>
          </p:cNvCxnSpPr>
          <p:nvPr/>
        </p:nvCxnSpPr>
        <p:spPr>
          <a:xfrm rot="5400000" flipH="1" flipV="1">
            <a:off x="8445476" y="4822289"/>
            <a:ext cx="624350" cy="340083"/>
          </a:xfrm>
          <a:prstGeom prst="bentConnector3">
            <a:avLst>
              <a:gd name="adj1" fmla="val 98819"/>
            </a:avLst>
          </a:prstGeom>
          <a:ln w="38100"/>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3F97CBCB-0B08-D60A-6C22-CBFA6D18EA4C}"/>
              </a:ext>
            </a:extLst>
          </p:cNvPr>
          <p:cNvSpPr txBox="1"/>
          <p:nvPr/>
        </p:nvSpPr>
        <p:spPr>
          <a:xfrm>
            <a:off x="7419885" y="4482931"/>
            <a:ext cx="950966" cy="369332"/>
          </a:xfrm>
          <a:prstGeom prst="rect">
            <a:avLst/>
          </a:prstGeom>
          <a:noFill/>
        </p:spPr>
        <p:txBody>
          <a:bodyPr wrap="none" rtlCol="0">
            <a:spAutoFit/>
          </a:bodyPr>
          <a:lstStyle/>
          <a:p>
            <a:r>
              <a:rPr lang="fr-FR" dirty="0"/>
              <a:t>branch1</a:t>
            </a:r>
          </a:p>
        </p:txBody>
      </p:sp>
      <p:sp>
        <p:nvSpPr>
          <p:cNvPr id="14" name="ZoneTexte 13">
            <a:extLst>
              <a:ext uri="{FF2B5EF4-FFF2-40B4-BE49-F238E27FC236}">
                <a16:creationId xmlns:a16="http://schemas.microsoft.com/office/drawing/2014/main" id="{B06E2EF3-6712-79AC-8682-F3CBB80E67E9}"/>
              </a:ext>
            </a:extLst>
          </p:cNvPr>
          <p:cNvSpPr txBox="1"/>
          <p:nvPr/>
        </p:nvSpPr>
        <p:spPr>
          <a:xfrm>
            <a:off x="9425641" y="4884954"/>
            <a:ext cx="1966372" cy="461665"/>
          </a:xfrm>
          <a:prstGeom prst="rect">
            <a:avLst/>
          </a:prstGeom>
          <a:noFill/>
        </p:spPr>
        <p:txBody>
          <a:bodyPr wrap="none" rtlCol="0">
            <a:spAutoFit/>
          </a:bodyPr>
          <a:lstStyle/>
          <a:p>
            <a:r>
              <a:rPr lang="fr-FR" sz="2400" dirty="0">
                <a:solidFill>
                  <a:srgbClr val="FFC000"/>
                </a:solidFill>
              </a:rPr>
              <a:t>git </a:t>
            </a:r>
            <a:r>
              <a:rPr lang="fr-FR" sz="2400" dirty="0" err="1">
                <a:solidFill>
                  <a:srgbClr val="FFC000"/>
                </a:solidFill>
              </a:rPr>
              <a:t>stash</a:t>
            </a:r>
            <a:r>
              <a:rPr lang="fr-FR" sz="2400" dirty="0">
                <a:solidFill>
                  <a:srgbClr val="FFC000"/>
                </a:solidFill>
              </a:rPr>
              <a:t> </a:t>
            </a:r>
            <a:r>
              <a:rPr lang="fr-FR" sz="2400" dirty="0" err="1">
                <a:solidFill>
                  <a:srgbClr val="FFC000"/>
                </a:solidFill>
              </a:rPr>
              <a:t>apply</a:t>
            </a:r>
            <a:endParaRPr lang="fr-FR" sz="2400" dirty="0">
              <a:solidFill>
                <a:srgbClr val="FFC000"/>
              </a:solidFill>
            </a:endParaRPr>
          </a:p>
        </p:txBody>
      </p:sp>
    </p:spTree>
    <p:extLst>
      <p:ext uri="{BB962C8B-B14F-4D97-AF65-F5344CB8AC3E}">
        <p14:creationId xmlns:p14="http://schemas.microsoft.com/office/powerpoint/2010/main" val="878652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4CF6579-6522-2E9D-6332-10959F673843}"/>
              </a:ext>
            </a:extLst>
          </p:cNvPr>
          <p:cNvSpPr>
            <a:spLocks noGrp="1"/>
          </p:cNvSpPr>
          <p:nvPr>
            <p:ph type="title"/>
          </p:nvPr>
        </p:nvSpPr>
        <p:spPr>
          <a:xfrm>
            <a:off x="905692" y="0"/>
            <a:ext cx="10515600" cy="1325563"/>
          </a:xfrm>
        </p:spPr>
        <p:txBody>
          <a:bodyPr>
            <a:normAutofit/>
          </a:bodyPr>
          <a:lstStyle/>
          <a:p>
            <a:r>
              <a:rPr lang="fr-FR" sz="3600" dirty="0"/>
              <a:t>Comment gérer ses erreurs dans Git ?</a:t>
            </a:r>
          </a:p>
        </p:txBody>
      </p:sp>
      <p:sp>
        <p:nvSpPr>
          <p:cNvPr id="6" name="Titre 1">
            <a:extLst>
              <a:ext uri="{FF2B5EF4-FFF2-40B4-BE49-F238E27FC236}">
                <a16:creationId xmlns:a16="http://schemas.microsoft.com/office/drawing/2014/main" id="{E3B5B8F1-2EDB-AF71-0407-F124EF306678}"/>
              </a:ext>
            </a:extLst>
          </p:cNvPr>
          <p:cNvSpPr txBox="1">
            <a:spLocks/>
          </p:cNvSpPr>
          <p:nvPr/>
        </p:nvSpPr>
        <p:spPr>
          <a:xfrm>
            <a:off x="265611" y="857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t>J’ai fais une modification sur la branche principale</a:t>
            </a:r>
          </a:p>
        </p:txBody>
      </p:sp>
      <p:sp>
        <p:nvSpPr>
          <p:cNvPr id="7" name="ZoneTexte 6">
            <a:extLst>
              <a:ext uri="{FF2B5EF4-FFF2-40B4-BE49-F238E27FC236}">
                <a16:creationId xmlns:a16="http://schemas.microsoft.com/office/drawing/2014/main" id="{D4AA2446-5520-53A3-D946-C342B598E736}"/>
              </a:ext>
            </a:extLst>
          </p:cNvPr>
          <p:cNvSpPr txBox="1"/>
          <p:nvPr/>
        </p:nvSpPr>
        <p:spPr>
          <a:xfrm>
            <a:off x="242303" y="1499666"/>
            <a:ext cx="4268737" cy="3892732"/>
          </a:xfrm>
          <a:prstGeom prst="rect">
            <a:avLst/>
          </a:prstGeom>
          <a:noFill/>
        </p:spPr>
        <p:txBody>
          <a:bodyPr wrap="square" rtlCol="0">
            <a:spAutoFit/>
          </a:bodyPr>
          <a:lstStyle/>
          <a:p>
            <a:pPr>
              <a:lnSpc>
                <a:spcPct val="200000"/>
              </a:lnSpc>
            </a:pPr>
            <a:r>
              <a:rPr lang="fr-FR" b="1" u="sng" dirty="0">
                <a:solidFill>
                  <a:srgbClr val="00B050"/>
                </a:solidFill>
              </a:rPr>
              <a:t>Niveau facile</a:t>
            </a:r>
            <a:r>
              <a:rPr lang="fr-FR" sz="3600" b="0" i="0" dirty="0">
                <a:solidFill>
                  <a:srgbClr val="E8EAED"/>
                </a:solidFill>
                <a:effectLst/>
                <a:latin typeface="Google Sans"/>
              </a:rPr>
              <a:t>😏</a:t>
            </a:r>
            <a:endParaRPr lang="fr-FR" sz="3600" dirty="0"/>
          </a:p>
          <a:p>
            <a:pPr>
              <a:lnSpc>
                <a:spcPct val="200000"/>
              </a:lnSpc>
            </a:pPr>
            <a:r>
              <a:rPr lang="fr-FR" dirty="0"/>
              <a:t>Je n’ai rien indexé </a:t>
            </a:r>
            <a:r>
              <a:rPr lang="fr-FR" dirty="0">
                <a:sym typeface="Wingdings" panose="05000000000000000000" pitchFamily="2" charset="2"/>
              </a:rPr>
              <a:t> Je peux </a:t>
            </a:r>
            <a:r>
              <a:rPr lang="fr-FR" dirty="0" err="1">
                <a:sym typeface="Wingdings" panose="05000000000000000000" pitchFamily="2" charset="2"/>
              </a:rPr>
              <a:t>checkout</a:t>
            </a:r>
            <a:endParaRPr lang="fr-FR" dirty="0">
              <a:sym typeface="Wingdings" panose="05000000000000000000" pitchFamily="2" charset="2"/>
            </a:endParaRPr>
          </a:p>
          <a:p>
            <a:pPr>
              <a:lnSpc>
                <a:spcPct val="200000"/>
              </a:lnSpc>
            </a:pPr>
            <a:r>
              <a:rPr lang="fr-FR" b="1" u="sng" dirty="0">
                <a:solidFill>
                  <a:srgbClr val="FFC000"/>
                </a:solidFill>
                <a:sym typeface="Wingdings" panose="05000000000000000000" pitchFamily="2" charset="2"/>
              </a:rPr>
              <a:t>Niveau intermédiaire </a:t>
            </a:r>
            <a:r>
              <a:rPr lang="fr-FR" sz="3600" b="0" i="0" dirty="0">
                <a:solidFill>
                  <a:srgbClr val="E8EAED"/>
                </a:solidFill>
                <a:effectLst/>
                <a:latin typeface="Arial" panose="020B0604020202020204" pitchFamily="34" charset="0"/>
                <a:cs typeface="Arial" panose="020B0604020202020204" pitchFamily="34" charset="0"/>
              </a:rPr>
              <a:t>🤭</a:t>
            </a:r>
            <a:endParaRPr lang="fr-FR" sz="3600" dirty="0">
              <a:latin typeface="Arial" panose="020B0604020202020204" pitchFamily="34" charset="0"/>
              <a:cs typeface="Arial" panose="020B0604020202020204" pitchFamily="34" charset="0"/>
              <a:sym typeface="Wingdings" panose="05000000000000000000" pitchFamily="2" charset="2"/>
            </a:endParaRPr>
          </a:p>
          <a:p>
            <a:pPr>
              <a:lnSpc>
                <a:spcPct val="200000"/>
              </a:lnSpc>
            </a:pPr>
            <a:r>
              <a:rPr lang="fr-FR" dirty="0">
                <a:sym typeface="Wingdings" panose="05000000000000000000" pitchFamily="2" charset="2"/>
              </a:rPr>
              <a:t>J’ai indexé  Je peux remiser (</a:t>
            </a:r>
            <a:r>
              <a:rPr lang="fr-FR" dirty="0" err="1">
                <a:sym typeface="Wingdings" panose="05000000000000000000" pitchFamily="2" charset="2"/>
              </a:rPr>
              <a:t>stash</a:t>
            </a:r>
            <a:r>
              <a:rPr lang="fr-FR" dirty="0">
                <a:sym typeface="Wingdings" panose="05000000000000000000" pitchFamily="2" charset="2"/>
              </a:rPr>
              <a:t>)</a:t>
            </a:r>
          </a:p>
          <a:p>
            <a:pPr>
              <a:lnSpc>
                <a:spcPct val="200000"/>
              </a:lnSpc>
            </a:pPr>
            <a:endParaRPr lang="fr-FR" dirty="0"/>
          </a:p>
        </p:txBody>
      </p:sp>
      <p:sp>
        <p:nvSpPr>
          <p:cNvPr id="8" name="ZoneTexte 7">
            <a:extLst>
              <a:ext uri="{FF2B5EF4-FFF2-40B4-BE49-F238E27FC236}">
                <a16:creationId xmlns:a16="http://schemas.microsoft.com/office/drawing/2014/main" id="{B3C0529C-714C-7A35-F7EB-9923F4916DD5}"/>
              </a:ext>
            </a:extLst>
          </p:cNvPr>
          <p:cNvSpPr txBox="1"/>
          <p:nvPr/>
        </p:nvSpPr>
        <p:spPr>
          <a:xfrm>
            <a:off x="4070554" y="2527342"/>
            <a:ext cx="7962915" cy="3139321"/>
          </a:xfrm>
          <a:prstGeom prst="rect">
            <a:avLst/>
          </a:prstGeom>
          <a:solidFill>
            <a:schemeClr val="tx1"/>
          </a:solidFill>
        </p:spPr>
        <p:txBody>
          <a:bodyPr wrap="square">
            <a:spAutoFit/>
          </a:bodyPr>
          <a:lstStyle/>
          <a:p>
            <a:r>
              <a:rPr lang="fr-FR" sz="1800" b="0" i="0" dirty="0">
                <a:solidFill>
                  <a:srgbClr val="00B0F0"/>
                </a:solidFill>
                <a:effectLst/>
                <a:latin typeface="Courier New" panose="02070309020205020404" pitchFamily="49" charset="0"/>
              </a:rPr>
              <a:t>//Sur la branche master, ajoutez ou modifiez un fichier</a:t>
            </a:r>
          </a:p>
          <a:p>
            <a:r>
              <a:rPr lang="fr-FR" sz="1800" b="0" i="0" dirty="0">
                <a:solidFill>
                  <a:srgbClr val="FFFFFF"/>
                </a:solidFill>
                <a:effectLst/>
                <a:latin typeface="Courier New" panose="02070309020205020404" pitchFamily="49" charset="0"/>
              </a:rPr>
              <a:t>$ git </a:t>
            </a:r>
            <a:r>
              <a:rPr lang="fr-FR" sz="1800" b="0" i="0" dirty="0" err="1">
                <a:solidFill>
                  <a:srgbClr val="FFFFFF"/>
                </a:solidFill>
                <a:effectLst/>
                <a:latin typeface="Courier New" panose="02070309020205020404" pitchFamily="49" charset="0"/>
              </a:rPr>
              <a:t>add</a:t>
            </a:r>
            <a:r>
              <a:rPr lang="fr-FR" sz="1800" b="0" i="0" dirty="0">
                <a:solidFill>
                  <a:srgbClr val="FFFFFF"/>
                </a:solidFill>
                <a:effectLst/>
                <a:latin typeface="Courier New" panose="02070309020205020404" pitchFamily="49" charset="0"/>
              </a:rPr>
              <a:t> . </a:t>
            </a:r>
            <a:r>
              <a:rPr lang="fr-FR" sz="1800" b="0" i="0" dirty="0">
                <a:solidFill>
                  <a:srgbClr val="00B0F0"/>
                </a:solidFill>
                <a:effectLst/>
                <a:latin typeface="Courier New" panose="02070309020205020404" pitchFamily="49" charset="0"/>
              </a:rPr>
              <a:t>//Indexation de toutes les </a:t>
            </a:r>
            <a:r>
              <a:rPr lang="fr-FR" sz="1800" b="0" i="0" dirty="0" err="1">
                <a:solidFill>
                  <a:srgbClr val="00B0F0"/>
                </a:solidFill>
                <a:effectLst/>
                <a:latin typeface="Courier New" panose="02070309020205020404" pitchFamily="49" charset="0"/>
              </a:rPr>
              <a:t>modifs</a:t>
            </a:r>
            <a:endParaRPr lang="fr-FR" sz="1800" dirty="0"/>
          </a:p>
          <a:p>
            <a:r>
              <a:rPr lang="fr-FR" sz="1800" b="0" i="0" dirty="0">
                <a:solidFill>
                  <a:srgbClr val="FFFF00"/>
                </a:solidFill>
                <a:effectLst/>
                <a:latin typeface="Courier New" panose="02070309020205020404" pitchFamily="49" charset="0"/>
              </a:rPr>
              <a:t>$ git </a:t>
            </a:r>
            <a:r>
              <a:rPr lang="fr-FR" sz="1800" b="0" i="0" dirty="0" err="1">
                <a:solidFill>
                  <a:srgbClr val="FFFF00"/>
                </a:solidFill>
                <a:effectLst/>
                <a:latin typeface="Courier New" panose="02070309020205020404" pitchFamily="49" charset="0"/>
              </a:rPr>
              <a:t>stash</a:t>
            </a:r>
            <a:r>
              <a:rPr lang="fr-FR" sz="1800" b="0" i="0" dirty="0">
                <a:solidFill>
                  <a:srgbClr val="FFFF00"/>
                </a:solidFill>
                <a:effectLst/>
                <a:latin typeface="Courier New" panose="02070309020205020404" pitchFamily="49" charset="0"/>
              </a:rPr>
              <a:t> </a:t>
            </a:r>
            <a:r>
              <a:rPr lang="fr-FR" sz="1800" b="0" i="0" dirty="0">
                <a:solidFill>
                  <a:srgbClr val="00B0F0"/>
                </a:solidFill>
                <a:effectLst/>
                <a:latin typeface="Courier New" panose="02070309020205020404" pitchFamily="49" charset="0"/>
              </a:rPr>
              <a:t>//Remise des </a:t>
            </a:r>
            <a:r>
              <a:rPr lang="fr-FR" sz="1800" b="0" i="0" dirty="0" err="1">
                <a:solidFill>
                  <a:srgbClr val="00B0F0"/>
                </a:solidFill>
                <a:effectLst/>
                <a:latin typeface="Courier New" panose="02070309020205020404" pitchFamily="49" charset="0"/>
              </a:rPr>
              <a:t>modifs</a:t>
            </a:r>
            <a:r>
              <a:rPr lang="fr-FR" sz="1800" b="0" i="0" dirty="0">
                <a:solidFill>
                  <a:srgbClr val="00B0F0"/>
                </a:solidFill>
                <a:effectLst/>
                <a:latin typeface="Courier New" panose="02070309020205020404" pitchFamily="49" charset="0"/>
              </a:rPr>
              <a:t> en cours et </a:t>
            </a:r>
            <a:r>
              <a:rPr lang="fr-FR" sz="1800" b="0" i="0" dirty="0" err="1">
                <a:solidFill>
                  <a:srgbClr val="00B0F0"/>
                </a:solidFill>
                <a:effectLst/>
                <a:latin typeface="Courier New" panose="02070309020205020404" pitchFamily="49" charset="0"/>
              </a:rPr>
              <a:t>indéxées</a:t>
            </a:r>
            <a:endParaRPr lang="fr-FR" sz="1800" dirty="0"/>
          </a:p>
          <a:p>
            <a:r>
              <a:rPr lang="fr-FR" sz="1800" b="0" i="0" dirty="0">
                <a:solidFill>
                  <a:srgbClr val="FFFFFF"/>
                </a:solidFill>
                <a:effectLst/>
                <a:latin typeface="Courier New" panose="02070309020205020404" pitchFamily="49" charset="0"/>
              </a:rPr>
              <a:t>$ git </a:t>
            </a:r>
            <a:r>
              <a:rPr lang="fr-FR" sz="1800" b="0" i="0" dirty="0" err="1">
                <a:solidFill>
                  <a:srgbClr val="FFFFFF"/>
                </a:solidFill>
                <a:effectLst/>
                <a:latin typeface="Courier New" panose="02070309020205020404" pitchFamily="49" charset="0"/>
              </a:rPr>
              <a:t>status</a:t>
            </a:r>
            <a:r>
              <a:rPr lang="fr-FR" sz="1800" b="0" i="0" dirty="0">
                <a:solidFill>
                  <a:srgbClr val="FFFFFF"/>
                </a:solidFill>
                <a:effectLst/>
                <a:latin typeface="Courier New" panose="02070309020205020404" pitchFamily="49" charset="0"/>
              </a:rPr>
              <a:t> </a:t>
            </a:r>
            <a:r>
              <a:rPr lang="fr-FR" sz="1800" b="0" i="0" dirty="0">
                <a:solidFill>
                  <a:srgbClr val="00B0F0"/>
                </a:solidFill>
                <a:effectLst/>
                <a:latin typeface="Courier New" panose="02070309020205020404" pitchFamily="49" charset="0"/>
              </a:rPr>
              <a:t>//Plus de </a:t>
            </a:r>
            <a:r>
              <a:rPr lang="fr-FR" sz="1800" b="0" i="0" dirty="0" err="1">
                <a:solidFill>
                  <a:srgbClr val="00B0F0"/>
                </a:solidFill>
                <a:effectLst/>
                <a:latin typeface="Courier New" panose="02070309020205020404" pitchFamily="49" charset="0"/>
              </a:rPr>
              <a:t>modif</a:t>
            </a:r>
            <a:r>
              <a:rPr lang="fr-FR" dirty="0" err="1">
                <a:solidFill>
                  <a:srgbClr val="00B0F0"/>
                </a:solidFill>
                <a:latin typeface="Courier New" panose="02070309020205020404" pitchFamily="49" charset="0"/>
              </a:rPr>
              <a:t>s</a:t>
            </a:r>
            <a:r>
              <a:rPr lang="fr-FR" dirty="0">
                <a:solidFill>
                  <a:srgbClr val="00B0F0"/>
                </a:solidFill>
                <a:latin typeface="Courier New" panose="02070309020205020404" pitchFamily="49" charset="0"/>
              </a:rPr>
              <a:t> sur master</a:t>
            </a:r>
          </a:p>
          <a:p>
            <a:r>
              <a:rPr lang="fr-FR" sz="1800" b="0" i="0" dirty="0">
                <a:solidFill>
                  <a:srgbClr val="FFFFFF"/>
                </a:solidFill>
                <a:effectLst/>
                <a:latin typeface="Courier New" panose="02070309020205020404" pitchFamily="49" charset="0"/>
              </a:rPr>
              <a:t>$ git </a:t>
            </a:r>
            <a:r>
              <a:rPr lang="fr-FR" sz="1800" b="0" i="0" dirty="0" err="1">
                <a:solidFill>
                  <a:srgbClr val="FFFFFF"/>
                </a:solidFill>
                <a:effectLst/>
                <a:latin typeface="Courier New" panose="02070309020205020404" pitchFamily="49" charset="0"/>
              </a:rPr>
              <a:t>checkout</a:t>
            </a:r>
            <a:r>
              <a:rPr lang="fr-FR" sz="1800" b="0" i="0" dirty="0">
                <a:solidFill>
                  <a:srgbClr val="FFFFFF"/>
                </a:solidFill>
                <a:effectLst/>
                <a:latin typeface="Courier New" panose="02070309020205020404" pitchFamily="49" charset="0"/>
              </a:rPr>
              <a:t> –b branch1</a:t>
            </a:r>
          </a:p>
          <a:p>
            <a:r>
              <a:rPr lang="fr-FR" sz="1800" b="0" i="0" dirty="0">
                <a:solidFill>
                  <a:srgbClr val="FFFFFF"/>
                </a:solidFill>
                <a:effectLst/>
                <a:latin typeface="Courier New" panose="02070309020205020404" pitchFamily="49" charset="0"/>
              </a:rPr>
              <a:t>$ git </a:t>
            </a:r>
            <a:r>
              <a:rPr lang="fr-FR" sz="1800" b="0" i="0" dirty="0" err="1">
                <a:solidFill>
                  <a:srgbClr val="FFFFFF"/>
                </a:solidFill>
                <a:effectLst/>
                <a:latin typeface="Courier New" panose="02070309020205020404" pitchFamily="49" charset="0"/>
              </a:rPr>
              <a:t>status</a:t>
            </a:r>
            <a:r>
              <a:rPr lang="fr-FR" sz="1800" b="0" i="0" dirty="0">
                <a:solidFill>
                  <a:srgbClr val="FFFFFF"/>
                </a:solidFill>
                <a:effectLst/>
                <a:latin typeface="Courier New" panose="02070309020205020404" pitchFamily="49" charset="0"/>
              </a:rPr>
              <a:t> </a:t>
            </a:r>
            <a:r>
              <a:rPr lang="fr-FR" sz="1800" b="0" i="0" dirty="0">
                <a:solidFill>
                  <a:srgbClr val="00B0F0"/>
                </a:solidFill>
                <a:effectLst/>
                <a:latin typeface="Courier New" panose="02070309020205020404" pitchFamily="49" charset="0"/>
              </a:rPr>
              <a:t>//Plus de </a:t>
            </a:r>
            <a:r>
              <a:rPr lang="fr-FR" sz="1800" b="0" i="0" dirty="0" err="1">
                <a:solidFill>
                  <a:srgbClr val="00B0F0"/>
                </a:solidFill>
                <a:effectLst/>
                <a:latin typeface="Courier New" panose="02070309020205020404" pitchFamily="49" charset="0"/>
              </a:rPr>
              <a:t>modif</a:t>
            </a:r>
            <a:r>
              <a:rPr lang="fr-FR" dirty="0" err="1">
                <a:solidFill>
                  <a:srgbClr val="00B0F0"/>
                </a:solidFill>
                <a:latin typeface="Courier New" panose="02070309020205020404" pitchFamily="49" charset="0"/>
              </a:rPr>
              <a:t>s</a:t>
            </a:r>
            <a:r>
              <a:rPr lang="fr-FR" dirty="0">
                <a:solidFill>
                  <a:srgbClr val="00B0F0"/>
                </a:solidFill>
                <a:latin typeface="Courier New" panose="02070309020205020404" pitchFamily="49" charset="0"/>
              </a:rPr>
              <a:t> sur master</a:t>
            </a:r>
            <a:endParaRPr lang="fr-FR" sz="1800" dirty="0"/>
          </a:p>
          <a:p>
            <a:r>
              <a:rPr lang="fr-FR" sz="1800" b="0" i="0" dirty="0">
                <a:solidFill>
                  <a:srgbClr val="FFFF00"/>
                </a:solidFill>
                <a:effectLst/>
                <a:latin typeface="Courier New" panose="02070309020205020404" pitchFamily="49" charset="0"/>
              </a:rPr>
              <a:t>$ git </a:t>
            </a:r>
            <a:r>
              <a:rPr lang="fr-FR" sz="1800" b="0" i="0" dirty="0" err="1">
                <a:solidFill>
                  <a:srgbClr val="FFFF00"/>
                </a:solidFill>
                <a:effectLst/>
                <a:latin typeface="Courier New" panose="02070309020205020404" pitchFamily="49" charset="0"/>
              </a:rPr>
              <a:t>stash</a:t>
            </a:r>
            <a:r>
              <a:rPr lang="fr-FR" sz="1800" b="0" i="0" dirty="0">
                <a:solidFill>
                  <a:srgbClr val="FFFF00"/>
                </a:solidFill>
                <a:effectLst/>
                <a:latin typeface="Courier New" panose="02070309020205020404" pitchFamily="49" charset="0"/>
              </a:rPr>
              <a:t> </a:t>
            </a:r>
            <a:r>
              <a:rPr lang="fr-FR" sz="1800" b="0" i="0" dirty="0" err="1">
                <a:solidFill>
                  <a:srgbClr val="FFFF00"/>
                </a:solidFill>
                <a:effectLst/>
                <a:latin typeface="Courier New" panose="02070309020205020404" pitchFamily="49" charset="0"/>
              </a:rPr>
              <a:t>list</a:t>
            </a:r>
            <a:r>
              <a:rPr lang="fr-FR" sz="1800" b="0" i="0" dirty="0">
                <a:solidFill>
                  <a:srgbClr val="FFFF00"/>
                </a:solidFill>
                <a:effectLst/>
                <a:latin typeface="Courier New" panose="02070309020205020404" pitchFamily="49" charset="0"/>
              </a:rPr>
              <a:t> </a:t>
            </a:r>
            <a:r>
              <a:rPr lang="fr-FR" sz="1800" b="0" i="0" dirty="0">
                <a:solidFill>
                  <a:srgbClr val="00B0F0"/>
                </a:solidFill>
                <a:effectLst/>
                <a:latin typeface="Courier New" panose="02070309020205020404" pitchFamily="49" charset="0"/>
              </a:rPr>
              <a:t>//Liste des remises</a:t>
            </a:r>
          </a:p>
          <a:p>
            <a:endParaRPr lang="fr-FR" sz="1800" b="0" i="0" dirty="0">
              <a:solidFill>
                <a:srgbClr val="00B0F0"/>
              </a:solidFill>
              <a:effectLst/>
              <a:latin typeface="Courier New" panose="02070309020205020404" pitchFamily="49" charset="0"/>
            </a:endParaRPr>
          </a:p>
          <a:p>
            <a:pPr marL="285750" indent="-285750">
              <a:buFont typeface="Wingdings" panose="05000000000000000000" pitchFamily="2" charset="2"/>
              <a:buChar char="Ø"/>
            </a:pPr>
            <a:r>
              <a:rPr lang="fr-FR" sz="1800" b="0" i="0" dirty="0">
                <a:solidFill>
                  <a:srgbClr val="FFFF00"/>
                </a:solidFill>
                <a:effectLst/>
                <a:latin typeface="Courier New" panose="02070309020205020404" pitchFamily="49" charset="0"/>
              </a:rPr>
              <a:t>$ git </a:t>
            </a:r>
            <a:r>
              <a:rPr lang="fr-FR" sz="1800" b="0" i="0" dirty="0" err="1">
                <a:solidFill>
                  <a:srgbClr val="FFFF00"/>
                </a:solidFill>
                <a:effectLst/>
                <a:latin typeface="Courier New" panose="02070309020205020404" pitchFamily="49" charset="0"/>
              </a:rPr>
              <a:t>stash</a:t>
            </a:r>
            <a:r>
              <a:rPr lang="fr-FR" sz="1800" b="0" i="0" dirty="0">
                <a:solidFill>
                  <a:srgbClr val="FFFF00"/>
                </a:solidFill>
                <a:effectLst/>
                <a:latin typeface="Courier New" panose="02070309020205020404" pitchFamily="49" charset="0"/>
              </a:rPr>
              <a:t> </a:t>
            </a:r>
            <a:r>
              <a:rPr lang="fr-FR" sz="1800" b="0" i="0" dirty="0" err="1">
                <a:solidFill>
                  <a:srgbClr val="FFFF00"/>
                </a:solidFill>
                <a:effectLst/>
                <a:latin typeface="Courier New" panose="02070309020205020404" pitchFamily="49" charset="0"/>
              </a:rPr>
              <a:t>apply</a:t>
            </a:r>
            <a:r>
              <a:rPr lang="fr-FR" sz="1800" b="0" i="0" dirty="0">
                <a:solidFill>
                  <a:srgbClr val="FFFF00"/>
                </a:solidFill>
                <a:effectLst/>
                <a:latin typeface="Courier New" panose="02070309020205020404" pitchFamily="49" charset="0"/>
              </a:rPr>
              <a:t> </a:t>
            </a:r>
            <a:r>
              <a:rPr lang="fr-FR" sz="1800" b="0" i="0" dirty="0">
                <a:solidFill>
                  <a:srgbClr val="00B0F0"/>
                </a:solidFill>
                <a:effectLst/>
                <a:latin typeface="Courier New" panose="02070309020205020404" pitchFamily="49" charset="0"/>
              </a:rPr>
              <a:t>//Application de </a:t>
            </a:r>
            <a:r>
              <a:rPr lang="fr-FR" dirty="0">
                <a:solidFill>
                  <a:srgbClr val="00B0F0"/>
                </a:solidFill>
                <a:latin typeface="Courier New" panose="02070309020205020404" pitchFamily="49" charset="0"/>
              </a:rPr>
              <a:t>la </a:t>
            </a:r>
            <a:r>
              <a:rPr lang="fr-FR" sz="1800" b="0" i="0" dirty="0">
                <a:solidFill>
                  <a:srgbClr val="00B0F0"/>
                </a:solidFill>
                <a:effectLst/>
                <a:latin typeface="Courier New" panose="02070309020205020404" pitchFamily="49" charset="0"/>
              </a:rPr>
              <a:t>dernière remise</a:t>
            </a:r>
          </a:p>
          <a:p>
            <a:pPr marL="285750" indent="-285750">
              <a:buFont typeface="Wingdings" panose="05000000000000000000" pitchFamily="2" charset="2"/>
              <a:buChar char="Ø"/>
            </a:pPr>
            <a:r>
              <a:rPr lang="fr-FR" sz="1800" b="0" i="0" dirty="0">
                <a:solidFill>
                  <a:srgbClr val="FFFF00"/>
                </a:solidFill>
                <a:effectLst/>
                <a:latin typeface="Courier New" panose="02070309020205020404" pitchFamily="49" charset="0"/>
              </a:rPr>
              <a:t>$ git </a:t>
            </a:r>
            <a:r>
              <a:rPr lang="fr-FR" sz="1800" b="0" i="0" dirty="0" err="1">
                <a:solidFill>
                  <a:srgbClr val="FFFF00"/>
                </a:solidFill>
                <a:effectLst/>
                <a:latin typeface="Courier New" panose="02070309020205020404" pitchFamily="49" charset="0"/>
              </a:rPr>
              <a:t>stash</a:t>
            </a:r>
            <a:r>
              <a:rPr lang="fr-FR" sz="1800" b="0" i="0" dirty="0">
                <a:solidFill>
                  <a:srgbClr val="FFFF00"/>
                </a:solidFill>
                <a:effectLst/>
                <a:latin typeface="Courier New" panose="02070309020205020404" pitchFamily="49" charset="0"/>
              </a:rPr>
              <a:t> </a:t>
            </a:r>
            <a:r>
              <a:rPr lang="fr-FR" sz="1800" b="0" i="0" dirty="0" err="1">
                <a:solidFill>
                  <a:srgbClr val="FFFF00"/>
                </a:solidFill>
                <a:effectLst/>
                <a:latin typeface="Courier New" panose="02070309020205020404" pitchFamily="49" charset="0"/>
              </a:rPr>
              <a:t>apply</a:t>
            </a:r>
            <a:r>
              <a:rPr lang="fr-FR" sz="1800" b="0" i="0" dirty="0">
                <a:solidFill>
                  <a:srgbClr val="FFFF00"/>
                </a:solidFill>
                <a:effectLst/>
                <a:latin typeface="Courier New" panose="02070309020205020404" pitchFamily="49" charset="0"/>
              </a:rPr>
              <a:t> </a:t>
            </a:r>
            <a:r>
              <a:rPr lang="fr-FR" sz="1800" b="0" i="0" dirty="0" err="1">
                <a:solidFill>
                  <a:srgbClr val="FFFF00"/>
                </a:solidFill>
                <a:effectLst/>
                <a:latin typeface="Courier New" panose="02070309020205020404" pitchFamily="49" charset="0"/>
              </a:rPr>
              <a:t>stash</a:t>
            </a:r>
            <a:r>
              <a:rPr lang="fr-FR" sz="1800" b="0" i="0" dirty="0">
                <a:solidFill>
                  <a:srgbClr val="FFFF00"/>
                </a:solidFill>
                <a:effectLst/>
                <a:latin typeface="Courier New" panose="02070309020205020404" pitchFamily="49" charset="0"/>
              </a:rPr>
              <a:t>@{0} </a:t>
            </a:r>
            <a:r>
              <a:rPr lang="fr-FR" sz="1800" b="0" i="0" dirty="0">
                <a:solidFill>
                  <a:srgbClr val="00B0F0"/>
                </a:solidFill>
                <a:effectLst/>
                <a:latin typeface="Courier New" panose="02070309020205020404" pitchFamily="49" charset="0"/>
              </a:rPr>
              <a:t>//Application de la remise</a:t>
            </a:r>
          </a:p>
          <a:p>
            <a:pPr marL="285750" indent="-285750">
              <a:buFont typeface="Wingdings" panose="05000000000000000000" pitchFamily="2" charset="2"/>
              <a:buChar char="Ø"/>
            </a:pPr>
            <a:r>
              <a:rPr lang="fr-FR" sz="1800" b="0" i="0" dirty="0">
                <a:solidFill>
                  <a:srgbClr val="FFFF00"/>
                </a:solidFill>
                <a:effectLst/>
                <a:latin typeface="Courier New" panose="02070309020205020404" pitchFamily="49" charset="0"/>
              </a:rPr>
              <a:t>$ git </a:t>
            </a:r>
            <a:r>
              <a:rPr lang="fr-FR" sz="1800" b="0" i="0" dirty="0" err="1">
                <a:solidFill>
                  <a:srgbClr val="FFFF00"/>
                </a:solidFill>
                <a:effectLst/>
                <a:latin typeface="Courier New" panose="02070309020205020404" pitchFamily="49" charset="0"/>
              </a:rPr>
              <a:t>stash</a:t>
            </a:r>
            <a:r>
              <a:rPr lang="fr-FR" sz="1800" b="0" i="0" dirty="0">
                <a:solidFill>
                  <a:srgbClr val="FFFF00"/>
                </a:solidFill>
                <a:effectLst/>
                <a:latin typeface="Courier New" panose="02070309020205020404" pitchFamily="49" charset="0"/>
              </a:rPr>
              <a:t> pop </a:t>
            </a:r>
            <a:r>
              <a:rPr lang="fr-FR" sz="1800" b="0" i="0" dirty="0">
                <a:solidFill>
                  <a:srgbClr val="00B0F0"/>
                </a:solidFill>
                <a:effectLst/>
                <a:latin typeface="Courier New" panose="02070309020205020404" pitchFamily="49" charset="0"/>
              </a:rPr>
              <a:t>//Application et supp. de la remise</a:t>
            </a:r>
            <a:endParaRPr lang="fr-FR" sz="1800" dirty="0"/>
          </a:p>
        </p:txBody>
      </p:sp>
    </p:spTree>
    <p:extLst>
      <p:ext uri="{BB962C8B-B14F-4D97-AF65-F5344CB8AC3E}">
        <p14:creationId xmlns:p14="http://schemas.microsoft.com/office/powerpoint/2010/main" val="1383641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4CF6579-6522-2E9D-6332-10959F673843}"/>
              </a:ext>
            </a:extLst>
          </p:cNvPr>
          <p:cNvSpPr>
            <a:spLocks noGrp="1"/>
          </p:cNvSpPr>
          <p:nvPr>
            <p:ph type="title"/>
          </p:nvPr>
        </p:nvSpPr>
        <p:spPr>
          <a:xfrm>
            <a:off x="905692" y="0"/>
            <a:ext cx="10515600" cy="1325563"/>
          </a:xfrm>
        </p:spPr>
        <p:txBody>
          <a:bodyPr>
            <a:normAutofit/>
          </a:bodyPr>
          <a:lstStyle/>
          <a:p>
            <a:r>
              <a:rPr lang="fr-FR" sz="3600" dirty="0"/>
              <a:t>Comment gérer ses erreurs dans Git ?</a:t>
            </a:r>
          </a:p>
        </p:txBody>
      </p:sp>
      <p:sp>
        <p:nvSpPr>
          <p:cNvPr id="6" name="Titre 1">
            <a:extLst>
              <a:ext uri="{FF2B5EF4-FFF2-40B4-BE49-F238E27FC236}">
                <a16:creationId xmlns:a16="http://schemas.microsoft.com/office/drawing/2014/main" id="{E3B5B8F1-2EDB-AF71-0407-F124EF306678}"/>
              </a:ext>
            </a:extLst>
          </p:cNvPr>
          <p:cNvSpPr txBox="1">
            <a:spLocks/>
          </p:cNvSpPr>
          <p:nvPr/>
        </p:nvSpPr>
        <p:spPr>
          <a:xfrm>
            <a:off x="265611" y="857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t>J’ai fais une modification sur la branche principale</a:t>
            </a:r>
          </a:p>
        </p:txBody>
      </p:sp>
      <p:sp>
        <p:nvSpPr>
          <p:cNvPr id="7" name="ZoneTexte 6">
            <a:extLst>
              <a:ext uri="{FF2B5EF4-FFF2-40B4-BE49-F238E27FC236}">
                <a16:creationId xmlns:a16="http://schemas.microsoft.com/office/drawing/2014/main" id="{D4AA2446-5520-53A3-D946-C342B598E736}"/>
              </a:ext>
            </a:extLst>
          </p:cNvPr>
          <p:cNvSpPr txBox="1"/>
          <p:nvPr/>
        </p:nvSpPr>
        <p:spPr>
          <a:xfrm>
            <a:off x="242303" y="1499666"/>
            <a:ext cx="4268737" cy="5554726"/>
          </a:xfrm>
          <a:prstGeom prst="rect">
            <a:avLst/>
          </a:prstGeom>
          <a:noFill/>
        </p:spPr>
        <p:txBody>
          <a:bodyPr wrap="square" rtlCol="0">
            <a:spAutoFit/>
          </a:bodyPr>
          <a:lstStyle/>
          <a:p>
            <a:pPr>
              <a:lnSpc>
                <a:spcPct val="200000"/>
              </a:lnSpc>
            </a:pPr>
            <a:r>
              <a:rPr lang="fr-FR" b="1" u="sng" dirty="0">
                <a:solidFill>
                  <a:srgbClr val="00B050"/>
                </a:solidFill>
              </a:rPr>
              <a:t>Niveau facile</a:t>
            </a:r>
            <a:r>
              <a:rPr lang="fr-FR" sz="3600" b="0" i="0" dirty="0">
                <a:solidFill>
                  <a:srgbClr val="E8EAED"/>
                </a:solidFill>
                <a:effectLst/>
                <a:latin typeface="Google Sans"/>
              </a:rPr>
              <a:t>😏</a:t>
            </a:r>
            <a:endParaRPr lang="fr-FR" sz="3600" dirty="0"/>
          </a:p>
          <a:p>
            <a:pPr>
              <a:lnSpc>
                <a:spcPct val="200000"/>
              </a:lnSpc>
            </a:pPr>
            <a:r>
              <a:rPr lang="fr-FR" dirty="0"/>
              <a:t>Je n’ai rien indexé </a:t>
            </a:r>
            <a:r>
              <a:rPr lang="fr-FR" dirty="0">
                <a:sym typeface="Wingdings" panose="05000000000000000000" pitchFamily="2" charset="2"/>
              </a:rPr>
              <a:t> Je peux </a:t>
            </a:r>
            <a:r>
              <a:rPr lang="fr-FR" dirty="0" err="1">
                <a:sym typeface="Wingdings" panose="05000000000000000000" pitchFamily="2" charset="2"/>
              </a:rPr>
              <a:t>checkout</a:t>
            </a:r>
            <a:endParaRPr lang="fr-FR" dirty="0">
              <a:sym typeface="Wingdings" panose="05000000000000000000" pitchFamily="2" charset="2"/>
            </a:endParaRPr>
          </a:p>
          <a:p>
            <a:pPr>
              <a:lnSpc>
                <a:spcPct val="200000"/>
              </a:lnSpc>
            </a:pPr>
            <a:r>
              <a:rPr lang="fr-FR" b="1" u="sng" dirty="0">
                <a:solidFill>
                  <a:srgbClr val="FFC000"/>
                </a:solidFill>
                <a:sym typeface="Wingdings" panose="05000000000000000000" pitchFamily="2" charset="2"/>
              </a:rPr>
              <a:t>Niveau intermédiaire </a:t>
            </a:r>
            <a:r>
              <a:rPr lang="fr-FR" sz="3600" b="0" i="0" dirty="0">
                <a:solidFill>
                  <a:srgbClr val="E8EAED"/>
                </a:solidFill>
                <a:effectLst/>
                <a:latin typeface="Arial" panose="020B0604020202020204" pitchFamily="34" charset="0"/>
                <a:cs typeface="Arial" panose="020B0604020202020204" pitchFamily="34" charset="0"/>
              </a:rPr>
              <a:t>🤭</a:t>
            </a:r>
            <a:endParaRPr lang="fr-FR" sz="3600" dirty="0">
              <a:latin typeface="Arial" panose="020B0604020202020204" pitchFamily="34" charset="0"/>
              <a:cs typeface="Arial" panose="020B0604020202020204" pitchFamily="34" charset="0"/>
              <a:sym typeface="Wingdings" panose="05000000000000000000" pitchFamily="2" charset="2"/>
            </a:endParaRPr>
          </a:p>
          <a:p>
            <a:pPr>
              <a:lnSpc>
                <a:spcPct val="200000"/>
              </a:lnSpc>
            </a:pPr>
            <a:r>
              <a:rPr lang="fr-FR" dirty="0">
                <a:sym typeface="Wingdings" panose="05000000000000000000" pitchFamily="2" charset="2"/>
              </a:rPr>
              <a:t>J’ai indexé  Je peux remiser (</a:t>
            </a:r>
            <a:r>
              <a:rPr lang="fr-FR" dirty="0" err="1">
                <a:sym typeface="Wingdings" panose="05000000000000000000" pitchFamily="2" charset="2"/>
              </a:rPr>
              <a:t>stash</a:t>
            </a:r>
            <a:r>
              <a:rPr lang="fr-FR" dirty="0">
                <a:sym typeface="Wingdings" panose="05000000000000000000" pitchFamily="2" charset="2"/>
              </a:rPr>
              <a:t>)</a:t>
            </a:r>
          </a:p>
          <a:p>
            <a:pPr>
              <a:lnSpc>
                <a:spcPct val="200000"/>
              </a:lnSpc>
            </a:pPr>
            <a:endParaRPr lang="fr-FR" dirty="0">
              <a:sym typeface="Wingdings" panose="05000000000000000000" pitchFamily="2" charset="2"/>
            </a:endParaRPr>
          </a:p>
          <a:p>
            <a:r>
              <a:rPr lang="fr-FR" b="1" u="sng" dirty="0">
                <a:solidFill>
                  <a:srgbClr val="FF0000"/>
                </a:solidFill>
                <a:sym typeface="Wingdings" panose="05000000000000000000" pitchFamily="2" charset="2"/>
              </a:rPr>
              <a:t>Niveau difficile </a:t>
            </a:r>
            <a:r>
              <a:rPr lang="fr-FR" sz="3600" b="0" i="0" dirty="0">
                <a:solidFill>
                  <a:srgbClr val="8AB4F8"/>
                </a:solidFill>
                <a:effectLst/>
                <a:latin typeface="arial" panose="020B0604020202020204" pitchFamily="34" charset="0"/>
              </a:rPr>
              <a:t>😱</a:t>
            </a:r>
            <a:endParaRPr lang="fr-FR" sz="4400" b="0" i="0" dirty="0">
              <a:solidFill>
                <a:srgbClr val="8AB4F8"/>
              </a:solidFill>
              <a:effectLst/>
              <a:latin typeface="arial" panose="020B0604020202020204" pitchFamily="34" charset="0"/>
              <a:hlinkClick r:id="rId2"/>
            </a:endParaRPr>
          </a:p>
          <a:p>
            <a:pPr>
              <a:lnSpc>
                <a:spcPct val="200000"/>
              </a:lnSpc>
            </a:pPr>
            <a:r>
              <a:rPr lang="fr-FR" dirty="0">
                <a:sym typeface="Wingdings" panose="05000000000000000000" pitchFamily="2" charset="2"/>
              </a:rPr>
              <a:t>J’ai commit  Je peux reset</a:t>
            </a:r>
            <a:endParaRPr lang="fr-FR" dirty="0"/>
          </a:p>
          <a:p>
            <a:pPr>
              <a:lnSpc>
                <a:spcPct val="200000"/>
              </a:lnSpc>
            </a:pPr>
            <a:endParaRPr lang="fr-FR" dirty="0"/>
          </a:p>
        </p:txBody>
      </p:sp>
      <p:sp>
        <p:nvSpPr>
          <p:cNvPr id="11" name="ZoneTexte 10">
            <a:extLst>
              <a:ext uri="{FF2B5EF4-FFF2-40B4-BE49-F238E27FC236}">
                <a16:creationId xmlns:a16="http://schemas.microsoft.com/office/drawing/2014/main" id="{B521DF78-6081-461E-D188-44B011A9DC62}"/>
              </a:ext>
            </a:extLst>
          </p:cNvPr>
          <p:cNvSpPr txBox="1"/>
          <p:nvPr/>
        </p:nvSpPr>
        <p:spPr>
          <a:xfrm>
            <a:off x="4070554" y="2527342"/>
            <a:ext cx="7962915" cy="2031325"/>
          </a:xfrm>
          <a:prstGeom prst="rect">
            <a:avLst/>
          </a:prstGeom>
          <a:solidFill>
            <a:schemeClr val="tx1"/>
          </a:solidFill>
        </p:spPr>
        <p:txBody>
          <a:bodyPr wrap="square">
            <a:spAutoFit/>
          </a:bodyPr>
          <a:lstStyle/>
          <a:p>
            <a:r>
              <a:rPr lang="fr-FR" sz="1800" b="0" i="0" dirty="0">
                <a:solidFill>
                  <a:srgbClr val="00B0F0"/>
                </a:solidFill>
                <a:effectLst/>
                <a:latin typeface="Courier New" panose="02070309020205020404" pitchFamily="49" charset="0"/>
              </a:rPr>
              <a:t>//Sur la branche master, ajoutez ou modifiez un fichier, indexez et </a:t>
            </a:r>
            <a:r>
              <a:rPr lang="fr-FR" sz="1800" b="0" i="0" dirty="0" err="1">
                <a:solidFill>
                  <a:srgbClr val="00B0F0"/>
                </a:solidFill>
                <a:effectLst/>
                <a:latin typeface="Courier New" panose="02070309020205020404" pitchFamily="49" charset="0"/>
              </a:rPr>
              <a:t>commitez</a:t>
            </a:r>
            <a:endParaRPr lang="fr-FR" sz="1800" b="0" i="0" dirty="0">
              <a:solidFill>
                <a:srgbClr val="00B0F0"/>
              </a:solidFill>
              <a:effectLst/>
              <a:latin typeface="Courier New" panose="02070309020205020404" pitchFamily="49" charset="0"/>
            </a:endParaRPr>
          </a:p>
          <a:p>
            <a:endParaRPr lang="fr-FR" sz="1800" b="0" i="0" dirty="0">
              <a:solidFill>
                <a:srgbClr val="00B0F0"/>
              </a:solidFill>
              <a:effectLst/>
              <a:latin typeface="Courier New" panose="02070309020205020404" pitchFamily="49" charset="0"/>
            </a:endParaRPr>
          </a:p>
          <a:p>
            <a:r>
              <a:rPr lang="fr-FR" sz="1800" b="0" i="0" dirty="0">
                <a:solidFill>
                  <a:srgbClr val="FFFFFF"/>
                </a:solidFill>
                <a:effectLst/>
                <a:latin typeface="Courier New" panose="02070309020205020404" pitchFamily="49" charset="0"/>
              </a:rPr>
              <a:t>$ git log </a:t>
            </a:r>
            <a:r>
              <a:rPr lang="fr-FR" sz="1800" b="0" i="0" dirty="0">
                <a:solidFill>
                  <a:srgbClr val="00B0F0"/>
                </a:solidFill>
                <a:effectLst/>
                <a:latin typeface="Courier New" panose="02070309020205020404" pitchFamily="49" charset="0"/>
              </a:rPr>
              <a:t>//Liste chrono. inverse des commit</a:t>
            </a:r>
            <a:endParaRPr lang="fr-FR" sz="1800" dirty="0"/>
          </a:p>
          <a:p>
            <a:r>
              <a:rPr lang="fr-FR" sz="1800" b="0" i="0" dirty="0">
                <a:solidFill>
                  <a:srgbClr val="FFFF00"/>
                </a:solidFill>
                <a:effectLst/>
                <a:latin typeface="Courier New" panose="02070309020205020404" pitchFamily="49" charset="0"/>
              </a:rPr>
              <a:t>$ git reset -–hard HEAD^ </a:t>
            </a:r>
            <a:r>
              <a:rPr lang="fr-FR" sz="1800" b="0" i="0" dirty="0">
                <a:solidFill>
                  <a:srgbClr val="00B0F0"/>
                </a:solidFill>
                <a:effectLst/>
                <a:latin typeface="Courier New" panose="02070309020205020404" pitchFamily="49" charset="0"/>
              </a:rPr>
              <a:t>//Suppression du dernier commit</a:t>
            </a:r>
            <a:endParaRPr lang="fr-FR" sz="1800" dirty="0"/>
          </a:p>
          <a:p>
            <a:r>
              <a:rPr lang="fr-FR" sz="1800" b="0" i="0" dirty="0">
                <a:solidFill>
                  <a:srgbClr val="FFFFFF"/>
                </a:solidFill>
                <a:effectLst/>
                <a:latin typeface="Courier New" panose="02070309020205020404" pitchFamily="49" charset="0"/>
              </a:rPr>
              <a:t>$ git </a:t>
            </a:r>
            <a:r>
              <a:rPr lang="fr-FR" sz="1800" b="0" i="0" dirty="0" err="1">
                <a:solidFill>
                  <a:srgbClr val="FFFFFF"/>
                </a:solidFill>
                <a:effectLst/>
                <a:latin typeface="Courier New" panose="02070309020205020404" pitchFamily="49" charset="0"/>
              </a:rPr>
              <a:t>checkout</a:t>
            </a:r>
            <a:r>
              <a:rPr lang="fr-FR" sz="1800" b="0" i="0" dirty="0">
                <a:solidFill>
                  <a:srgbClr val="FFFFFF"/>
                </a:solidFill>
                <a:effectLst/>
                <a:latin typeface="Courier New" panose="02070309020205020404" pitchFamily="49" charset="0"/>
              </a:rPr>
              <a:t> –b </a:t>
            </a:r>
            <a:r>
              <a:rPr lang="fr-FR" sz="1800" b="0" i="0" dirty="0" err="1">
                <a:solidFill>
                  <a:srgbClr val="FFFFFF"/>
                </a:solidFill>
                <a:effectLst/>
                <a:latin typeface="Courier New" panose="02070309020205020404" pitchFamily="49" charset="0"/>
              </a:rPr>
              <a:t>branchCommit</a:t>
            </a:r>
            <a:endParaRPr lang="fr-FR" sz="1800" b="0" i="0" dirty="0">
              <a:solidFill>
                <a:srgbClr val="FFFFFF"/>
              </a:solidFill>
              <a:effectLst/>
              <a:latin typeface="Courier New" panose="02070309020205020404" pitchFamily="49" charset="0"/>
            </a:endParaRPr>
          </a:p>
          <a:p>
            <a:r>
              <a:rPr lang="fr-FR" sz="1800" b="0" i="0" dirty="0">
                <a:solidFill>
                  <a:srgbClr val="FFFF00"/>
                </a:solidFill>
                <a:effectLst/>
                <a:latin typeface="Courier New" panose="02070309020205020404" pitchFamily="49" charset="0"/>
              </a:rPr>
              <a:t>$ git reset -–hard a2c4e6g8 </a:t>
            </a:r>
            <a:r>
              <a:rPr lang="fr-FR" sz="1800" b="0" i="0" dirty="0">
                <a:solidFill>
                  <a:srgbClr val="00B0F0"/>
                </a:solidFill>
                <a:effectLst/>
                <a:latin typeface="Courier New" panose="02070309020205020404" pitchFamily="49" charset="0"/>
              </a:rPr>
              <a:t>//applicatio</a:t>
            </a:r>
            <a:r>
              <a:rPr lang="fr-FR" dirty="0">
                <a:solidFill>
                  <a:srgbClr val="00B0F0"/>
                </a:solidFill>
                <a:latin typeface="Courier New" panose="02070309020205020404" pitchFamily="49" charset="0"/>
              </a:rPr>
              <a:t>n du commit</a:t>
            </a:r>
            <a:endParaRPr lang="fr-FR" sz="1800" dirty="0"/>
          </a:p>
        </p:txBody>
      </p:sp>
      <p:cxnSp>
        <p:nvCxnSpPr>
          <p:cNvPr id="20" name="Connecteur droit avec flèche 19">
            <a:extLst>
              <a:ext uri="{FF2B5EF4-FFF2-40B4-BE49-F238E27FC236}">
                <a16:creationId xmlns:a16="http://schemas.microsoft.com/office/drawing/2014/main" id="{7CA83BD6-B000-CBCE-4CCF-1B145B64B7E7}"/>
              </a:ext>
            </a:extLst>
          </p:cNvPr>
          <p:cNvCxnSpPr>
            <a:cxnSpLocks/>
          </p:cNvCxnSpPr>
          <p:nvPr/>
        </p:nvCxnSpPr>
        <p:spPr>
          <a:xfrm flipV="1">
            <a:off x="7089058" y="4640826"/>
            <a:ext cx="0" cy="71775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A2F1E243-3F00-9815-E6ED-D161699F4FE7}"/>
              </a:ext>
            </a:extLst>
          </p:cNvPr>
          <p:cNvSpPr txBox="1"/>
          <p:nvPr/>
        </p:nvSpPr>
        <p:spPr>
          <a:xfrm>
            <a:off x="4168877" y="5482782"/>
            <a:ext cx="6096000" cy="369332"/>
          </a:xfrm>
          <a:prstGeom prst="rect">
            <a:avLst/>
          </a:prstGeom>
          <a:noFill/>
        </p:spPr>
        <p:txBody>
          <a:bodyPr wrap="square">
            <a:spAutoFit/>
          </a:bodyPr>
          <a:lstStyle/>
          <a:p>
            <a:pPr algn="ctr"/>
            <a:r>
              <a:rPr lang="fr-FR" b="0" i="0" dirty="0">
                <a:solidFill>
                  <a:srgbClr val="0070C0"/>
                </a:solidFill>
                <a:effectLst/>
                <a:latin typeface="Inter"/>
              </a:rPr>
              <a:t>8 premiers caractères de l’identifiant (SHA) du commit.</a:t>
            </a:r>
            <a:endParaRPr lang="fr-FR" dirty="0">
              <a:solidFill>
                <a:srgbClr val="0070C0"/>
              </a:solidFill>
            </a:endParaRPr>
          </a:p>
        </p:txBody>
      </p:sp>
    </p:spTree>
    <p:extLst>
      <p:ext uri="{BB962C8B-B14F-4D97-AF65-F5344CB8AC3E}">
        <p14:creationId xmlns:p14="http://schemas.microsoft.com/office/powerpoint/2010/main" val="3306729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4CF6579-6522-2E9D-6332-10959F673843}"/>
              </a:ext>
            </a:extLst>
          </p:cNvPr>
          <p:cNvSpPr>
            <a:spLocks noGrp="1"/>
          </p:cNvSpPr>
          <p:nvPr>
            <p:ph type="title"/>
          </p:nvPr>
        </p:nvSpPr>
        <p:spPr>
          <a:xfrm>
            <a:off x="905692" y="0"/>
            <a:ext cx="10515600" cy="1325563"/>
          </a:xfrm>
        </p:spPr>
        <p:txBody>
          <a:bodyPr>
            <a:normAutofit/>
          </a:bodyPr>
          <a:lstStyle/>
          <a:p>
            <a:r>
              <a:rPr lang="fr-FR" sz="3600" dirty="0"/>
              <a:t>Comment gérer ses erreurs dans Git ?</a:t>
            </a:r>
          </a:p>
        </p:txBody>
      </p:sp>
      <p:sp>
        <p:nvSpPr>
          <p:cNvPr id="6" name="Titre 1">
            <a:extLst>
              <a:ext uri="{FF2B5EF4-FFF2-40B4-BE49-F238E27FC236}">
                <a16:creationId xmlns:a16="http://schemas.microsoft.com/office/drawing/2014/main" id="{E3B5B8F1-2EDB-AF71-0407-F124EF306678}"/>
              </a:ext>
            </a:extLst>
          </p:cNvPr>
          <p:cNvSpPr txBox="1">
            <a:spLocks/>
          </p:cNvSpPr>
          <p:nvPr/>
        </p:nvSpPr>
        <p:spPr>
          <a:xfrm>
            <a:off x="265611" y="857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t>En résumé</a:t>
            </a:r>
          </a:p>
        </p:txBody>
      </p:sp>
      <p:sp>
        <p:nvSpPr>
          <p:cNvPr id="3" name="ZoneTexte 2">
            <a:extLst>
              <a:ext uri="{FF2B5EF4-FFF2-40B4-BE49-F238E27FC236}">
                <a16:creationId xmlns:a16="http://schemas.microsoft.com/office/drawing/2014/main" id="{99382AC5-4CEE-972F-FDEC-288DCCBE6BD9}"/>
              </a:ext>
            </a:extLst>
          </p:cNvPr>
          <p:cNvSpPr txBox="1"/>
          <p:nvPr/>
        </p:nvSpPr>
        <p:spPr>
          <a:xfrm>
            <a:off x="609600" y="2157613"/>
            <a:ext cx="11582400" cy="3083921"/>
          </a:xfrm>
          <a:prstGeom prst="rect">
            <a:avLst/>
          </a:prstGeom>
          <a:noFill/>
        </p:spPr>
        <p:txBody>
          <a:bodyPr wrap="square">
            <a:spAutoFit/>
          </a:bodyPr>
          <a:lstStyle/>
          <a:p>
            <a:pPr marL="285750" indent="-285750">
              <a:lnSpc>
                <a:spcPct val="200000"/>
              </a:lnSpc>
              <a:buFont typeface="Arial" panose="020B0604020202020204" pitchFamily="34" charset="0"/>
              <a:buChar char="•"/>
            </a:pPr>
            <a:r>
              <a:rPr lang="fr-FR" sz="2000" b="0" i="1" dirty="0">
                <a:solidFill>
                  <a:srgbClr val="271A38"/>
                </a:solidFill>
                <a:effectLst/>
                <a:latin typeface="Inter"/>
              </a:rPr>
              <a:t>git commit --</a:t>
            </a:r>
            <a:r>
              <a:rPr lang="fr-FR" sz="2000" b="0" i="1" dirty="0" err="1">
                <a:solidFill>
                  <a:srgbClr val="271A38"/>
                </a:solidFill>
                <a:effectLst/>
                <a:latin typeface="Inter"/>
              </a:rPr>
              <a:t>amend</a:t>
            </a:r>
            <a:r>
              <a:rPr lang="fr-FR" sz="2000" b="0" i="1" dirty="0">
                <a:solidFill>
                  <a:srgbClr val="271A38"/>
                </a:solidFill>
                <a:effectLst/>
                <a:latin typeface="Inter"/>
              </a:rPr>
              <a:t> </a:t>
            </a:r>
            <a:r>
              <a:rPr lang="fr-FR" sz="2000" b="0" i="0" dirty="0">
                <a:solidFill>
                  <a:srgbClr val="271A38"/>
                </a:solidFill>
                <a:effectLst/>
                <a:latin typeface="Inter"/>
              </a:rPr>
              <a:t>permet de sélectionner le dernier commit pour y effectuer des modifications.</a:t>
            </a:r>
          </a:p>
          <a:p>
            <a:pPr marL="285750" indent="-285750" algn="l">
              <a:lnSpc>
                <a:spcPct val="200000"/>
              </a:lnSpc>
              <a:buFont typeface="Arial" panose="020B0604020202020204" pitchFamily="34" charset="0"/>
              <a:buChar char="•"/>
            </a:pPr>
            <a:r>
              <a:rPr lang="fr-FR" sz="2000" b="0" i="1" dirty="0">
                <a:solidFill>
                  <a:srgbClr val="271A38"/>
                </a:solidFill>
                <a:effectLst/>
                <a:latin typeface="Inter"/>
              </a:rPr>
              <a:t>git </a:t>
            </a:r>
            <a:r>
              <a:rPr lang="fr-FR" sz="2000" b="0" i="1" dirty="0" err="1">
                <a:solidFill>
                  <a:srgbClr val="271A38"/>
                </a:solidFill>
                <a:effectLst/>
                <a:latin typeface="Inter"/>
              </a:rPr>
              <a:t>branch</a:t>
            </a:r>
            <a:r>
              <a:rPr lang="fr-FR" sz="2000" b="0" i="1" dirty="0">
                <a:solidFill>
                  <a:srgbClr val="271A38"/>
                </a:solidFill>
                <a:effectLst/>
                <a:latin typeface="Inter"/>
              </a:rPr>
              <a:t> -d </a:t>
            </a:r>
            <a:r>
              <a:rPr lang="fr-FR" sz="2000" b="0" i="0" dirty="0">
                <a:solidFill>
                  <a:srgbClr val="271A38"/>
                </a:solidFill>
                <a:effectLst/>
                <a:latin typeface="Inter"/>
              </a:rPr>
              <a:t>permet de supprimer une branche. </a:t>
            </a:r>
          </a:p>
          <a:p>
            <a:pPr marL="285750" indent="-285750" algn="l">
              <a:lnSpc>
                <a:spcPct val="200000"/>
              </a:lnSpc>
              <a:buFont typeface="Arial" panose="020B0604020202020204" pitchFamily="34" charset="0"/>
              <a:buChar char="•"/>
            </a:pPr>
            <a:r>
              <a:rPr lang="fr-FR" sz="2000" b="0" i="1" dirty="0">
                <a:solidFill>
                  <a:srgbClr val="271A38"/>
                </a:solidFill>
                <a:effectLst/>
                <a:latin typeface="Inter"/>
              </a:rPr>
              <a:t>git </a:t>
            </a:r>
            <a:r>
              <a:rPr lang="fr-FR" sz="2000" b="0" i="1" dirty="0" err="1">
                <a:solidFill>
                  <a:srgbClr val="271A38"/>
                </a:solidFill>
                <a:effectLst/>
                <a:latin typeface="Inter"/>
              </a:rPr>
              <a:t>stash</a:t>
            </a:r>
            <a:r>
              <a:rPr lang="fr-FR" sz="2000" b="0" i="1" dirty="0">
                <a:solidFill>
                  <a:srgbClr val="271A38"/>
                </a:solidFill>
                <a:effectLst/>
                <a:latin typeface="Inter"/>
              </a:rPr>
              <a:t> </a:t>
            </a:r>
            <a:r>
              <a:rPr lang="fr-FR" sz="2000" b="0" i="0" dirty="0">
                <a:solidFill>
                  <a:srgbClr val="271A38"/>
                </a:solidFill>
                <a:effectLst/>
                <a:latin typeface="Inter"/>
              </a:rPr>
              <a:t>enregistre les modifications non indexées pour une utilisation ultérieure. </a:t>
            </a:r>
          </a:p>
          <a:p>
            <a:pPr marL="285750" indent="-285750" algn="l">
              <a:lnSpc>
                <a:spcPct val="200000"/>
              </a:lnSpc>
              <a:buFont typeface="Arial" panose="020B0604020202020204" pitchFamily="34" charset="0"/>
              <a:buChar char="•"/>
            </a:pPr>
            <a:r>
              <a:rPr lang="fr-FR" sz="2000" b="0" i="1" dirty="0">
                <a:solidFill>
                  <a:srgbClr val="271A38"/>
                </a:solidFill>
                <a:effectLst/>
                <a:latin typeface="Inter"/>
              </a:rPr>
              <a:t>git log </a:t>
            </a:r>
            <a:r>
              <a:rPr lang="fr-FR" sz="2000" b="0" i="0" dirty="0">
                <a:solidFill>
                  <a:srgbClr val="271A38"/>
                </a:solidFill>
                <a:effectLst/>
                <a:latin typeface="Inter"/>
              </a:rPr>
              <a:t>affiche l'historique des </a:t>
            </a:r>
            <a:r>
              <a:rPr lang="fr-FR" sz="2000" b="0" i="0" dirty="0" err="1">
                <a:solidFill>
                  <a:srgbClr val="271A38"/>
                </a:solidFill>
                <a:effectLst/>
                <a:latin typeface="Inter"/>
              </a:rPr>
              <a:t>commits</a:t>
            </a:r>
            <a:r>
              <a:rPr lang="fr-FR" sz="2000" b="0" i="0" dirty="0">
                <a:solidFill>
                  <a:srgbClr val="271A38"/>
                </a:solidFill>
                <a:effectLst/>
                <a:latin typeface="Inter"/>
              </a:rPr>
              <a:t> réalisés sur la branche courante.</a:t>
            </a:r>
          </a:p>
          <a:p>
            <a:pPr marL="285750" indent="-285750" algn="l">
              <a:lnSpc>
                <a:spcPct val="200000"/>
              </a:lnSpc>
              <a:buFont typeface="Arial" panose="020B0604020202020204" pitchFamily="34" charset="0"/>
              <a:buChar char="•"/>
            </a:pPr>
            <a:r>
              <a:rPr lang="fr-FR" sz="2000" b="0" i="1" dirty="0">
                <a:solidFill>
                  <a:srgbClr val="271A38"/>
                </a:solidFill>
                <a:effectLst/>
                <a:latin typeface="Inter"/>
              </a:rPr>
              <a:t>git reset --hard HEAD^ </a:t>
            </a:r>
            <a:r>
              <a:rPr lang="fr-FR" sz="2000" b="0" i="0" dirty="0">
                <a:solidFill>
                  <a:srgbClr val="271A38"/>
                </a:solidFill>
                <a:effectLst/>
                <a:latin typeface="Inter"/>
              </a:rPr>
              <a:t>permet de réinitialiser l'index et le répertoire de travail à l'état du dernier commit.</a:t>
            </a:r>
          </a:p>
        </p:txBody>
      </p:sp>
    </p:spTree>
    <p:extLst>
      <p:ext uri="{BB962C8B-B14F-4D97-AF65-F5344CB8AC3E}">
        <p14:creationId xmlns:p14="http://schemas.microsoft.com/office/powerpoint/2010/main" val="3458899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4CF6579-6522-2E9D-6332-10959F673843}"/>
              </a:ext>
            </a:extLst>
          </p:cNvPr>
          <p:cNvSpPr>
            <a:spLocks noGrp="1"/>
          </p:cNvSpPr>
          <p:nvPr>
            <p:ph type="title"/>
          </p:nvPr>
        </p:nvSpPr>
        <p:spPr>
          <a:xfrm>
            <a:off x="905692" y="0"/>
            <a:ext cx="10515600" cy="1325563"/>
          </a:xfrm>
        </p:spPr>
        <p:txBody>
          <a:bodyPr>
            <a:normAutofit/>
          </a:bodyPr>
          <a:lstStyle/>
          <a:p>
            <a:r>
              <a:rPr lang="fr-FR" sz="3600" dirty="0"/>
              <a:t>Comment gérer ses erreurs dans le dépôt distant ?</a:t>
            </a:r>
          </a:p>
        </p:txBody>
      </p:sp>
      <p:sp>
        <p:nvSpPr>
          <p:cNvPr id="2" name="Titre 1">
            <a:extLst>
              <a:ext uri="{FF2B5EF4-FFF2-40B4-BE49-F238E27FC236}">
                <a16:creationId xmlns:a16="http://schemas.microsoft.com/office/drawing/2014/main" id="{D4CC8308-7470-E3AC-5095-9A62E756F2C2}"/>
              </a:ext>
            </a:extLst>
          </p:cNvPr>
          <p:cNvSpPr txBox="1">
            <a:spLocks/>
          </p:cNvSpPr>
          <p:nvPr/>
        </p:nvSpPr>
        <p:spPr>
          <a:xfrm>
            <a:off x="265611" y="857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t>J’ai fais une modification sur la branche principale</a:t>
            </a:r>
          </a:p>
        </p:txBody>
      </p:sp>
      <p:sp>
        <p:nvSpPr>
          <p:cNvPr id="4" name="ZoneTexte 3">
            <a:extLst>
              <a:ext uri="{FF2B5EF4-FFF2-40B4-BE49-F238E27FC236}">
                <a16:creationId xmlns:a16="http://schemas.microsoft.com/office/drawing/2014/main" id="{D2A9C625-806F-2217-F26A-19DEC2DFBA7E}"/>
              </a:ext>
            </a:extLst>
          </p:cNvPr>
          <p:cNvSpPr txBox="1"/>
          <p:nvPr/>
        </p:nvSpPr>
        <p:spPr>
          <a:xfrm>
            <a:off x="114485" y="4242866"/>
            <a:ext cx="4268737" cy="1120948"/>
          </a:xfrm>
          <a:prstGeom prst="rect">
            <a:avLst/>
          </a:prstGeom>
          <a:noFill/>
        </p:spPr>
        <p:txBody>
          <a:bodyPr wrap="square" rtlCol="0">
            <a:spAutoFit/>
          </a:bodyPr>
          <a:lstStyle/>
          <a:p>
            <a:pPr algn="l"/>
            <a:r>
              <a:rPr lang="fr-FR" b="1" u="sng" dirty="0">
                <a:solidFill>
                  <a:schemeClr val="bg1"/>
                </a:solidFill>
                <a:highlight>
                  <a:srgbClr val="000000"/>
                </a:highlight>
              </a:rPr>
              <a:t>Niveau expert</a:t>
            </a:r>
            <a:r>
              <a:rPr lang="fr-FR" sz="3600" b="0" i="0" u="none" strike="noStrike" dirty="0">
                <a:solidFill>
                  <a:srgbClr val="8AB4F8"/>
                </a:solidFill>
                <a:effectLst/>
                <a:highlight>
                  <a:srgbClr val="000000"/>
                </a:highlight>
                <a:latin typeface="arial" panose="020B0604020202020204" pitchFamily="34" charset="0"/>
              </a:rPr>
              <a:t>☠️</a:t>
            </a:r>
            <a:endParaRPr lang="fr-FR" sz="3600" b="0" i="0" u="none" strike="noStrike" dirty="0">
              <a:solidFill>
                <a:srgbClr val="8AB4F8"/>
              </a:solidFill>
              <a:effectLst/>
              <a:highlight>
                <a:srgbClr val="000000"/>
              </a:highlight>
              <a:latin typeface="arial" panose="020B0604020202020204" pitchFamily="34" charset="0"/>
              <a:hlinkClick r:id="rId2"/>
            </a:endParaRPr>
          </a:p>
          <a:p>
            <a:pPr>
              <a:lnSpc>
                <a:spcPct val="200000"/>
              </a:lnSpc>
            </a:pPr>
            <a:r>
              <a:rPr lang="fr-FR" dirty="0"/>
              <a:t>Je poussé ! </a:t>
            </a:r>
            <a:r>
              <a:rPr lang="fr-FR" dirty="0">
                <a:sym typeface="Wingdings" panose="05000000000000000000" pitchFamily="2" charset="2"/>
              </a:rPr>
              <a:t> Je peux </a:t>
            </a:r>
            <a:r>
              <a:rPr lang="fr-FR" dirty="0" err="1">
                <a:sym typeface="Wingdings" panose="05000000000000000000" pitchFamily="2" charset="2"/>
              </a:rPr>
              <a:t>revert</a:t>
            </a:r>
            <a:endParaRPr lang="fr-FR" dirty="0"/>
          </a:p>
        </p:txBody>
      </p:sp>
      <p:sp>
        <p:nvSpPr>
          <p:cNvPr id="7" name="ZoneTexte 6">
            <a:extLst>
              <a:ext uri="{FF2B5EF4-FFF2-40B4-BE49-F238E27FC236}">
                <a16:creationId xmlns:a16="http://schemas.microsoft.com/office/drawing/2014/main" id="{31920AC3-BE0E-38F1-3277-BA314E7CBA18}"/>
              </a:ext>
            </a:extLst>
          </p:cNvPr>
          <p:cNvSpPr txBox="1"/>
          <p:nvPr/>
        </p:nvSpPr>
        <p:spPr>
          <a:xfrm>
            <a:off x="143981" y="1538994"/>
            <a:ext cx="6050342" cy="2308324"/>
          </a:xfrm>
          <a:prstGeom prst="rect">
            <a:avLst/>
          </a:prstGeom>
          <a:noFill/>
        </p:spPr>
        <p:txBody>
          <a:bodyPr wrap="square" rtlCol="0">
            <a:spAutoFit/>
          </a:bodyPr>
          <a:lstStyle/>
          <a:p>
            <a:pPr>
              <a:lnSpc>
                <a:spcPct val="200000"/>
              </a:lnSpc>
            </a:pPr>
            <a:r>
              <a:rPr lang="fr-FR" b="1" u="sng" dirty="0">
                <a:solidFill>
                  <a:srgbClr val="00B050"/>
                </a:solidFill>
              </a:rPr>
              <a:t>Niveau facile</a:t>
            </a:r>
            <a:r>
              <a:rPr lang="fr-FR" sz="3600" b="0" i="0" dirty="0">
                <a:solidFill>
                  <a:srgbClr val="E8EAED"/>
                </a:solidFill>
                <a:effectLst/>
              </a:rPr>
              <a:t>😏</a:t>
            </a:r>
            <a:r>
              <a:rPr lang="fr-FR" sz="3600" dirty="0"/>
              <a:t> </a:t>
            </a:r>
            <a:r>
              <a:rPr lang="fr-FR" dirty="0">
                <a:sym typeface="Wingdings" panose="05000000000000000000" pitchFamily="2" charset="2"/>
              </a:rPr>
              <a:t> </a:t>
            </a:r>
            <a:r>
              <a:rPr lang="fr-FR" dirty="0" err="1"/>
              <a:t>checkout</a:t>
            </a:r>
            <a:endParaRPr lang="fr-FR" dirty="0"/>
          </a:p>
          <a:p>
            <a:r>
              <a:rPr lang="fr-FR" b="1" u="sng" dirty="0">
                <a:solidFill>
                  <a:srgbClr val="FFC000"/>
                </a:solidFill>
                <a:sym typeface="Wingdings" panose="05000000000000000000" pitchFamily="2" charset="2"/>
              </a:rPr>
              <a:t>Niveau intermédiaire </a:t>
            </a:r>
            <a:r>
              <a:rPr lang="fr-FR" sz="3600" b="0" i="0" dirty="0">
                <a:solidFill>
                  <a:srgbClr val="E8EAED"/>
                </a:solidFill>
                <a:effectLst/>
                <a:cs typeface="Arial" panose="020B0604020202020204" pitchFamily="34" charset="0"/>
              </a:rPr>
              <a:t>🤭</a:t>
            </a:r>
            <a:r>
              <a:rPr lang="fr-FR" dirty="0">
                <a:sym typeface="Wingdings" panose="05000000000000000000" pitchFamily="2" charset="2"/>
              </a:rPr>
              <a:t></a:t>
            </a:r>
            <a:r>
              <a:rPr lang="fr-FR" sz="3600" dirty="0">
                <a:sym typeface="Wingdings" panose="05000000000000000000" pitchFamily="2" charset="2"/>
              </a:rPr>
              <a:t> </a:t>
            </a:r>
            <a:r>
              <a:rPr lang="fr-FR" dirty="0" err="1">
                <a:sym typeface="Wingdings" panose="05000000000000000000" pitchFamily="2" charset="2"/>
              </a:rPr>
              <a:t>stash</a:t>
            </a:r>
            <a:endParaRPr lang="fr-FR" dirty="0">
              <a:sym typeface="Wingdings" panose="05000000000000000000" pitchFamily="2" charset="2"/>
            </a:endParaRPr>
          </a:p>
          <a:p>
            <a:r>
              <a:rPr lang="fr-FR" b="1" u="sng" dirty="0">
                <a:solidFill>
                  <a:srgbClr val="FF0000"/>
                </a:solidFill>
                <a:sym typeface="Wingdings" panose="05000000000000000000" pitchFamily="2" charset="2"/>
              </a:rPr>
              <a:t>Niveau difficile </a:t>
            </a:r>
            <a:r>
              <a:rPr lang="fr-FR" sz="3600" b="0" i="0" dirty="0">
                <a:solidFill>
                  <a:srgbClr val="8AB4F8"/>
                </a:solidFill>
                <a:effectLst/>
              </a:rPr>
              <a:t>😱</a:t>
            </a:r>
            <a:r>
              <a:rPr lang="fr-FR" b="0" i="0" dirty="0">
                <a:effectLst/>
                <a:sym typeface="Wingdings" panose="05000000000000000000" pitchFamily="2" charset="2"/>
              </a:rPr>
              <a:t> reset</a:t>
            </a:r>
            <a:endParaRPr lang="fr-FR" dirty="0"/>
          </a:p>
        </p:txBody>
      </p:sp>
      <p:sp>
        <p:nvSpPr>
          <p:cNvPr id="13" name="ZoneTexte 12">
            <a:extLst>
              <a:ext uri="{FF2B5EF4-FFF2-40B4-BE49-F238E27FC236}">
                <a16:creationId xmlns:a16="http://schemas.microsoft.com/office/drawing/2014/main" id="{E77C920C-2E71-A385-E3AD-A1AA7A802A52}"/>
              </a:ext>
            </a:extLst>
          </p:cNvPr>
          <p:cNvSpPr txBox="1"/>
          <p:nvPr/>
        </p:nvSpPr>
        <p:spPr>
          <a:xfrm>
            <a:off x="4011561" y="4749433"/>
            <a:ext cx="7962915" cy="646331"/>
          </a:xfrm>
          <a:prstGeom prst="rect">
            <a:avLst/>
          </a:prstGeom>
          <a:solidFill>
            <a:schemeClr val="tx1"/>
          </a:solidFill>
        </p:spPr>
        <p:txBody>
          <a:bodyPr wrap="square">
            <a:spAutoFit/>
          </a:bodyPr>
          <a:lstStyle/>
          <a:p>
            <a:r>
              <a:rPr lang="fr-FR" sz="1800" b="0" i="0" dirty="0">
                <a:solidFill>
                  <a:srgbClr val="FFFFFF"/>
                </a:solidFill>
                <a:effectLst/>
                <a:latin typeface="Courier New" panose="02070309020205020404" pitchFamily="49" charset="0"/>
              </a:rPr>
              <a:t>$ git </a:t>
            </a:r>
            <a:r>
              <a:rPr lang="fr-FR" sz="1800" b="0" i="0" dirty="0" err="1">
                <a:solidFill>
                  <a:srgbClr val="FFFFFF"/>
                </a:solidFill>
                <a:effectLst/>
                <a:latin typeface="Courier New" panose="02070309020205020404" pitchFamily="49" charset="0"/>
              </a:rPr>
              <a:t>revert</a:t>
            </a:r>
            <a:r>
              <a:rPr lang="fr-FR" sz="1800" b="0" i="0" dirty="0">
                <a:solidFill>
                  <a:srgbClr val="FFFFFF"/>
                </a:solidFill>
                <a:effectLst/>
                <a:latin typeface="Courier New" panose="02070309020205020404" pitchFamily="49" charset="0"/>
              </a:rPr>
              <a:t> HEAD^ </a:t>
            </a:r>
            <a:r>
              <a:rPr lang="fr-FR" sz="1800" b="0" i="0" dirty="0">
                <a:solidFill>
                  <a:srgbClr val="00B0F0"/>
                </a:solidFill>
                <a:effectLst/>
                <a:latin typeface="Courier New" panose="02070309020205020404" pitchFamily="49" charset="0"/>
              </a:rPr>
              <a:t>//Annulation d’un commit publique</a:t>
            </a:r>
            <a:endParaRPr lang="fr-FR" sz="1800" dirty="0"/>
          </a:p>
          <a:p>
            <a:r>
              <a:rPr lang="fr-FR" sz="1800" b="0" i="0" dirty="0">
                <a:solidFill>
                  <a:srgbClr val="FFFF00"/>
                </a:solidFill>
                <a:effectLst/>
                <a:latin typeface="Courier New" panose="02070309020205020404" pitchFamily="49" charset="0"/>
              </a:rPr>
              <a:t>$ git reset –-hard HEAD^ </a:t>
            </a:r>
            <a:r>
              <a:rPr lang="fr-FR" sz="1800" b="0" i="0" dirty="0">
                <a:solidFill>
                  <a:srgbClr val="00B0F0"/>
                </a:solidFill>
                <a:effectLst/>
                <a:latin typeface="Courier New" panose="02070309020205020404" pitchFamily="49" charset="0"/>
              </a:rPr>
              <a:t>//Annulation d’un commit privé</a:t>
            </a:r>
            <a:endParaRPr lang="fr-FR" sz="1800" dirty="0"/>
          </a:p>
        </p:txBody>
      </p:sp>
      <p:pic>
        <p:nvPicPr>
          <p:cNvPr id="3074" name="Picture 2" descr="La différence entre git revert et git reset">
            <a:extLst>
              <a:ext uri="{FF2B5EF4-FFF2-40B4-BE49-F238E27FC236}">
                <a16:creationId xmlns:a16="http://schemas.microsoft.com/office/drawing/2014/main" id="{D0E6D338-B01E-58E2-89F5-FF92BB2DE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932" y="1775409"/>
            <a:ext cx="5726061" cy="2347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49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Revenez en arrière grâce à git reset">
            <a:extLst>
              <a:ext uri="{FF2B5EF4-FFF2-40B4-BE49-F238E27FC236}">
                <a16:creationId xmlns:a16="http://schemas.microsoft.com/office/drawing/2014/main" id="{BE2CAE37-6CD3-B80B-6DF1-0305CE673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6167" y="505215"/>
            <a:ext cx="5305579" cy="1966062"/>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Les 3 types de réinitialisation de Git reset">
            <a:extLst>
              <a:ext uri="{FF2B5EF4-FFF2-40B4-BE49-F238E27FC236}">
                <a16:creationId xmlns:a16="http://schemas.microsoft.com/office/drawing/2014/main" id="{690D289C-1E7D-1DF8-E2D6-991818103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987" y="1953948"/>
            <a:ext cx="8070440" cy="4203965"/>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a:extLst>
              <a:ext uri="{FF2B5EF4-FFF2-40B4-BE49-F238E27FC236}">
                <a16:creationId xmlns:a16="http://schemas.microsoft.com/office/drawing/2014/main" id="{A4CF6579-6522-2E9D-6332-10959F673843}"/>
              </a:ext>
            </a:extLst>
          </p:cNvPr>
          <p:cNvSpPr>
            <a:spLocks noGrp="1"/>
          </p:cNvSpPr>
          <p:nvPr>
            <p:ph type="title"/>
          </p:nvPr>
        </p:nvSpPr>
        <p:spPr>
          <a:xfrm>
            <a:off x="905692" y="0"/>
            <a:ext cx="10515600" cy="1325563"/>
          </a:xfrm>
        </p:spPr>
        <p:txBody>
          <a:bodyPr>
            <a:normAutofit/>
          </a:bodyPr>
          <a:lstStyle/>
          <a:p>
            <a:r>
              <a:rPr lang="fr-FR" sz="3600" dirty="0"/>
              <a:t>Comment gérer ses erreurs dans le dépôt distant ?</a:t>
            </a:r>
          </a:p>
        </p:txBody>
      </p:sp>
      <p:sp>
        <p:nvSpPr>
          <p:cNvPr id="2" name="Titre 1">
            <a:extLst>
              <a:ext uri="{FF2B5EF4-FFF2-40B4-BE49-F238E27FC236}">
                <a16:creationId xmlns:a16="http://schemas.microsoft.com/office/drawing/2014/main" id="{D4CC8308-7470-E3AC-5095-9A62E756F2C2}"/>
              </a:ext>
            </a:extLst>
          </p:cNvPr>
          <p:cNvSpPr txBox="1">
            <a:spLocks/>
          </p:cNvSpPr>
          <p:nvPr/>
        </p:nvSpPr>
        <p:spPr>
          <a:xfrm>
            <a:off x="275444" y="10642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t>Je dois revenir dans le passé </a:t>
            </a:r>
            <a:r>
              <a:rPr lang="fr-FR" sz="2400" dirty="0">
                <a:sym typeface="Wingdings" panose="05000000000000000000" pitchFamily="2" charset="2"/>
              </a:rPr>
              <a:t> git reset</a:t>
            </a:r>
            <a:endParaRPr lang="fr-FR" sz="2400" dirty="0"/>
          </a:p>
        </p:txBody>
      </p:sp>
      <p:sp>
        <p:nvSpPr>
          <p:cNvPr id="13" name="ZoneTexte 12">
            <a:extLst>
              <a:ext uri="{FF2B5EF4-FFF2-40B4-BE49-F238E27FC236}">
                <a16:creationId xmlns:a16="http://schemas.microsoft.com/office/drawing/2014/main" id="{E77C920C-2E71-A385-E3AD-A1AA7A802A52}"/>
              </a:ext>
            </a:extLst>
          </p:cNvPr>
          <p:cNvSpPr txBox="1"/>
          <p:nvPr/>
        </p:nvSpPr>
        <p:spPr>
          <a:xfrm>
            <a:off x="1199536" y="6037458"/>
            <a:ext cx="9370141" cy="369332"/>
          </a:xfrm>
          <a:prstGeom prst="rect">
            <a:avLst/>
          </a:prstGeom>
          <a:solidFill>
            <a:schemeClr val="tx1"/>
          </a:solidFill>
        </p:spPr>
        <p:txBody>
          <a:bodyPr wrap="square">
            <a:spAutoFit/>
          </a:bodyPr>
          <a:lstStyle/>
          <a:p>
            <a:r>
              <a:rPr lang="fr-FR" sz="1800" b="0" i="0" dirty="0">
                <a:solidFill>
                  <a:srgbClr val="FFFF00"/>
                </a:solidFill>
                <a:effectLst/>
                <a:latin typeface="Courier New" panose="02070309020205020404" pitchFamily="49" charset="0"/>
              </a:rPr>
              <a:t>$ git reset </a:t>
            </a:r>
            <a:r>
              <a:rPr lang="fr-FR" sz="1800" b="0" i="0" dirty="0" err="1">
                <a:solidFill>
                  <a:srgbClr val="FFFF00"/>
                </a:solidFill>
                <a:effectLst/>
                <a:latin typeface="Courier New" panose="02070309020205020404" pitchFamily="49" charset="0"/>
              </a:rPr>
              <a:t>notreCommitCible</a:t>
            </a:r>
            <a:r>
              <a:rPr lang="fr-FR" sz="1800" b="0" i="0" dirty="0">
                <a:solidFill>
                  <a:srgbClr val="FFFF00"/>
                </a:solidFill>
                <a:effectLst/>
                <a:latin typeface="Courier New" panose="02070309020205020404" pitchFamily="49" charset="0"/>
              </a:rPr>
              <a:t> –-hard </a:t>
            </a:r>
            <a:r>
              <a:rPr lang="fr-FR" sz="1800" b="0" i="0" dirty="0">
                <a:solidFill>
                  <a:srgbClr val="00B0F0"/>
                </a:solidFill>
                <a:effectLst/>
                <a:latin typeface="Courier New" panose="02070309020205020404" pitchFamily="49" charset="0"/>
              </a:rPr>
              <a:t>//Retour au commit cible</a:t>
            </a:r>
            <a:endParaRPr lang="fr-FR" sz="1800" dirty="0"/>
          </a:p>
        </p:txBody>
      </p:sp>
    </p:spTree>
    <p:extLst>
      <p:ext uri="{BB962C8B-B14F-4D97-AF65-F5344CB8AC3E}">
        <p14:creationId xmlns:p14="http://schemas.microsoft.com/office/powerpoint/2010/main" val="3846349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4CF6579-6522-2E9D-6332-10959F673843}"/>
              </a:ext>
            </a:extLst>
          </p:cNvPr>
          <p:cNvSpPr>
            <a:spLocks noGrp="1"/>
          </p:cNvSpPr>
          <p:nvPr>
            <p:ph type="title"/>
          </p:nvPr>
        </p:nvSpPr>
        <p:spPr>
          <a:xfrm>
            <a:off x="905692" y="0"/>
            <a:ext cx="10515600" cy="1325563"/>
          </a:xfrm>
        </p:spPr>
        <p:txBody>
          <a:bodyPr>
            <a:normAutofit/>
          </a:bodyPr>
          <a:lstStyle/>
          <a:p>
            <a:r>
              <a:rPr lang="fr-FR" sz="3600" dirty="0"/>
              <a:t>La gestion de conflit</a:t>
            </a:r>
          </a:p>
        </p:txBody>
      </p:sp>
      <p:cxnSp>
        <p:nvCxnSpPr>
          <p:cNvPr id="3" name="Connecteur droit 2">
            <a:extLst>
              <a:ext uri="{FF2B5EF4-FFF2-40B4-BE49-F238E27FC236}">
                <a16:creationId xmlns:a16="http://schemas.microsoft.com/office/drawing/2014/main" id="{BCD3EA32-42BB-E00D-2053-5496FC98DC21}"/>
              </a:ext>
            </a:extLst>
          </p:cNvPr>
          <p:cNvCxnSpPr>
            <a:cxnSpLocks/>
          </p:cNvCxnSpPr>
          <p:nvPr/>
        </p:nvCxnSpPr>
        <p:spPr>
          <a:xfrm>
            <a:off x="2624634" y="4065640"/>
            <a:ext cx="3594848" cy="0"/>
          </a:xfrm>
          <a:prstGeom prst="line">
            <a:avLst/>
          </a:prstGeom>
          <a:ln w="38100">
            <a:tailEnd type="oval" w="lg" len="lg"/>
          </a:ln>
        </p:spPr>
        <p:style>
          <a:lnRef idx="1">
            <a:schemeClr val="dk1"/>
          </a:lnRef>
          <a:fillRef idx="0">
            <a:schemeClr val="dk1"/>
          </a:fillRef>
          <a:effectRef idx="0">
            <a:schemeClr val="dk1"/>
          </a:effectRef>
          <a:fontRef idx="minor">
            <a:schemeClr val="tx1"/>
          </a:fontRef>
        </p:style>
      </p:cxnSp>
      <p:sp>
        <p:nvSpPr>
          <p:cNvPr id="4" name="ZoneTexte 3">
            <a:extLst>
              <a:ext uri="{FF2B5EF4-FFF2-40B4-BE49-F238E27FC236}">
                <a16:creationId xmlns:a16="http://schemas.microsoft.com/office/drawing/2014/main" id="{E32F199F-F63A-65D9-6382-DDD09BC8D151}"/>
              </a:ext>
            </a:extLst>
          </p:cNvPr>
          <p:cNvSpPr txBox="1"/>
          <p:nvPr/>
        </p:nvSpPr>
        <p:spPr>
          <a:xfrm>
            <a:off x="1790917" y="3868416"/>
            <a:ext cx="836832" cy="369332"/>
          </a:xfrm>
          <a:prstGeom prst="rect">
            <a:avLst/>
          </a:prstGeom>
          <a:noFill/>
        </p:spPr>
        <p:txBody>
          <a:bodyPr wrap="none" rtlCol="0">
            <a:spAutoFit/>
          </a:bodyPr>
          <a:lstStyle/>
          <a:p>
            <a:r>
              <a:rPr lang="fr-FR" dirty="0"/>
              <a:t>master</a:t>
            </a:r>
          </a:p>
        </p:txBody>
      </p:sp>
      <p:cxnSp>
        <p:nvCxnSpPr>
          <p:cNvPr id="6" name="Connecteur : en angle 5">
            <a:extLst>
              <a:ext uri="{FF2B5EF4-FFF2-40B4-BE49-F238E27FC236}">
                <a16:creationId xmlns:a16="http://schemas.microsoft.com/office/drawing/2014/main" id="{FD90DDFB-B757-A56D-B7B3-67EBE377C854}"/>
              </a:ext>
            </a:extLst>
          </p:cNvPr>
          <p:cNvCxnSpPr>
            <a:cxnSpLocks/>
          </p:cNvCxnSpPr>
          <p:nvPr/>
        </p:nvCxnSpPr>
        <p:spPr>
          <a:xfrm flipV="1">
            <a:off x="6227867" y="3421626"/>
            <a:ext cx="861194" cy="614519"/>
          </a:xfrm>
          <a:prstGeom prst="bentConnector3">
            <a:avLst>
              <a:gd name="adj1" fmla="val -235"/>
            </a:avLst>
          </a:prstGeom>
          <a:ln w="38100">
            <a:solidFill>
              <a:srgbClr val="00B050"/>
            </a:solidFill>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062EFEDA-29BD-0B68-FDEF-778F65BF7248}"/>
              </a:ext>
            </a:extLst>
          </p:cNvPr>
          <p:cNvSpPr txBox="1"/>
          <p:nvPr/>
        </p:nvSpPr>
        <p:spPr>
          <a:xfrm>
            <a:off x="5060143" y="3214571"/>
            <a:ext cx="950966" cy="369332"/>
          </a:xfrm>
          <a:prstGeom prst="rect">
            <a:avLst/>
          </a:prstGeom>
          <a:noFill/>
        </p:spPr>
        <p:txBody>
          <a:bodyPr wrap="none" rtlCol="0">
            <a:spAutoFit/>
          </a:bodyPr>
          <a:lstStyle/>
          <a:p>
            <a:r>
              <a:rPr lang="fr-FR" dirty="0">
                <a:solidFill>
                  <a:srgbClr val="00B050"/>
                </a:solidFill>
              </a:rPr>
              <a:t>branch1</a:t>
            </a:r>
          </a:p>
        </p:txBody>
      </p:sp>
      <p:cxnSp>
        <p:nvCxnSpPr>
          <p:cNvPr id="8" name="Connecteur : en angle 7">
            <a:extLst>
              <a:ext uri="{FF2B5EF4-FFF2-40B4-BE49-F238E27FC236}">
                <a16:creationId xmlns:a16="http://schemas.microsoft.com/office/drawing/2014/main" id="{270C5ADE-807B-C571-E57E-83599448FB38}"/>
              </a:ext>
            </a:extLst>
          </p:cNvPr>
          <p:cNvCxnSpPr>
            <a:cxnSpLocks/>
          </p:cNvCxnSpPr>
          <p:nvPr/>
        </p:nvCxnSpPr>
        <p:spPr>
          <a:xfrm flipV="1">
            <a:off x="6222951" y="2782529"/>
            <a:ext cx="846446" cy="639100"/>
          </a:xfrm>
          <a:prstGeom prst="bentConnector3">
            <a:avLst>
              <a:gd name="adj1" fmla="val 52"/>
            </a:avLst>
          </a:prstGeom>
          <a:ln w="38100">
            <a:solidFill>
              <a:schemeClr val="accent2"/>
            </a:solidFill>
          </a:ln>
        </p:spPr>
        <p:style>
          <a:lnRef idx="1">
            <a:schemeClr val="dk1"/>
          </a:lnRef>
          <a:fillRef idx="0">
            <a:schemeClr val="dk1"/>
          </a:fillRef>
          <a:effectRef idx="0">
            <a:schemeClr val="dk1"/>
          </a:effectRef>
          <a:fontRef idx="minor">
            <a:schemeClr val="tx1"/>
          </a:fontRef>
        </p:style>
      </p:cxnSp>
      <p:cxnSp>
        <p:nvCxnSpPr>
          <p:cNvPr id="9" name="Connecteur droit 8">
            <a:extLst>
              <a:ext uri="{FF2B5EF4-FFF2-40B4-BE49-F238E27FC236}">
                <a16:creationId xmlns:a16="http://schemas.microsoft.com/office/drawing/2014/main" id="{1A778084-3012-1C83-57E9-9DFA2717AE72}"/>
              </a:ext>
            </a:extLst>
          </p:cNvPr>
          <p:cNvCxnSpPr>
            <a:cxnSpLocks/>
          </p:cNvCxnSpPr>
          <p:nvPr/>
        </p:nvCxnSpPr>
        <p:spPr>
          <a:xfrm flipH="1">
            <a:off x="6224399" y="4065640"/>
            <a:ext cx="894157" cy="0"/>
          </a:xfrm>
          <a:prstGeom prst="line">
            <a:avLst/>
          </a:prstGeom>
          <a:ln w="38100">
            <a:tailEnd type="oval" w="lg" len="lg"/>
          </a:ln>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a16="http://schemas.microsoft.com/office/drawing/2014/main" id="{2D209369-8A0C-8FC0-88B6-CCC1B77A8DDF}"/>
              </a:ext>
            </a:extLst>
          </p:cNvPr>
          <p:cNvSpPr txBox="1"/>
          <p:nvPr/>
        </p:nvSpPr>
        <p:spPr>
          <a:xfrm>
            <a:off x="5065059" y="2590224"/>
            <a:ext cx="955711" cy="369332"/>
          </a:xfrm>
          <a:prstGeom prst="rect">
            <a:avLst/>
          </a:prstGeom>
          <a:noFill/>
        </p:spPr>
        <p:txBody>
          <a:bodyPr wrap="none" rtlCol="0">
            <a:spAutoFit/>
          </a:bodyPr>
          <a:lstStyle/>
          <a:p>
            <a:r>
              <a:rPr lang="fr-FR" dirty="0">
                <a:solidFill>
                  <a:schemeClr val="accent2"/>
                </a:solidFill>
              </a:rPr>
              <a:t>branch2</a:t>
            </a:r>
          </a:p>
        </p:txBody>
      </p:sp>
      <p:pic>
        <p:nvPicPr>
          <p:cNvPr id="17" name="Graphique 16" descr="Document">
            <a:extLst>
              <a:ext uri="{FF2B5EF4-FFF2-40B4-BE49-F238E27FC236}">
                <a16:creationId xmlns:a16="http://schemas.microsoft.com/office/drawing/2014/main" id="{A6CD02FB-3001-14DE-C0D8-CB1EA41129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6886" y="1801911"/>
            <a:ext cx="363814" cy="356809"/>
          </a:xfrm>
          <a:prstGeom prst="rect">
            <a:avLst/>
          </a:prstGeom>
        </p:spPr>
      </p:pic>
      <p:cxnSp>
        <p:nvCxnSpPr>
          <p:cNvPr id="19" name="Connecteur droit avec flèche 18">
            <a:extLst>
              <a:ext uri="{FF2B5EF4-FFF2-40B4-BE49-F238E27FC236}">
                <a16:creationId xmlns:a16="http://schemas.microsoft.com/office/drawing/2014/main" id="{394D6939-4527-E73F-8C54-0341E8639525}"/>
              </a:ext>
            </a:extLst>
          </p:cNvPr>
          <p:cNvCxnSpPr/>
          <p:nvPr/>
        </p:nvCxnSpPr>
        <p:spPr>
          <a:xfrm>
            <a:off x="6715433" y="2212259"/>
            <a:ext cx="0" cy="452284"/>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23" name="Connecteur : en arc 22">
            <a:extLst>
              <a:ext uri="{FF2B5EF4-FFF2-40B4-BE49-F238E27FC236}">
                <a16:creationId xmlns:a16="http://schemas.microsoft.com/office/drawing/2014/main" id="{D8845BEB-C0A0-7677-AD18-8F9B6880FDF2}"/>
              </a:ext>
            </a:extLst>
          </p:cNvPr>
          <p:cNvCxnSpPr>
            <a:stCxn id="17" idx="3"/>
          </p:cNvCxnSpPr>
          <p:nvPr/>
        </p:nvCxnSpPr>
        <p:spPr>
          <a:xfrm flipH="1">
            <a:off x="6705600" y="1980316"/>
            <a:ext cx="195100" cy="1372484"/>
          </a:xfrm>
          <a:prstGeom prst="curvedConnector4">
            <a:avLst>
              <a:gd name="adj1" fmla="val -313716"/>
              <a:gd name="adj2" fmla="val 79423"/>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93421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5" name="ZoneTexte 4">
            <a:extLst>
              <a:ext uri="{FF2B5EF4-FFF2-40B4-BE49-F238E27FC236}">
                <a16:creationId xmlns:a16="http://schemas.microsoft.com/office/drawing/2014/main" id="{8BF7A9D7-97DA-E3BD-BBD6-1F3A7205322E}"/>
              </a:ext>
            </a:extLst>
          </p:cNvPr>
          <p:cNvSpPr txBox="1"/>
          <p:nvPr/>
        </p:nvSpPr>
        <p:spPr>
          <a:xfrm>
            <a:off x="2917371" y="2020975"/>
            <a:ext cx="6096000" cy="3830600"/>
          </a:xfrm>
          <a:prstGeom prst="rect">
            <a:avLst/>
          </a:prstGeom>
          <a:noFill/>
        </p:spPr>
        <p:txBody>
          <a:bodyPr wrap="square">
            <a:spAutoFit/>
          </a:bodyPr>
          <a:lstStyle/>
          <a:p>
            <a:pPr marL="323850">
              <a:lnSpc>
                <a:spcPct val="107000"/>
              </a:lnSpc>
              <a:spcBef>
                <a:spcPts val="750"/>
              </a:spcBef>
              <a:spcAft>
                <a:spcPts val="1125"/>
              </a:spcAft>
            </a:pPr>
            <a:r>
              <a:rPr lang="fr-FR" sz="20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Question 2</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552450">
              <a:lnSpc>
                <a:spcPct val="107000"/>
              </a:lnSpc>
              <a:spcAft>
                <a:spcPts val="800"/>
              </a:spcAft>
            </a:pPr>
            <a:r>
              <a:rPr lang="fr-FR" sz="18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Quelle est la différence entre Git et GitHub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Courier New" panose="02070309020205020404" pitchFamily="49" charset="0"/>
              <a:buChar char="o"/>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GitHub est un logiciel qui s’installe sur votre ordinateur tandis que Git est un site en ligne pour stocker votre code</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Courier New" panose="02070309020205020404" pitchFamily="49" charset="0"/>
              <a:buChar char="o"/>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Git est un gestionnaire de versions tandis que GitHub est un service en ligne qui héberge les dépôts Git</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Courier New" panose="02070309020205020404" pitchFamily="49" charset="0"/>
              <a:buChar char="o"/>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Il n’y a pas de différence entre Git et GitHub. Ils permettent tous les deux de gérer votre code</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76154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4CF6579-6522-2E9D-6332-10959F673843}"/>
              </a:ext>
            </a:extLst>
          </p:cNvPr>
          <p:cNvSpPr>
            <a:spLocks noGrp="1"/>
          </p:cNvSpPr>
          <p:nvPr>
            <p:ph type="title"/>
          </p:nvPr>
        </p:nvSpPr>
        <p:spPr>
          <a:xfrm>
            <a:off x="905692" y="0"/>
            <a:ext cx="10515600" cy="1325563"/>
          </a:xfrm>
        </p:spPr>
        <p:txBody>
          <a:bodyPr>
            <a:normAutofit/>
          </a:bodyPr>
          <a:lstStyle/>
          <a:p>
            <a:r>
              <a:rPr lang="fr-FR" sz="3600" dirty="0"/>
              <a:t>La gestion de conflit</a:t>
            </a:r>
          </a:p>
        </p:txBody>
      </p:sp>
      <p:cxnSp>
        <p:nvCxnSpPr>
          <p:cNvPr id="3" name="Connecteur droit 2">
            <a:extLst>
              <a:ext uri="{FF2B5EF4-FFF2-40B4-BE49-F238E27FC236}">
                <a16:creationId xmlns:a16="http://schemas.microsoft.com/office/drawing/2014/main" id="{BCD3EA32-42BB-E00D-2053-5496FC98DC21}"/>
              </a:ext>
            </a:extLst>
          </p:cNvPr>
          <p:cNvCxnSpPr>
            <a:cxnSpLocks/>
          </p:cNvCxnSpPr>
          <p:nvPr/>
        </p:nvCxnSpPr>
        <p:spPr>
          <a:xfrm>
            <a:off x="2624634" y="4065640"/>
            <a:ext cx="3594848" cy="0"/>
          </a:xfrm>
          <a:prstGeom prst="line">
            <a:avLst/>
          </a:prstGeom>
          <a:ln w="38100">
            <a:tailEnd type="oval" w="lg" len="lg"/>
          </a:ln>
        </p:spPr>
        <p:style>
          <a:lnRef idx="1">
            <a:schemeClr val="dk1"/>
          </a:lnRef>
          <a:fillRef idx="0">
            <a:schemeClr val="dk1"/>
          </a:fillRef>
          <a:effectRef idx="0">
            <a:schemeClr val="dk1"/>
          </a:effectRef>
          <a:fontRef idx="minor">
            <a:schemeClr val="tx1"/>
          </a:fontRef>
        </p:style>
      </p:cxnSp>
      <p:sp>
        <p:nvSpPr>
          <p:cNvPr id="4" name="ZoneTexte 3">
            <a:extLst>
              <a:ext uri="{FF2B5EF4-FFF2-40B4-BE49-F238E27FC236}">
                <a16:creationId xmlns:a16="http://schemas.microsoft.com/office/drawing/2014/main" id="{E32F199F-F63A-65D9-6382-DDD09BC8D151}"/>
              </a:ext>
            </a:extLst>
          </p:cNvPr>
          <p:cNvSpPr txBox="1"/>
          <p:nvPr/>
        </p:nvSpPr>
        <p:spPr>
          <a:xfrm>
            <a:off x="1790917" y="3868416"/>
            <a:ext cx="836832" cy="369332"/>
          </a:xfrm>
          <a:prstGeom prst="rect">
            <a:avLst/>
          </a:prstGeom>
          <a:noFill/>
        </p:spPr>
        <p:txBody>
          <a:bodyPr wrap="none" rtlCol="0">
            <a:spAutoFit/>
          </a:bodyPr>
          <a:lstStyle/>
          <a:p>
            <a:r>
              <a:rPr lang="fr-FR" dirty="0"/>
              <a:t>master</a:t>
            </a:r>
          </a:p>
        </p:txBody>
      </p:sp>
      <p:cxnSp>
        <p:nvCxnSpPr>
          <p:cNvPr id="6" name="Connecteur : en angle 5">
            <a:extLst>
              <a:ext uri="{FF2B5EF4-FFF2-40B4-BE49-F238E27FC236}">
                <a16:creationId xmlns:a16="http://schemas.microsoft.com/office/drawing/2014/main" id="{FD90DDFB-B757-A56D-B7B3-67EBE377C854}"/>
              </a:ext>
            </a:extLst>
          </p:cNvPr>
          <p:cNvCxnSpPr>
            <a:cxnSpLocks/>
          </p:cNvCxnSpPr>
          <p:nvPr/>
        </p:nvCxnSpPr>
        <p:spPr>
          <a:xfrm flipV="1">
            <a:off x="6227867" y="3421626"/>
            <a:ext cx="861194" cy="614519"/>
          </a:xfrm>
          <a:prstGeom prst="bentConnector3">
            <a:avLst>
              <a:gd name="adj1" fmla="val -235"/>
            </a:avLst>
          </a:prstGeom>
          <a:ln w="38100">
            <a:solidFill>
              <a:srgbClr val="00B050"/>
            </a:solidFill>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062EFEDA-29BD-0B68-FDEF-778F65BF7248}"/>
              </a:ext>
            </a:extLst>
          </p:cNvPr>
          <p:cNvSpPr txBox="1"/>
          <p:nvPr/>
        </p:nvSpPr>
        <p:spPr>
          <a:xfrm>
            <a:off x="5060143" y="3214571"/>
            <a:ext cx="950966" cy="369332"/>
          </a:xfrm>
          <a:prstGeom prst="rect">
            <a:avLst/>
          </a:prstGeom>
          <a:noFill/>
        </p:spPr>
        <p:txBody>
          <a:bodyPr wrap="none" rtlCol="0">
            <a:spAutoFit/>
          </a:bodyPr>
          <a:lstStyle/>
          <a:p>
            <a:r>
              <a:rPr lang="fr-FR" dirty="0">
                <a:solidFill>
                  <a:srgbClr val="00B050"/>
                </a:solidFill>
              </a:rPr>
              <a:t>branch1</a:t>
            </a:r>
          </a:p>
        </p:txBody>
      </p:sp>
      <p:cxnSp>
        <p:nvCxnSpPr>
          <p:cNvPr id="8" name="Connecteur : en angle 7">
            <a:extLst>
              <a:ext uri="{FF2B5EF4-FFF2-40B4-BE49-F238E27FC236}">
                <a16:creationId xmlns:a16="http://schemas.microsoft.com/office/drawing/2014/main" id="{270C5ADE-807B-C571-E57E-83599448FB38}"/>
              </a:ext>
            </a:extLst>
          </p:cNvPr>
          <p:cNvCxnSpPr>
            <a:cxnSpLocks/>
          </p:cNvCxnSpPr>
          <p:nvPr/>
        </p:nvCxnSpPr>
        <p:spPr>
          <a:xfrm flipV="1">
            <a:off x="6222951" y="2782529"/>
            <a:ext cx="846446" cy="639100"/>
          </a:xfrm>
          <a:prstGeom prst="bentConnector3">
            <a:avLst>
              <a:gd name="adj1" fmla="val 52"/>
            </a:avLst>
          </a:prstGeom>
          <a:ln w="38100">
            <a:solidFill>
              <a:schemeClr val="accent2"/>
            </a:solidFill>
          </a:ln>
        </p:spPr>
        <p:style>
          <a:lnRef idx="1">
            <a:schemeClr val="dk1"/>
          </a:lnRef>
          <a:fillRef idx="0">
            <a:schemeClr val="dk1"/>
          </a:fillRef>
          <a:effectRef idx="0">
            <a:schemeClr val="dk1"/>
          </a:effectRef>
          <a:fontRef idx="minor">
            <a:schemeClr val="tx1"/>
          </a:fontRef>
        </p:style>
      </p:cxnSp>
      <p:cxnSp>
        <p:nvCxnSpPr>
          <p:cNvPr id="9" name="Connecteur droit 8">
            <a:extLst>
              <a:ext uri="{FF2B5EF4-FFF2-40B4-BE49-F238E27FC236}">
                <a16:creationId xmlns:a16="http://schemas.microsoft.com/office/drawing/2014/main" id="{1A778084-3012-1C83-57E9-9DFA2717AE72}"/>
              </a:ext>
            </a:extLst>
          </p:cNvPr>
          <p:cNvCxnSpPr>
            <a:cxnSpLocks/>
          </p:cNvCxnSpPr>
          <p:nvPr/>
        </p:nvCxnSpPr>
        <p:spPr>
          <a:xfrm flipH="1">
            <a:off x="6224399" y="4065640"/>
            <a:ext cx="2791782" cy="0"/>
          </a:xfrm>
          <a:prstGeom prst="line">
            <a:avLst/>
          </a:prstGeom>
          <a:ln w="38100">
            <a:tailEnd type="oval" w="lg" len="lg"/>
          </a:ln>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a16="http://schemas.microsoft.com/office/drawing/2014/main" id="{2D209369-8A0C-8FC0-88B6-CCC1B77A8DDF}"/>
              </a:ext>
            </a:extLst>
          </p:cNvPr>
          <p:cNvSpPr txBox="1"/>
          <p:nvPr/>
        </p:nvSpPr>
        <p:spPr>
          <a:xfrm>
            <a:off x="5065059" y="2590224"/>
            <a:ext cx="955711" cy="369332"/>
          </a:xfrm>
          <a:prstGeom prst="rect">
            <a:avLst/>
          </a:prstGeom>
          <a:noFill/>
        </p:spPr>
        <p:txBody>
          <a:bodyPr wrap="none" rtlCol="0">
            <a:spAutoFit/>
          </a:bodyPr>
          <a:lstStyle/>
          <a:p>
            <a:r>
              <a:rPr lang="fr-FR" dirty="0">
                <a:solidFill>
                  <a:schemeClr val="accent2"/>
                </a:solidFill>
              </a:rPr>
              <a:t>branch2</a:t>
            </a:r>
          </a:p>
        </p:txBody>
      </p:sp>
      <p:cxnSp>
        <p:nvCxnSpPr>
          <p:cNvPr id="10" name="Connecteur : en angle 9">
            <a:extLst>
              <a:ext uri="{FF2B5EF4-FFF2-40B4-BE49-F238E27FC236}">
                <a16:creationId xmlns:a16="http://schemas.microsoft.com/office/drawing/2014/main" id="{E79D6563-34F5-6CCE-9405-DBEA9FCF1426}"/>
              </a:ext>
            </a:extLst>
          </p:cNvPr>
          <p:cNvCxnSpPr>
            <a:cxnSpLocks/>
          </p:cNvCxnSpPr>
          <p:nvPr/>
        </p:nvCxnSpPr>
        <p:spPr>
          <a:xfrm>
            <a:off x="7079226" y="3421626"/>
            <a:ext cx="983226" cy="648929"/>
          </a:xfrm>
          <a:prstGeom prst="bentConnector3">
            <a:avLst>
              <a:gd name="adj1" fmla="val 100000"/>
            </a:avLst>
          </a:prstGeom>
          <a:ln w="38100">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20" name="Connecteur : en angle 19">
            <a:extLst>
              <a:ext uri="{FF2B5EF4-FFF2-40B4-BE49-F238E27FC236}">
                <a16:creationId xmlns:a16="http://schemas.microsoft.com/office/drawing/2014/main" id="{D87A0CBA-FBC9-24AA-C2FE-F6C6F231392C}"/>
              </a:ext>
            </a:extLst>
          </p:cNvPr>
          <p:cNvCxnSpPr>
            <a:cxnSpLocks/>
          </p:cNvCxnSpPr>
          <p:nvPr/>
        </p:nvCxnSpPr>
        <p:spPr>
          <a:xfrm>
            <a:off x="7054645" y="2777613"/>
            <a:ext cx="1843549" cy="1283110"/>
          </a:xfrm>
          <a:prstGeom prst="bentConnector3">
            <a:avLst>
              <a:gd name="adj1" fmla="val 100133"/>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197E14E8-3AF3-A0E5-9EAB-D0747F27CE51}"/>
              </a:ext>
            </a:extLst>
          </p:cNvPr>
          <p:cNvSpPr txBox="1"/>
          <p:nvPr/>
        </p:nvSpPr>
        <p:spPr>
          <a:xfrm>
            <a:off x="7236542" y="4336026"/>
            <a:ext cx="1625766" cy="369332"/>
          </a:xfrm>
          <a:prstGeom prst="rect">
            <a:avLst/>
          </a:prstGeom>
          <a:noFill/>
        </p:spPr>
        <p:txBody>
          <a:bodyPr wrap="none" rtlCol="0">
            <a:spAutoFit/>
          </a:bodyPr>
          <a:lstStyle/>
          <a:p>
            <a:r>
              <a:rPr lang="fr-FR" dirty="0">
                <a:solidFill>
                  <a:srgbClr val="00B050"/>
                </a:solidFill>
              </a:rPr>
              <a:t>Merge branch1</a:t>
            </a:r>
          </a:p>
        </p:txBody>
      </p:sp>
      <p:sp>
        <p:nvSpPr>
          <p:cNvPr id="25" name="ZoneTexte 24">
            <a:extLst>
              <a:ext uri="{FF2B5EF4-FFF2-40B4-BE49-F238E27FC236}">
                <a16:creationId xmlns:a16="http://schemas.microsoft.com/office/drawing/2014/main" id="{0BCFCF84-444C-C7D0-1E69-EAD0C2B35E1D}"/>
              </a:ext>
            </a:extLst>
          </p:cNvPr>
          <p:cNvSpPr txBox="1"/>
          <p:nvPr/>
        </p:nvSpPr>
        <p:spPr>
          <a:xfrm>
            <a:off x="9021097" y="3200400"/>
            <a:ext cx="1625766" cy="369332"/>
          </a:xfrm>
          <a:prstGeom prst="rect">
            <a:avLst/>
          </a:prstGeom>
          <a:noFill/>
        </p:spPr>
        <p:txBody>
          <a:bodyPr wrap="none" rtlCol="0">
            <a:spAutoFit/>
          </a:bodyPr>
          <a:lstStyle/>
          <a:p>
            <a:r>
              <a:rPr lang="fr-FR" dirty="0">
                <a:solidFill>
                  <a:schemeClr val="accent2"/>
                </a:solidFill>
              </a:rPr>
              <a:t>Merge branch2</a:t>
            </a:r>
          </a:p>
        </p:txBody>
      </p:sp>
      <p:sp>
        <p:nvSpPr>
          <p:cNvPr id="27" name="ZoneTexte 26">
            <a:extLst>
              <a:ext uri="{FF2B5EF4-FFF2-40B4-BE49-F238E27FC236}">
                <a16:creationId xmlns:a16="http://schemas.microsoft.com/office/drawing/2014/main" id="{2C70DFBD-9FDB-2FAF-9DE8-680DED429B46}"/>
              </a:ext>
            </a:extLst>
          </p:cNvPr>
          <p:cNvSpPr txBox="1"/>
          <p:nvPr/>
        </p:nvSpPr>
        <p:spPr>
          <a:xfrm>
            <a:off x="1101212" y="4803339"/>
            <a:ext cx="10638504" cy="1200329"/>
          </a:xfrm>
          <a:prstGeom prst="rect">
            <a:avLst/>
          </a:prstGeom>
          <a:solidFill>
            <a:schemeClr val="tx1"/>
          </a:solidFill>
        </p:spPr>
        <p:txBody>
          <a:bodyPr wrap="square">
            <a:spAutoFit/>
          </a:bodyPr>
          <a:lstStyle/>
          <a:p>
            <a:r>
              <a:rPr lang="fr-FR" sz="1800" dirty="0">
                <a:solidFill>
                  <a:schemeClr val="bg1"/>
                </a:solidFill>
                <a:latin typeface="Lucida Console" panose="020B0609040504020204" pitchFamily="49" charset="0"/>
              </a:rPr>
              <a:t>$ git merge branch2</a:t>
            </a:r>
          </a:p>
          <a:p>
            <a:r>
              <a:rPr lang="fr-FR" sz="1800" dirty="0">
                <a:solidFill>
                  <a:schemeClr val="bg1"/>
                </a:solidFill>
                <a:latin typeface="Lucida Console" panose="020B0609040504020204" pitchFamily="49" charset="0"/>
              </a:rPr>
              <a:t>Auto-</a:t>
            </a:r>
            <a:r>
              <a:rPr lang="fr-FR" sz="1800" dirty="0" err="1">
                <a:solidFill>
                  <a:schemeClr val="bg1"/>
                </a:solidFill>
                <a:latin typeface="Lucida Console" panose="020B0609040504020204" pitchFamily="49" charset="0"/>
              </a:rPr>
              <a:t>merging</a:t>
            </a:r>
            <a:r>
              <a:rPr lang="fr-FR" sz="1800" dirty="0">
                <a:solidFill>
                  <a:schemeClr val="bg1"/>
                </a:solidFill>
                <a:latin typeface="Lucida Console" panose="020B0609040504020204" pitchFamily="49" charset="0"/>
              </a:rPr>
              <a:t> index.html</a:t>
            </a:r>
          </a:p>
          <a:p>
            <a:r>
              <a:rPr lang="en-US" sz="1800" dirty="0">
                <a:solidFill>
                  <a:schemeClr val="bg1"/>
                </a:solidFill>
                <a:latin typeface="Lucida Console" panose="020B0609040504020204" pitchFamily="49" charset="0"/>
              </a:rPr>
              <a:t>CONFLICT (add/add): Merge conflict in index.html</a:t>
            </a:r>
          </a:p>
          <a:p>
            <a:r>
              <a:rPr lang="en-US" sz="1800" dirty="0">
                <a:solidFill>
                  <a:schemeClr val="bg1"/>
                </a:solidFill>
                <a:latin typeface="Lucida Console" panose="020B0609040504020204" pitchFamily="49" charset="0"/>
              </a:rPr>
              <a:t>Automatic merge failed; fix conflicts and then commit the result.</a:t>
            </a:r>
          </a:p>
        </p:txBody>
      </p:sp>
    </p:spTree>
    <p:extLst>
      <p:ext uri="{BB962C8B-B14F-4D97-AF65-F5344CB8AC3E}">
        <p14:creationId xmlns:p14="http://schemas.microsoft.com/office/powerpoint/2010/main" val="3191502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7A4D32F-809E-787F-5547-469406039622}"/>
              </a:ext>
            </a:extLst>
          </p:cNvPr>
          <p:cNvSpPr txBox="1"/>
          <p:nvPr/>
        </p:nvSpPr>
        <p:spPr>
          <a:xfrm>
            <a:off x="570270" y="2753484"/>
            <a:ext cx="11336595" cy="1200329"/>
          </a:xfrm>
          <a:prstGeom prst="rect">
            <a:avLst/>
          </a:prstGeom>
          <a:solidFill>
            <a:schemeClr val="tx1"/>
          </a:solidFill>
        </p:spPr>
        <p:txBody>
          <a:bodyPr wrap="square">
            <a:spAutoFit/>
          </a:bodyPr>
          <a:lstStyle/>
          <a:p>
            <a:r>
              <a:rPr lang="fr-FR" sz="1800" b="0" i="0" dirty="0">
                <a:solidFill>
                  <a:srgbClr val="FFFFFF"/>
                </a:solidFill>
                <a:effectLst/>
                <a:latin typeface="Courier New" panose="02070309020205020404" pitchFamily="49" charset="0"/>
              </a:rPr>
              <a:t>$ git log </a:t>
            </a:r>
            <a:r>
              <a:rPr lang="fr-FR" sz="1800" b="0" i="0" dirty="0">
                <a:solidFill>
                  <a:srgbClr val="00B0F0"/>
                </a:solidFill>
                <a:effectLst/>
                <a:latin typeface="Courier New" panose="02070309020205020404" pitchFamily="49" charset="0"/>
              </a:rPr>
              <a:t>//Liste chrono. inverse des commit de la branche courante</a:t>
            </a:r>
            <a:endParaRPr lang="fr-FR" sz="1800" dirty="0"/>
          </a:p>
          <a:p>
            <a:r>
              <a:rPr lang="fr-FR" sz="1800" b="0" i="0" dirty="0">
                <a:solidFill>
                  <a:srgbClr val="FFFF00"/>
                </a:solidFill>
                <a:effectLst/>
                <a:latin typeface="Courier New" panose="02070309020205020404" pitchFamily="49" charset="0"/>
              </a:rPr>
              <a:t>$ git </a:t>
            </a:r>
            <a:r>
              <a:rPr lang="fr-FR" sz="1800" b="0" i="0" dirty="0" err="1">
                <a:solidFill>
                  <a:srgbClr val="FFFF00"/>
                </a:solidFill>
                <a:effectLst/>
                <a:latin typeface="Courier New" panose="02070309020205020404" pitchFamily="49" charset="0"/>
              </a:rPr>
              <a:t>reflog</a:t>
            </a:r>
            <a:r>
              <a:rPr lang="fr-FR" sz="1800" b="0" i="0" dirty="0">
                <a:solidFill>
                  <a:srgbClr val="FFFF00"/>
                </a:solidFill>
                <a:effectLst/>
                <a:latin typeface="Courier New" panose="02070309020205020404" pitchFamily="49" charset="0"/>
              </a:rPr>
              <a:t> </a:t>
            </a:r>
            <a:r>
              <a:rPr lang="fr-FR" sz="1800" b="0" i="0" dirty="0">
                <a:solidFill>
                  <a:srgbClr val="00B0F0"/>
                </a:solidFill>
                <a:effectLst/>
                <a:latin typeface="Courier New" panose="02070309020205020404" pitchFamily="49" charset="0"/>
              </a:rPr>
              <a:t>//Liste de toutes les actions (chrono. Inverse)</a:t>
            </a:r>
            <a:endParaRPr lang="fr-FR" sz="1800" dirty="0"/>
          </a:p>
          <a:p>
            <a:r>
              <a:rPr lang="fr-FR" sz="1800" b="0" i="0" dirty="0">
                <a:solidFill>
                  <a:srgbClr val="FFFFFF"/>
                </a:solidFill>
                <a:effectLst/>
                <a:latin typeface="Courier New" panose="02070309020205020404" pitchFamily="49" charset="0"/>
              </a:rPr>
              <a:t>$ git </a:t>
            </a:r>
            <a:r>
              <a:rPr lang="fr-FR" sz="1800" b="0" i="0" dirty="0" err="1">
                <a:solidFill>
                  <a:srgbClr val="FFFFFF"/>
                </a:solidFill>
                <a:effectLst/>
                <a:latin typeface="Courier New" panose="02070309020205020404" pitchFamily="49" charset="0"/>
              </a:rPr>
              <a:t>checkout</a:t>
            </a:r>
            <a:r>
              <a:rPr lang="fr-FR" sz="1800" b="0" i="0" dirty="0">
                <a:solidFill>
                  <a:srgbClr val="FFFFFF"/>
                </a:solidFill>
                <a:effectLst/>
                <a:latin typeface="Courier New" panose="02070309020205020404" pitchFamily="49" charset="0"/>
              </a:rPr>
              <a:t> </a:t>
            </a:r>
            <a:r>
              <a:rPr lang="fr-FR" sz="1800" b="0" i="0" dirty="0">
                <a:solidFill>
                  <a:schemeClr val="bg1"/>
                </a:solidFill>
                <a:effectLst/>
                <a:latin typeface="Courier New" panose="02070309020205020404" pitchFamily="49" charset="0"/>
              </a:rPr>
              <a:t>a2c4e6g8 </a:t>
            </a:r>
            <a:r>
              <a:rPr lang="fr-FR" dirty="0">
                <a:solidFill>
                  <a:srgbClr val="00B0F0"/>
                </a:solidFill>
                <a:latin typeface="Courier New" panose="02070309020205020404" pitchFamily="49" charset="0"/>
              </a:rPr>
              <a:t>//Retour vers le passé</a:t>
            </a:r>
          </a:p>
          <a:p>
            <a:r>
              <a:rPr lang="fr-FR" sz="1800" b="0" i="0" dirty="0">
                <a:solidFill>
                  <a:srgbClr val="FFFFFF"/>
                </a:solidFill>
                <a:effectLst/>
                <a:latin typeface="Courier New" panose="02070309020205020404" pitchFamily="49" charset="0"/>
              </a:rPr>
              <a:t>$ git </a:t>
            </a:r>
            <a:r>
              <a:rPr lang="fr-FR" sz="1800" b="0" i="0" dirty="0" err="1">
                <a:solidFill>
                  <a:srgbClr val="FFFFFF"/>
                </a:solidFill>
                <a:effectLst/>
                <a:latin typeface="Courier New" panose="02070309020205020404" pitchFamily="49" charset="0"/>
              </a:rPr>
              <a:t>blame</a:t>
            </a:r>
            <a:r>
              <a:rPr lang="fr-FR" sz="1800" b="0" i="0" dirty="0">
                <a:solidFill>
                  <a:srgbClr val="FFFFFF"/>
                </a:solidFill>
                <a:effectLst/>
                <a:latin typeface="Courier New" panose="02070309020205020404" pitchFamily="49" charset="0"/>
              </a:rPr>
              <a:t> monFichier.txt </a:t>
            </a:r>
            <a:r>
              <a:rPr lang="fr-FR" dirty="0">
                <a:solidFill>
                  <a:srgbClr val="00B0F0"/>
                </a:solidFill>
                <a:latin typeface="Courier New" panose="02070309020205020404" pitchFamily="49" charset="0"/>
              </a:rPr>
              <a:t>//Qui a fait quoi sur ce fichier</a:t>
            </a:r>
          </a:p>
        </p:txBody>
      </p:sp>
      <p:sp>
        <p:nvSpPr>
          <p:cNvPr id="15" name="Titre 1">
            <a:extLst>
              <a:ext uri="{FF2B5EF4-FFF2-40B4-BE49-F238E27FC236}">
                <a16:creationId xmlns:a16="http://schemas.microsoft.com/office/drawing/2014/main" id="{667BDBB6-1B49-ED35-BE29-06D48C5DAA5E}"/>
              </a:ext>
            </a:extLst>
          </p:cNvPr>
          <p:cNvSpPr>
            <a:spLocks noGrp="1"/>
          </p:cNvSpPr>
          <p:nvPr>
            <p:ph type="title"/>
          </p:nvPr>
        </p:nvSpPr>
        <p:spPr>
          <a:xfrm>
            <a:off x="838200" y="365125"/>
            <a:ext cx="10515600" cy="1325563"/>
          </a:xfrm>
        </p:spPr>
        <p:txBody>
          <a:bodyPr>
            <a:normAutofit/>
          </a:bodyPr>
          <a:lstStyle/>
          <a:p>
            <a:r>
              <a:rPr lang="fr-FR" sz="3600" dirty="0"/>
              <a:t>La journalisation. Quoi, quand, qui ?</a:t>
            </a:r>
          </a:p>
        </p:txBody>
      </p:sp>
    </p:spTree>
    <p:extLst>
      <p:ext uri="{BB962C8B-B14F-4D97-AF65-F5344CB8AC3E}">
        <p14:creationId xmlns:p14="http://schemas.microsoft.com/office/powerpoint/2010/main" val="2707278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Pick a commit from another branch to the current branch (cherry-pick) - DEV  Community">
            <a:extLst>
              <a:ext uri="{FF2B5EF4-FFF2-40B4-BE49-F238E27FC236}">
                <a16:creationId xmlns:a16="http://schemas.microsoft.com/office/drawing/2014/main" id="{7CF16460-A386-F31B-2A6E-9E9576D6CB8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7182" b="69512" l="3182" r="90000">
                        <a14:foregroundMark x1="3523" y1="9621" x2="61250" y2="14092"/>
                        <a14:foregroundMark x1="61250" y1="14092" x2="74545" y2="23035"/>
                        <a14:foregroundMark x1="74545" y1="23035" x2="83636" y2="37534"/>
                        <a14:foregroundMark x1="83636" y1="37534" x2="90909" y2="42818"/>
                        <a14:foregroundMark x1="90909" y1="42818" x2="94318" y2="66531"/>
                        <a14:foregroundMark x1="94318" y1="66531" x2="87614" y2="72222"/>
                        <a14:foregroundMark x1="87614" y1="72222" x2="12727" y2="66667"/>
                        <a14:foregroundMark x1="12727" y1="66667" x2="5568" y2="59079"/>
                        <a14:foregroundMark x1="5568" y1="59079" x2="3182" y2="9214"/>
                        <a14:foregroundMark x1="16477" y1="15447" x2="13295" y2="28455"/>
                        <a14:foregroundMark x1="13295" y1="28455" x2="31591" y2="22764"/>
                        <a14:foregroundMark x1="31591" y1="22764" x2="36591" y2="43089"/>
                        <a14:foregroundMark x1="36591" y1="43089" x2="44886" y2="48238"/>
                        <a14:foregroundMark x1="44886" y1="48238" x2="65455" y2="41463"/>
                        <a14:foregroundMark x1="65455" y1="41463" x2="72386" y2="55149"/>
                        <a14:foregroundMark x1="72386" y1="55149" x2="81364" y2="59892"/>
                        <a14:foregroundMark x1="81364" y1="59892" x2="76250" y2="69512"/>
                        <a14:foregroundMark x1="59205" y1="56233" x2="47500" y2="57317"/>
                        <a14:foregroundMark x1="47500" y1="57317" x2="54886" y2="53252"/>
                        <a14:foregroundMark x1="54886" y1="53252" x2="59091" y2="42818"/>
                        <a14:foregroundMark x1="59091" y1="42818" x2="51477" y2="55962"/>
                        <a14:foregroundMark x1="51477" y1="55962" x2="70114" y2="62602"/>
                        <a14:foregroundMark x1="28977" y1="56098" x2="46705" y2="57995"/>
                        <a14:foregroundMark x1="56705" y1="38076" x2="56705" y2="38076"/>
                        <a14:foregroundMark x1="61705" y1="44444" x2="70000" y2="47425"/>
                        <a14:foregroundMark x1="70000" y1="47425" x2="76591" y2="46612"/>
                        <a14:foregroundMark x1="63636" y1="21003" x2="5682" y2="21816"/>
                        <a14:foregroundMark x1="55682" y1="34282" x2="55682" y2="34282"/>
                        <a14:foregroundMark x1="63295" y1="47832" x2="63295" y2="47832"/>
                        <a14:foregroundMark x1="64432" y1="48509" x2="64432" y2="48509"/>
                        <a14:foregroundMark x1="77727" y1="43089" x2="80114" y2="43496"/>
                      </a14:backgroundRemoval>
                    </a14:imgEffect>
                  </a14:imgLayer>
                </a14:imgProps>
              </a:ext>
              <a:ext uri="{28A0092B-C50C-407E-A947-70E740481C1C}">
                <a14:useLocalDpi xmlns:a14="http://schemas.microsoft.com/office/drawing/2010/main" val="0"/>
              </a:ext>
            </a:extLst>
          </a:blip>
          <a:srcRect b="27328"/>
          <a:stretch/>
        </p:blipFill>
        <p:spPr bwMode="auto">
          <a:xfrm>
            <a:off x="2374724" y="1799303"/>
            <a:ext cx="6904521" cy="4208207"/>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69357739-6D16-6506-8966-9E005B35E030}"/>
              </a:ext>
            </a:extLst>
          </p:cNvPr>
          <p:cNvSpPr txBox="1"/>
          <p:nvPr/>
        </p:nvSpPr>
        <p:spPr>
          <a:xfrm>
            <a:off x="835742" y="1932490"/>
            <a:ext cx="11061290" cy="369332"/>
          </a:xfrm>
          <a:prstGeom prst="rect">
            <a:avLst/>
          </a:prstGeom>
          <a:solidFill>
            <a:schemeClr val="tx1"/>
          </a:solidFill>
        </p:spPr>
        <p:txBody>
          <a:bodyPr wrap="square">
            <a:spAutoFit/>
          </a:bodyPr>
          <a:lstStyle/>
          <a:p>
            <a:r>
              <a:rPr lang="fr-FR" sz="1800" b="0" i="0" dirty="0">
                <a:solidFill>
                  <a:srgbClr val="FFFFFF"/>
                </a:solidFill>
                <a:effectLst/>
                <a:latin typeface="Courier New" panose="02070309020205020404" pitchFamily="49" charset="0"/>
              </a:rPr>
              <a:t>$ git cherry-</a:t>
            </a:r>
            <a:r>
              <a:rPr lang="fr-FR" sz="1800" b="0" i="0" dirty="0" err="1">
                <a:solidFill>
                  <a:srgbClr val="FFFFFF"/>
                </a:solidFill>
                <a:effectLst/>
                <a:latin typeface="Courier New" panose="02070309020205020404" pitchFamily="49" charset="0"/>
              </a:rPr>
              <a:t>pick</a:t>
            </a:r>
            <a:r>
              <a:rPr lang="fr-FR" sz="1800" b="0" i="0" dirty="0">
                <a:solidFill>
                  <a:srgbClr val="FFFFFF"/>
                </a:solidFill>
                <a:effectLst/>
                <a:latin typeface="Courier New" panose="02070309020205020404" pitchFamily="49" charset="0"/>
              </a:rPr>
              <a:t> </a:t>
            </a:r>
            <a:r>
              <a:rPr lang="fr-FR" sz="1800" b="0" i="0" dirty="0">
                <a:solidFill>
                  <a:schemeClr val="bg1"/>
                </a:solidFill>
                <a:effectLst/>
                <a:latin typeface="Courier New" panose="02070309020205020404" pitchFamily="49" charset="0"/>
              </a:rPr>
              <a:t>a2c4e6g8 8g6e4c2a </a:t>
            </a:r>
            <a:r>
              <a:rPr lang="fr-FR" sz="1800" b="0" i="0" dirty="0">
                <a:solidFill>
                  <a:srgbClr val="00B0F0"/>
                </a:solidFill>
                <a:effectLst/>
                <a:latin typeface="Courier New" panose="02070309020205020404" pitchFamily="49" charset="0"/>
              </a:rPr>
              <a:t>//Récupération d’un ou plusieurs commit</a:t>
            </a:r>
            <a:endParaRPr lang="fr-FR" dirty="0">
              <a:solidFill>
                <a:srgbClr val="00B0F0"/>
              </a:solidFill>
              <a:latin typeface="Courier New" panose="02070309020205020404" pitchFamily="49" charset="0"/>
            </a:endParaRPr>
          </a:p>
        </p:txBody>
      </p:sp>
      <p:sp>
        <p:nvSpPr>
          <p:cNvPr id="4" name="Titre 3">
            <a:extLst>
              <a:ext uri="{FF2B5EF4-FFF2-40B4-BE49-F238E27FC236}">
                <a16:creationId xmlns:a16="http://schemas.microsoft.com/office/drawing/2014/main" id="{1EC7972A-7F2D-A47A-BE44-087B3F4D653D}"/>
              </a:ext>
            </a:extLst>
          </p:cNvPr>
          <p:cNvSpPr>
            <a:spLocks noGrp="1"/>
          </p:cNvSpPr>
          <p:nvPr>
            <p:ph type="title"/>
          </p:nvPr>
        </p:nvSpPr>
        <p:spPr/>
        <p:txBody>
          <a:bodyPr/>
          <a:lstStyle/>
          <a:p>
            <a:r>
              <a:rPr lang="fr-FR" sz="4400" dirty="0"/>
              <a:t>Le cherry-</a:t>
            </a:r>
            <a:r>
              <a:rPr lang="fr-FR" sz="4400" dirty="0" err="1"/>
              <a:t>pick</a:t>
            </a:r>
            <a:r>
              <a:rPr lang="fr-FR" sz="4400" dirty="0"/>
              <a:t>, à utiliser à bon escient</a:t>
            </a:r>
            <a:endParaRPr lang="fr-FR" dirty="0"/>
          </a:p>
        </p:txBody>
      </p:sp>
    </p:spTree>
    <p:extLst>
      <p:ext uri="{BB962C8B-B14F-4D97-AF65-F5344CB8AC3E}">
        <p14:creationId xmlns:p14="http://schemas.microsoft.com/office/powerpoint/2010/main" val="1283645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E3B5B8F1-2EDB-AF71-0407-F124EF306678}"/>
              </a:ext>
            </a:extLst>
          </p:cNvPr>
          <p:cNvSpPr txBox="1">
            <a:spLocks/>
          </p:cNvSpPr>
          <p:nvPr/>
        </p:nvSpPr>
        <p:spPr>
          <a:xfrm>
            <a:off x="265611" y="857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u="sng" dirty="0"/>
              <a:t>En résumé</a:t>
            </a:r>
          </a:p>
        </p:txBody>
      </p:sp>
      <p:sp>
        <p:nvSpPr>
          <p:cNvPr id="3" name="ZoneTexte 2">
            <a:extLst>
              <a:ext uri="{FF2B5EF4-FFF2-40B4-BE49-F238E27FC236}">
                <a16:creationId xmlns:a16="http://schemas.microsoft.com/office/drawing/2014/main" id="{99382AC5-4CEE-972F-FDEC-288DCCBE6BD9}"/>
              </a:ext>
            </a:extLst>
          </p:cNvPr>
          <p:cNvSpPr txBox="1"/>
          <p:nvPr/>
        </p:nvSpPr>
        <p:spPr>
          <a:xfrm>
            <a:off x="609600" y="2157613"/>
            <a:ext cx="11582400" cy="3699474"/>
          </a:xfrm>
          <a:prstGeom prst="rect">
            <a:avLst/>
          </a:prstGeom>
          <a:noFill/>
        </p:spPr>
        <p:txBody>
          <a:bodyPr wrap="square">
            <a:spAutoFit/>
          </a:bodyPr>
          <a:lstStyle/>
          <a:p>
            <a:pPr marL="342900" indent="-342900" algn="l">
              <a:lnSpc>
                <a:spcPct val="200000"/>
              </a:lnSpc>
              <a:buFont typeface="Arial" panose="020B0604020202020204" pitchFamily="34" charset="0"/>
              <a:buChar char="•"/>
            </a:pPr>
            <a:r>
              <a:rPr lang="fr-FR" sz="2000" b="0" i="1" dirty="0">
                <a:solidFill>
                  <a:srgbClr val="271A38"/>
                </a:solidFill>
                <a:effectLst/>
                <a:latin typeface="Inter"/>
              </a:rPr>
              <a:t>git log </a:t>
            </a:r>
            <a:r>
              <a:rPr lang="fr-FR" sz="2000" b="0" i="0" dirty="0">
                <a:solidFill>
                  <a:srgbClr val="271A38"/>
                </a:solidFill>
                <a:effectLst/>
                <a:latin typeface="Inter"/>
              </a:rPr>
              <a:t>affiche l'historique des </a:t>
            </a:r>
            <a:r>
              <a:rPr lang="fr-FR" sz="2000" b="0" i="0" dirty="0" err="1">
                <a:solidFill>
                  <a:srgbClr val="271A38"/>
                </a:solidFill>
                <a:effectLst/>
                <a:latin typeface="Inter"/>
              </a:rPr>
              <a:t>commits</a:t>
            </a:r>
            <a:r>
              <a:rPr lang="fr-FR" sz="2000" b="0" i="0" dirty="0">
                <a:solidFill>
                  <a:srgbClr val="271A38"/>
                </a:solidFill>
                <a:effectLst/>
                <a:latin typeface="Inter"/>
              </a:rPr>
              <a:t> réalisés sur la branche courante.</a:t>
            </a:r>
          </a:p>
          <a:p>
            <a:pPr marL="342900" indent="-342900" algn="l">
              <a:lnSpc>
                <a:spcPct val="200000"/>
              </a:lnSpc>
              <a:buFont typeface="Arial" panose="020B0604020202020204" pitchFamily="34" charset="0"/>
              <a:buChar char="•"/>
            </a:pPr>
            <a:r>
              <a:rPr lang="fr-FR" sz="2000" b="0" i="1" dirty="0">
                <a:solidFill>
                  <a:srgbClr val="271A38"/>
                </a:solidFill>
                <a:effectLst/>
                <a:latin typeface="Inter"/>
              </a:rPr>
              <a:t>git </a:t>
            </a:r>
            <a:r>
              <a:rPr lang="fr-FR" sz="2000" b="0" i="1" dirty="0" err="1">
                <a:solidFill>
                  <a:srgbClr val="271A38"/>
                </a:solidFill>
                <a:effectLst/>
                <a:latin typeface="Inter"/>
              </a:rPr>
              <a:t>reflog</a:t>
            </a:r>
            <a:r>
              <a:rPr lang="fr-FR" sz="2000" b="0" i="1" dirty="0">
                <a:solidFill>
                  <a:srgbClr val="271A38"/>
                </a:solidFill>
                <a:effectLst/>
                <a:latin typeface="Inter"/>
              </a:rPr>
              <a:t> </a:t>
            </a:r>
            <a:r>
              <a:rPr lang="fr-FR" sz="2000" b="0" i="0" dirty="0">
                <a:solidFill>
                  <a:srgbClr val="271A38"/>
                </a:solidFill>
                <a:effectLst/>
                <a:latin typeface="Inter"/>
              </a:rPr>
              <a:t>est identique à </a:t>
            </a:r>
            <a:r>
              <a:rPr lang="fr-FR" sz="2000" b="0" i="1" dirty="0">
                <a:solidFill>
                  <a:srgbClr val="271A38"/>
                </a:solidFill>
                <a:effectLst/>
                <a:latin typeface="Inter"/>
              </a:rPr>
              <a:t>git log</a:t>
            </a:r>
            <a:r>
              <a:rPr lang="fr-FR" sz="2000" b="0" i="0" dirty="0">
                <a:solidFill>
                  <a:srgbClr val="271A38"/>
                </a:solidFill>
                <a:effectLst/>
                <a:latin typeface="Inter"/>
              </a:rPr>
              <a:t>. Cette commande affiche également toutes les actions réalisées en local.</a:t>
            </a:r>
          </a:p>
          <a:p>
            <a:pPr marL="342900" indent="-342900" algn="l">
              <a:lnSpc>
                <a:spcPct val="200000"/>
              </a:lnSpc>
              <a:buFont typeface="Arial" panose="020B0604020202020204" pitchFamily="34" charset="0"/>
              <a:buChar char="•"/>
            </a:pPr>
            <a:r>
              <a:rPr lang="fr-FR" sz="2000" b="0" i="1" dirty="0">
                <a:solidFill>
                  <a:srgbClr val="271A38"/>
                </a:solidFill>
                <a:effectLst/>
                <a:latin typeface="Inter"/>
              </a:rPr>
              <a:t>git </a:t>
            </a:r>
            <a:r>
              <a:rPr lang="fr-FR" sz="2000" b="0" i="1" dirty="0" err="1">
                <a:solidFill>
                  <a:srgbClr val="271A38"/>
                </a:solidFill>
                <a:effectLst/>
                <a:latin typeface="Inter"/>
              </a:rPr>
              <a:t>checkout</a:t>
            </a:r>
            <a:r>
              <a:rPr lang="fr-FR" sz="2000" b="0" i="1" dirty="0">
                <a:solidFill>
                  <a:srgbClr val="271A38"/>
                </a:solidFill>
                <a:effectLst/>
                <a:latin typeface="Inter"/>
              </a:rPr>
              <a:t> un_identifiant_SHA-1</a:t>
            </a:r>
            <a:r>
              <a:rPr lang="fr-FR" sz="2000" b="0" i="0" dirty="0">
                <a:solidFill>
                  <a:srgbClr val="271A38"/>
                </a:solidFill>
                <a:effectLst/>
                <a:latin typeface="Inter"/>
              </a:rPr>
              <a:t> permet de revenir à une action donnée.</a:t>
            </a:r>
          </a:p>
          <a:p>
            <a:pPr marL="342900" indent="-342900" algn="l">
              <a:lnSpc>
                <a:spcPct val="200000"/>
              </a:lnSpc>
              <a:buFont typeface="Arial" panose="020B0604020202020204" pitchFamily="34" charset="0"/>
              <a:buChar char="•"/>
            </a:pPr>
            <a:r>
              <a:rPr lang="fr-FR" sz="2000" b="0" i="1" dirty="0">
                <a:solidFill>
                  <a:srgbClr val="271A38"/>
                </a:solidFill>
                <a:effectLst/>
                <a:latin typeface="Inter"/>
              </a:rPr>
              <a:t>git </a:t>
            </a:r>
            <a:r>
              <a:rPr lang="fr-FR" sz="2000" b="0" i="1" dirty="0" err="1">
                <a:solidFill>
                  <a:srgbClr val="271A38"/>
                </a:solidFill>
                <a:effectLst/>
                <a:latin typeface="Inter"/>
              </a:rPr>
              <a:t>blame</a:t>
            </a:r>
            <a:r>
              <a:rPr lang="fr-FR" sz="2000" b="0" i="1" dirty="0">
                <a:solidFill>
                  <a:srgbClr val="271A38"/>
                </a:solidFill>
                <a:effectLst/>
                <a:latin typeface="Inter"/>
              </a:rPr>
              <a:t> </a:t>
            </a:r>
            <a:r>
              <a:rPr lang="fr-FR" sz="2000" b="0" i="0" dirty="0">
                <a:solidFill>
                  <a:srgbClr val="271A38"/>
                </a:solidFill>
                <a:effectLst/>
                <a:latin typeface="Inter"/>
              </a:rPr>
              <a:t>permet de savoir qui a réalisé telle modification dans un fichier, à quelle date, ligne par ligne.</a:t>
            </a:r>
          </a:p>
          <a:p>
            <a:pPr marL="342900" indent="-342900" algn="l">
              <a:lnSpc>
                <a:spcPct val="200000"/>
              </a:lnSpc>
              <a:buFont typeface="Arial" panose="020B0604020202020204" pitchFamily="34" charset="0"/>
              <a:buChar char="•"/>
            </a:pPr>
            <a:r>
              <a:rPr lang="fr-FR" sz="2000" b="0" i="1" dirty="0">
                <a:solidFill>
                  <a:srgbClr val="271A38"/>
                </a:solidFill>
                <a:effectLst/>
                <a:latin typeface="Inter"/>
              </a:rPr>
              <a:t>git cherry-</a:t>
            </a:r>
            <a:r>
              <a:rPr lang="fr-FR" sz="2000" b="0" i="1" dirty="0" err="1">
                <a:solidFill>
                  <a:srgbClr val="271A38"/>
                </a:solidFill>
                <a:effectLst/>
                <a:latin typeface="Inter"/>
              </a:rPr>
              <a:t>pick</a:t>
            </a:r>
            <a:r>
              <a:rPr lang="fr-FR" sz="2000" b="0" i="1" dirty="0">
                <a:solidFill>
                  <a:srgbClr val="271A38"/>
                </a:solidFill>
                <a:effectLst/>
                <a:latin typeface="Inter"/>
              </a:rPr>
              <a:t> un_identifiant_SHA-1 un_autre_identifiant_SHA-1 </a:t>
            </a:r>
            <a:r>
              <a:rPr lang="fr-FR" sz="2000" b="0" i="0" dirty="0">
                <a:solidFill>
                  <a:srgbClr val="271A38"/>
                </a:solidFill>
                <a:effectLst/>
                <a:latin typeface="Inter"/>
              </a:rPr>
              <a:t>permet de sélectionner un commit et de l'appliquer sur la branche actuelle. </a:t>
            </a:r>
          </a:p>
        </p:txBody>
      </p:sp>
    </p:spTree>
    <p:extLst>
      <p:ext uri="{BB962C8B-B14F-4D97-AF65-F5344CB8AC3E}">
        <p14:creationId xmlns:p14="http://schemas.microsoft.com/office/powerpoint/2010/main" val="23101538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364748F1-7680-5E39-D6CE-873C3072D5C4}"/>
              </a:ext>
            </a:extLst>
          </p:cNvPr>
          <p:cNvPicPr>
            <a:picLocks noChangeAspect="1"/>
          </p:cNvPicPr>
          <p:nvPr/>
        </p:nvPicPr>
        <p:blipFill>
          <a:blip r:embed="rId2"/>
          <a:stretch>
            <a:fillRect/>
          </a:stretch>
        </p:blipFill>
        <p:spPr>
          <a:xfrm>
            <a:off x="1506583" y="121921"/>
            <a:ext cx="9303677" cy="6605451"/>
          </a:xfrm>
          <a:prstGeom prst="rect">
            <a:avLst/>
          </a:prstGeom>
        </p:spPr>
      </p:pic>
    </p:spTree>
    <p:extLst>
      <p:ext uri="{BB962C8B-B14F-4D97-AF65-F5344CB8AC3E}">
        <p14:creationId xmlns:p14="http://schemas.microsoft.com/office/powerpoint/2010/main" val="3944534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5" name="ZoneTexte 4">
            <a:extLst>
              <a:ext uri="{FF2B5EF4-FFF2-40B4-BE49-F238E27FC236}">
                <a16:creationId xmlns:a16="http://schemas.microsoft.com/office/drawing/2014/main" id="{F81CAECB-F38D-4993-5C2B-409B032D6171}"/>
              </a:ext>
            </a:extLst>
          </p:cNvPr>
          <p:cNvSpPr txBox="1"/>
          <p:nvPr/>
        </p:nvSpPr>
        <p:spPr>
          <a:xfrm>
            <a:off x="3048000" y="2415515"/>
            <a:ext cx="6096000" cy="2031325"/>
          </a:xfrm>
          <a:prstGeom prst="rect">
            <a:avLst/>
          </a:prstGeom>
          <a:noFill/>
        </p:spPr>
        <p:txBody>
          <a:bodyPr wrap="square">
            <a:spAutoFit/>
          </a:bodyPr>
          <a:lstStyle/>
          <a:p>
            <a:pPr algn="l"/>
            <a:r>
              <a:rPr lang="fr-FR" b="1" i="0" dirty="0">
                <a:solidFill>
                  <a:srgbClr val="271A38"/>
                </a:solidFill>
                <a:effectLst/>
                <a:latin typeface="Inter"/>
              </a:rPr>
              <a:t>Question 1</a:t>
            </a:r>
          </a:p>
          <a:p>
            <a:pPr algn="l"/>
            <a:r>
              <a:rPr lang="fr-FR" b="1" i="0" dirty="0">
                <a:solidFill>
                  <a:srgbClr val="271A38"/>
                </a:solidFill>
                <a:effectLst/>
                <a:latin typeface="Inter"/>
              </a:rPr>
              <a:t>Quelles sont les trois zones locales majeures dans Git ?</a:t>
            </a:r>
          </a:p>
          <a:p>
            <a:pPr algn="l"/>
            <a:r>
              <a:rPr lang="fr-FR" b="0" i="1" dirty="0">
                <a:solidFill>
                  <a:srgbClr val="828282"/>
                </a:solidFill>
                <a:effectLst/>
                <a:latin typeface="Inter"/>
              </a:rPr>
              <a:t>Attention, plusieurs réponses sont possibles.</a:t>
            </a:r>
          </a:p>
          <a:p>
            <a:pPr marL="285750" indent="-285750" algn="l">
              <a:buFont typeface="Wingdings" panose="05000000000000000000" pitchFamily="2" charset="2"/>
              <a:buChar char="q"/>
            </a:pPr>
            <a:r>
              <a:rPr lang="fr-FR" b="0" i="0" dirty="0">
                <a:solidFill>
                  <a:srgbClr val="271A38"/>
                </a:solidFill>
                <a:effectLst/>
                <a:latin typeface="Inter"/>
              </a:rPr>
              <a:t>Working directory</a:t>
            </a:r>
          </a:p>
          <a:p>
            <a:pPr marL="285750" indent="-285750" algn="l">
              <a:buFont typeface="Wingdings" panose="05000000000000000000" pitchFamily="2" charset="2"/>
              <a:buChar char="q"/>
            </a:pPr>
            <a:r>
              <a:rPr lang="fr-FR" b="0" i="0" dirty="0">
                <a:solidFill>
                  <a:srgbClr val="271A38"/>
                </a:solidFill>
                <a:effectLst/>
                <a:latin typeface="Inter"/>
              </a:rPr>
              <a:t>Cloud</a:t>
            </a:r>
          </a:p>
          <a:p>
            <a:pPr marL="285750" indent="-285750" algn="l">
              <a:buFont typeface="Wingdings" panose="05000000000000000000" pitchFamily="2" charset="2"/>
              <a:buChar char="q"/>
            </a:pPr>
            <a:r>
              <a:rPr lang="fr-FR" b="0" i="0" dirty="0">
                <a:solidFill>
                  <a:srgbClr val="271A38"/>
                </a:solidFill>
                <a:effectLst/>
                <a:latin typeface="Inter"/>
              </a:rPr>
              <a:t>Repository</a:t>
            </a:r>
          </a:p>
          <a:p>
            <a:pPr marL="285750" indent="-285750" algn="l">
              <a:buFont typeface="Wingdings" panose="05000000000000000000" pitchFamily="2" charset="2"/>
              <a:buChar char="q"/>
            </a:pPr>
            <a:r>
              <a:rPr lang="fr-FR" b="0" i="0" dirty="0">
                <a:solidFill>
                  <a:srgbClr val="271A38"/>
                </a:solidFill>
                <a:effectLst/>
                <a:latin typeface="Inter"/>
              </a:rPr>
              <a:t>Index</a:t>
            </a:r>
          </a:p>
        </p:txBody>
      </p:sp>
    </p:spTree>
    <p:extLst>
      <p:ext uri="{BB962C8B-B14F-4D97-AF65-F5344CB8AC3E}">
        <p14:creationId xmlns:p14="http://schemas.microsoft.com/office/powerpoint/2010/main" val="26892699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5" name="ZoneTexte 4">
            <a:extLst>
              <a:ext uri="{FF2B5EF4-FFF2-40B4-BE49-F238E27FC236}">
                <a16:creationId xmlns:a16="http://schemas.microsoft.com/office/drawing/2014/main" id="{F81CAECB-F38D-4993-5C2B-409B032D6171}"/>
              </a:ext>
            </a:extLst>
          </p:cNvPr>
          <p:cNvSpPr txBox="1"/>
          <p:nvPr/>
        </p:nvSpPr>
        <p:spPr>
          <a:xfrm>
            <a:off x="3048000" y="2415515"/>
            <a:ext cx="6096000" cy="2031325"/>
          </a:xfrm>
          <a:prstGeom prst="rect">
            <a:avLst/>
          </a:prstGeom>
          <a:noFill/>
        </p:spPr>
        <p:txBody>
          <a:bodyPr wrap="square">
            <a:spAutoFit/>
          </a:bodyPr>
          <a:lstStyle/>
          <a:p>
            <a:pPr algn="l"/>
            <a:r>
              <a:rPr lang="fr-FR" b="1" i="0" dirty="0">
                <a:solidFill>
                  <a:srgbClr val="271A38"/>
                </a:solidFill>
                <a:effectLst/>
                <a:latin typeface="Inter"/>
              </a:rPr>
              <a:t>Question 1</a:t>
            </a:r>
          </a:p>
          <a:p>
            <a:pPr algn="l"/>
            <a:r>
              <a:rPr lang="fr-FR" b="1" i="0" dirty="0">
                <a:solidFill>
                  <a:srgbClr val="271A38"/>
                </a:solidFill>
                <a:effectLst/>
                <a:latin typeface="Inter"/>
              </a:rPr>
              <a:t>Quelles sont les trois zones locales majeures dans Git ?</a:t>
            </a:r>
          </a:p>
          <a:p>
            <a:pPr algn="l"/>
            <a:r>
              <a:rPr lang="fr-FR" b="0" i="1" dirty="0">
                <a:solidFill>
                  <a:srgbClr val="828282"/>
                </a:solidFill>
                <a:effectLst/>
                <a:latin typeface="Inter"/>
              </a:rPr>
              <a:t>Attention, plusieurs réponses sont possibles.</a:t>
            </a:r>
          </a:p>
          <a:p>
            <a:pPr marL="285750" indent="-285750" algn="l">
              <a:buFont typeface="Wingdings" panose="05000000000000000000" pitchFamily="2" charset="2"/>
              <a:buChar char="ü"/>
            </a:pPr>
            <a:r>
              <a:rPr lang="fr-FR" b="0" i="0" dirty="0">
                <a:solidFill>
                  <a:srgbClr val="271A38"/>
                </a:solidFill>
                <a:effectLst/>
                <a:latin typeface="Inter"/>
              </a:rPr>
              <a:t>Working directory</a:t>
            </a:r>
          </a:p>
          <a:p>
            <a:pPr marL="285750" indent="-285750" algn="l">
              <a:buFont typeface="Wingdings" panose="05000000000000000000" pitchFamily="2" charset="2"/>
              <a:buChar char="ü"/>
            </a:pPr>
            <a:r>
              <a:rPr lang="fr-FR" b="0" i="0" dirty="0">
                <a:solidFill>
                  <a:srgbClr val="271A38"/>
                </a:solidFill>
                <a:effectLst/>
                <a:latin typeface="Inter"/>
              </a:rPr>
              <a:t>Cloud</a:t>
            </a:r>
          </a:p>
          <a:p>
            <a:pPr marL="285750" indent="-285750" algn="l">
              <a:buFont typeface="Wingdings" panose="05000000000000000000" pitchFamily="2" charset="2"/>
              <a:buChar char="q"/>
            </a:pPr>
            <a:r>
              <a:rPr lang="fr-FR" b="0" i="0" strike="sngStrike" dirty="0">
                <a:solidFill>
                  <a:srgbClr val="271A38"/>
                </a:solidFill>
                <a:effectLst/>
                <a:latin typeface="Inter"/>
              </a:rPr>
              <a:t>Repository</a:t>
            </a:r>
          </a:p>
          <a:p>
            <a:pPr marL="285750" indent="-285750" algn="l">
              <a:buFont typeface="Wingdings" panose="05000000000000000000" pitchFamily="2" charset="2"/>
              <a:buChar char="ü"/>
            </a:pPr>
            <a:r>
              <a:rPr lang="fr-FR" b="0" i="0" dirty="0">
                <a:solidFill>
                  <a:srgbClr val="271A38"/>
                </a:solidFill>
                <a:effectLst/>
                <a:latin typeface="Inter"/>
              </a:rPr>
              <a:t>Index</a:t>
            </a:r>
          </a:p>
        </p:txBody>
      </p:sp>
    </p:spTree>
    <p:extLst>
      <p:ext uri="{BB962C8B-B14F-4D97-AF65-F5344CB8AC3E}">
        <p14:creationId xmlns:p14="http://schemas.microsoft.com/office/powerpoint/2010/main" val="27842326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7" name="ZoneTexte 6">
            <a:extLst>
              <a:ext uri="{FF2B5EF4-FFF2-40B4-BE49-F238E27FC236}">
                <a16:creationId xmlns:a16="http://schemas.microsoft.com/office/drawing/2014/main" id="{5CD34477-4E20-8564-A83A-3B50443D1A70}"/>
              </a:ext>
            </a:extLst>
          </p:cNvPr>
          <p:cNvSpPr txBox="1"/>
          <p:nvPr/>
        </p:nvSpPr>
        <p:spPr>
          <a:xfrm>
            <a:off x="2154154" y="1720745"/>
            <a:ext cx="7939080" cy="4278094"/>
          </a:xfrm>
          <a:prstGeom prst="rect">
            <a:avLst/>
          </a:prstGeom>
          <a:noFill/>
        </p:spPr>
        <p:txBody>
          <a:bodyPr wrap="square">
            <a:spAutoFit/>
          </a:bodyPr>
          <a:lstStyle/>
          <a:p>
            <a:r>
              <a:rPr lang="fr-FR" sz="2000" b="1" dirty="0"/>
              <a:t>Question 2</a:t>
            </a:r>
          </a:p>
          <a:p>
            <a:pPr lvl="1"/>
            <a:r>
              <a:rPr lang="fr-FR" b="1" dirty="0"/>
              <a:t>Vous avez créé votre dépôt distant sur GitHub, que l'on appellera </a:t>
            </a:r>
            <a:r>
              <a:rPr lang="fr-FR" b="1" dirty="0" err="1"/>
              <a:t>monDepotDistant</a:t>
            </a:r>
            <a:r>
              <a:rPr lang="fr-FR" b="1" dirty="0"/>
              <a:t>, et vous souhaitez maintenant le lier avec votre dépôt local sur Git. DEP représente le nom court qui sera utilisé pour appeler le dépôt.</a:t>
            </a:r>
          </a:p>
          <a:p>
            <a:pPr lvl="1"/>
            <a:r>
              <a:rPr lang="fr-FR" b="1" dirty="0"/>
              <a:t>Quelle ligne de commande devez-vous taper ?</a:t>
            </a:r>
          </a:p>
          <a:p>
            <a:endParaRPr lang="fr-FR" dirty="0"/>
          </a:p>
          <a:p>
            <a:endParaRPr lang="fr-FR" dirty="0"/>
          </a:p>
          <a:p>
            <a:pPr marL="742950" lvl="1" indent="-285750">
              <a:buFont typeface="Courier New" panose="02070309020205020404" pitchFamily="49" charset="0"/>
              <a:buChar char="o"/>
            </a:pPr>
            <a:r>
              <a:rPr lang="fr-FR" dirty="0">
                <a:solidFill>
                  <a:schemeClr val="bg2">
                    <a:lumMod val="75000"/>
                  </a:schemeClr>
                </a:solidFill>
                <a:highlight>
                  <a:srgbClr val="000000"/>
                </a:highlight>
              </a:rPr>
              <a:t>git </a:t>
            </a:r>
            <a:r>
              <a:rPr lang="fr-FR" dirty="0" err="1">
                <a:solidFill>
                  <a:schemeClr val="bg2">
                    <a:lumMod val="75000"/>
                  </a:schemeClr>
                </a:solidFill>
                <a:highlight>
                  <a:srgbClr val="000000"/>
                </a:highlight>
              </a:rPr>
              <a:t>remote</a:t>
            </a:r>
            <a:r>
              <a:rPr lang="fr-FR" dirty="0">
                <a:solidFill>
                  <a:schemeClr val="bg2">
                    <a:lumMod val="75000"/>
                  </a:schemeClr>
                </a:solidFill>
                <a:highlight>
                  <a:srgbClr val="000000"/>
                </a:highlight>
              </a:rPr>
              <a:t> DEP https://github.com/xxxxxx/monDepotDistant</a:t>
            </a:r>
          </a:p>
          <a:p>
            <a:pPr marL="742950" lvl="1" indent="-285750">
              <a:buFont typeface="Courier New" panose="02070309020205020404" pitchFamily="49" charset="0"/>
              <a:buChar char="o"/>
            </a:pPr>
            <a:endParaRPr lang="fr-FR" dirty="0">
              <a:solidFill>
                <a:schemeClr val="bg2">
                  <a:lumMod val="75000"/>
                </a:schemeClr>
              </a:solidFill>
              <a:highlight>
                <a:srgbClr val="000000"/>
              </a:highlight>
            </a:endParaRPr>
          </a:p>
          <a:p>
            <a:pPr marL="742950" lvl="1" indent="-285750">
              <a:buFont typeface="Courier New" panose="02070309020205020404" pitchFamily="49" charset="0"/>
              <a:buChar char="o"/>
            </a:pPr>
            <a:r>
              <a:rPr lang="fr-FR" dirty="0">
                <a:solidFill>
                  <a:schemeClr val="bg2">
                    <a:lumMod val="75000"/>
                  </a:schemeClr>
                </a:solidFill>
                <a:highlight>
                  <a:srgbClr val="000000"/>
                </a:highlight>
              </a:rPr>
              <a:t>git </a:t>
            </a:r>
            <a:r>
              <a:rPr lang="fr-FR" dirty="0" err="1">
                <a:solidFill>
                  <a:schemeClr val="bg2">
                    <a:lumMod val="75000"/>
                  </a:schemeClr>
                </a:solidFill>
                <a:highlight>
                  <a:srgbClr val="000000"/>
                </a:highlight>
              </a:rPr>
              <a:t>remote</a:t>
            </a:r>
            <a:r>
              <a:rPr lang="fr-FR" dirty="0">
                <a:solidFill>
                  <a:schemeClr val="bg2">
                    <a:lumMod val="75000"/>
                  </a:schemeClr>
                </a:solidFill>
                <a:highlight>
                  <a:srgbClr val="000000"/>
                </a:highlight>
              </a:rPr>
              <a:t> DEP </a:t>
            </a:r>
            <a:r>
              <a:rPr lang="fr-FR" dirty="0" err="1">
                <a:solidFill>
                  <a:schemeClr val="bg2">
                    <a:lumMod val="75000"/>
                  </a:schemeClr>
                </a:solidFill>
                <a:highlight>
                  <a:srgbClr val="000000"/>
                </a:highlight>
              </a:rPr>
              <a:t>add</a:t>
            </a:r>
            <a:r>
              <a:rPr lang="fr-FR" dirty="0">
                <a:solidFill>
                  <a:schemeClr val="bg2">
                    <a:lumMod val="75000"/>
                  </a:schemeClr>
                </a:solidFill>
                <a:highlight>
                  <a:srgbClr val="000000"/>
                </a:highlight>
              </a:rPr>
              <a:t> https://github.com/xxxxxx/monDepotDistant</a:t>
            </a:r>
          </a:p>
          <a:p>
            <a:pPr marL="742950" lvl="1" indent="-285750">
              <a:buFont typeface="Courier New" panose="02070309020205020404" pitchFamily="49" charset="0"/>
              <a:buChar char="o"/>
            </a:pPr>
            <a:endParaRPr lang="fr-FR" dirty="0">
              <a:solidFill>
                <a:schemeClr val="bg2">
                  <a:lumMod val="75000"/>
                </a:schemeClr>
              </a:solidFill>
              <a:highlight>
                <a:srgbClr val="000000"/>
              </a:highlight>
            </a:endParaRPr>
          </a:p>
          <a:p>
            <a:pPr marL="742950" lvl="1" indent="-285750">
              <a:buFont typeface="Courier New" panose="02070309020205020404" pitchFamily="49" charset="0"/>
              <a:buChar char="o"/>
            </a:pPr>
            <a:r>
              <a:rPr lang="fr-FR" dirty="0">
                <a:solidFill>
                  <a:schemeClr val="bg2">
                    <a:lumMod val="75000"/>
                  </a:schemeClr>
                </a:solidFill>
                <a:highlight>
                  <a:srgbClr val="000000"/>
                </a:highlight>
              </a:rPr>
              <a:t>git </a:t>
            </a:r>
            <a:r>
              <a:rPr lang="fr-FR" dirty="0" err="1">
                <a:solidFill>
                  <a:schemeClr val="bg2">
                    <a:lumMod val="75000"/>
                  </a:schemeClr>
                </a:solidFill>
                <a:highlight>
                  <a:srgbClr val="000000"/>
                </a:highlight>
              </a:rPr>
              <a:t>remote</a:t>
            </a:r>
            <a:r>
              <a:rPr lang="fr-FR" dirty="0">
                <a:solidFill>
                  <a:schemeClr val="bg2">
                    <a:lumMod val="75000"/>
                  </a:schemeClr>
                </a:solidFill>
                <a:highlight>
                  <a:srgbClr val="000000"/>
                </a:highlight>
              </a:rPr>
              <a:t> </a:t>
            </a:r>
            <a:r>
              <a:rPr lang="fr-FR" dirty="0" err="1">
                <a:solidFill>
                  <a:schemeClr val="bg2">
                    <a:lumMod val="75000"/>
                  </a:schemeClr>
                </a:solidFill>
                <a:highlight>
                  <a:srgbClr val="000000"/>
                </a:highlight>
              </a:rPr>
              <a:t>add</a:t>
            </a:r>
            <a:r>
              <a:rPr lang="fr-FR" dirty="0">
                <a:solidFill>
                  <a:schemeClr val="bg2">
                    <a:lumMod val="75000"/>
                  </a:schemeClr>
                </a:solidFill>
                <a:highlight>
                  <a:srgbClr val="000000"/>
                </a:highlight>
              </a:rPr>
              <a:t> DEP https://github.com/xxxxxx/monDepotDistant</a:t>
            </a:r>
          </a:p>
          <a:p>
            <a:pPr marL="742950" lvl="1" indent="-285750">
              <a:buFont typeface="Courier New" panose="02070309020205020404" pitchFamily="49" charset="0"/>
              <a:buChar char="o"/>
            </a:pPr>
            <a:endParaRPr lang="fr-FR" dirty="0">
              <a:solidFill>
                <a:schemeClr val="bg2">
                  <a:lumMod val="75000"/>
                </a:schemeClr>
              </a:solidFill>
              <a:highlight>
                <a:srgbClr val="000000"/>
              </a:highlight>
            </a:endParaRPr>
          </a:p>
          <a:p>
            <a:pPr marL="742950" lvl="1" indent="-285750">
              <a:buFont typeface="Courier New" panose="02070309020205020404" pitchFamily="49" charset="0"/>
              <a:buChar char="o"/>
            </a:pPr>
            <a:r>
              <a:rPr lang="fr-FR" dirty="0">
                <a:solidFill>
                  <a:schemeClr val="bg2">
                    <a:lumMod val="75000"/>
                  </a:schemeClr>
                </a:solidFill>
                <a:highlight>
                  <a:srgbClr val="000000"/>
                </a:highlight>
              </a:rPr>
              <a:t>git </a:t>
            </a:r>
            <a:r>
              <a:rPr lang="fr-FR" dirty="0" err="1">
                <a:solidFill>
                  <a:schemeClr val="bg2">
                    <a:lumMod val="75000"/>
                  </a:schemeClr>
                </a:solidFill>
                <a:highlight>
                  <a:srgbClr val="000000"/>
                </a:highlight>
              </a:rPr>
              <a:t>add</a:t>
            </a:r>
            <a:r>
              <a:rPr lang="fr-FR" dirty="0">
                <a:solidFill>
                  <a:schemeClr val="bg2">
                    <a:lumMod val="75000"/>
                  </a:schemeClr>
                </a:solidFill>
                <a:highlight>
                  <a:srgbClr val="000000"/>
                </a:highlight>
              </a:rPr>
              <a:t> DEP https://github.com/xxxxxx/monDepotDistant</a:t>
            </a:r>
          </a:p>
        </p:txBody>
      </p:sp>
    </p:spTree>
    <p:extLst>
      <p:ext uri="{BB962C8B-B14F-4D97-AF65-F5344CB8AC3E}">
        <p14:creationId xmlns:p14="http://schemas.microsoft.com/office/powerpoint/2010/main" val="3724956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3" name="ZoneTexte 2">
            <a:extLst>
              <a:ext uri="{FF2B5EF4-FFF2-40B4-BE49-F238E27FC236}">
                <a16:creationId xmlns:a16="http://schemas.microsoft.com/office/drawing/2014/main" id="{4E1BD372-EDEC-4830-9F41-749FCF024D8F}"/>
              </a:ext>
            </a:extLst>
          </p:cNvPr>
          <p:cNvSpPr txBox="1"/>
          <p:nvPr/>
        </p:nvSpPr>
        <p:spPr>
          <a:xfrm>
            <a:off x="2154154" y="1720745"/>
            <a:ext cx="7939080" cy="4278094"/>
          </a:xfrm>
          <a:prstGeom prst="rect">
            <a:avLst/>
          </a:prstGeom>
          <a:noFill/>
        </p:spPr>
        <p:txBody>
          <a:bodyPr wrap="square">
            <a:spAutoFit/>
          </a:bodyPr>
          <a:lstStyle/>
          <a:p>
            <a:r>
              <a:rPr lang="fr-FR" sz="2000" b="1" dirty="0"/>
              <a:t>Question 2</a:t>
            </a:r>
          </a:p>
          <a:p>
            <a:pPr lvl="1"/>
            <a:r>
              <a:rPr lang="fr-FR" b="1" dirty="0"/>
              <a:t>Vous avez créé votre dépôt distant sur GitHub, que l'on appellera </a:t>
            </a:r>
            <a:r>
              <a:rPr lang="fr-FR" b="1" dirty="0" err="1"/>
              <a:t>monDepotDistant</a:t>
            </a:r>
            <a:r>
              <a:rPr lang="fr-FR" b="1" dirty="0"/>
              <a:t>, et vous souhaitez maintenant le lier avec votre dépôt local sur Git. DEP représente le nom court qui sera utilisé pour appeler le dépôt.</a:t>
            </a:r>
          </a:p>
          <a:p>
            <a:pPr lvl="1"/>
            <a:r>
              <a:rPr lang="fr-FR" b="1" dirty="0"/>
              <a:t>Quelle ligne de commande devez-vous taper ?</a:t>
            </a:r>
          </a:p>
          <a:p>
            <a:endParaRPr lang="fr-FR" dirty="0"/>
          </a:p>
          <a:p>
            <a:endParaRPr lang="fr-FR" dirty="0"/>
          </a:p>
          <a:p>
            <a:pPr marL="742950" lvl="1" indent="-285750">
              <a:buFont typeface="Courier New" panose="02070309020205020404" pitchFamily="49" charset="0"/>
              <a:buChar char="o"/>
            </a:pPr>
            <a:r>
              <a:rPr lang="fr-FR" strike="sngStrike" dirty="0">
                <a:solidFill>
                  <a:schemeClr val="bg2">
                    <a:lumMod val="75000"/>
                  </a:schemeClr>
                </a:solidFill>
                <a:highlight>
                  <a:srgbClr val="000000"/>
                </a:highlight>
              </a:rPr>
              <a:t>git </a:t>
            </a:r>
            <a:r>
              <a:rPr lang="fr-FR" strike="sngStrike" dirty="0" err="1">
                <a:solidFill>
                  <a:schemeClr val="bg2">
                    <a:lumMod val="75000"/>
                  </a:schemeClr>
                </a:solidFill>
                <a:highlight>
                  <a:srgbClr val="000000"/>
                </a:highlight>
              </a:rPr>
              <a:t>remote</a:t>
            </a:r>
            <a:r>
              <a:rPr lang="fr-FR" strike="sngStrike" dirty="0">
                <a:solidFill>
                  <a:schemeClr val="bg2">
                    <a:lumMod val="75000"/>
                  </a:schemeClr>
                </a:solidFill>
                <a:highlight>
                  <a:srgbClr val="000000"/>
                </a:highlight>
              </a:rPr>
              <a:t> DEP https://github.com/xxxxxx/monDepotDistant</a:t>
            </a:r>
          </a:p>
          <a:p>
            <a:pPr marL="742950" lvl="1" indent="-285750">
              <a:buFont typeface="Courier New" panose="02070309020205020404" pitchFamily="49" charset="0"/>
              <a:buChar char="o"/>
            </a:pPr>
            <a:endParaRPr lang="fr-FR" strike="sngStrike" dirty="0">
              <a:solidFill>
                <a:schemeClr val="bg2">
                  <a:lumMod val="75000"/>
                </a:schemeClr>
              </a:solidFill>
              <a:highlight>
                <a:srgbClr val="000000"/>
              </a:highlight>
            </a:endParaRPr>
          </a:p>
          <a:p>
            <a:pPr marL="742950" lvl="1" indent="-285750">
              <a:buFont typeface="Courier New" panose="02070309020205020404" pitchFamily="49" charset="0"/>
              <a:buChar char="o"/>
            </a:pPr>
            <a:r>
              <a:rPr lang="fr-FR" strike="sngStrike" dirty="0">
                <a:solidFill>
                  <a:schemeClr val="bg2">
                    <a:lumMod val="75000"/>
                  </a:schemeClr>
                </a:solidFill>
                <a:highlight>
                  <a:srgbClr val="000000"/>
                </a:highlight>
              </a:rPr>
              <a:t>git </a:t>
            </a:r>
            <a:r>
              <a:rPr lang="fr-FR" strike="sngStrike" dirty="0" err="1">
                <a:solidFill>
                  <a:schemeClr val="bg2">
                    <a:lumMod val="75000"/>
                  </a:schemeClr>
                </a:solidFill>
                <a:highlight>
                  <a:srgbClr val="000000"/>
                </a:highlight>
              </a:rPr>
              <a:t>remote</a:t>
            </a:r>
            <a:r>
              <a:rPr lang="fr-FR" strike="sngStrike" dirty="0">
                <a:solidFill>
                  <a:schemeClr val="bg2">
                    <a:lumMod val="75000"/>
                  </a:schemeClr>
                </a:solidFill>
                <a:highlight>
                  <a:srgbClr val="000000"/>
                </a:highlight>
              </a:rPr>
              <a:t> DEP </a:t>
            </a:r>
            <a:r>
              <a:rPr lang="fr-FR" strike="sngStrike" dirty="0" err="1">
                <a:solidFill>
                  <a:schemeClr val="bg2">
                    <a:lumMod val="75000"/>
                  </a:schemeClr>
                </a:solidFill>
                <a:highlight>
                  <a:srgbClr val="000000"/>
                </a:highlight>
              </a:rPr>
              <a:t>add</a:t>
            </a:r>
            <a:r>
              <a:rPr lang="fr-FR" strike="sngStrike" dirty="0">
                <a:solidFill>
                  <a:schemeClr val="bg2">
                    <a:lumMod val="75000"/>
                  </a:schemeClr>
                </a:solidFill>
                <a:highlight>
                  <a:srgbClr val="000000"/>
                </a:highlight>
              </a:rPr>
              <a:t> https://github.com/xxxxxx/monDepotDistant</a:t>
            </a:r>
          </a:p>
          <a:p>
            <a:pPr marL="742950" lvl="1" indent="-285750">
              <a:buFont typeface="Courier New" panose="02070309020205020404" pitchFamily="49" charset="0"/>
              <a:buChar char="o"/>
            </a:pPr>
            <a:endParaRPr lang="fr-FR" dirty="0">
              <a:solidFill>
                <a:schemeClr val="bg2">
                  <a:lumMod val="75000"/>
                </a:schemeClr>
              </a:solidFill>
              <a:highlight>
                <a:srgbClr val="000000"/>
              </a:highlight>
            </a:endParaRPr>
          </a:p>
          <a:p>
            <a:pPr marL="742950" lvl="1" indent="-285750">
              <a:buFont typeface="Wingdings" panose="05000000000000000000" pitchFamily="2" charset="2"/>
              <a:buChar char="ü"/>
            </a:pPr>
            <a:r>
              <a:rPr lang="fr-FR" dirty="0">
                <a:solidFill>
                  <a:schemeClr val="bg2">
                    <a:lumMod val="75000"/>
                  </a:schemeClr>
                </a:solidFill>
                <a:highlight>
                  <a:srgbClr val="000000"/>
                </a:highlight>
              </a:rPr>
              <a:t>git </a:t>
            </a:r>
            <a:r>
              <a:rPr lang="fr-FR" dirty="0" err="1">
                <a:solidFill>
                  <a:schemeClr val="bg2">
                    <a:lumMod val="75000"/>
                  </a:schemeClr>
                </a:solidFill>
                <a:highlight>
                  <a:srgbClr val="000000"/>
                </a:highlight>
              </a:rPr>
              <a:t>remote</a:t>
            </a:r>
            <a:r>
              <a:rPr lang="fr-FR" dirty="0">
                <a:solidFill>
                  <a:schemeClr val="bg2">
                    <a:lumMod val="75000"/>
                  </a:schemeClr>
                </a:solidFill>
                <a:highlight>
                  <a:srgbClr val="000000"/>
                </a:highlight>
              </a:rPr>
              <a:t> </a:t>
            </a:r>
            <a:r>
              <a:rPr lang="fr-FR" dirty="0" err="1">
                <a:solidFill>
                  <a:schemeClr val="bg2">
                    <a:lumMod val="75000"/>
                  </a:schemeClr>
                </a:solidFill>
                <a:highlight>
                  <a:srgbClr val="000000"/>
                </a:highlight>
              </a:rPr>
              <a:t>add</a:t>
            </a:r>
            <a:r>
              <a:rPr lang="fr-FR" dirty="0">
                <a:solidFill>
                  <a:schemeClr val="bg2">
                    <a:lumMod val="75000"/>
                  </a:schemeClr>
                </a:solidFill>
                <a:highlight>
                  <a:srgbClr val="000000"/>
                </a:highlight>
              </a:rPr>
              <a:t> DEP https://github.com/xxxxxx/monDepotDistant</a:t>
            </a:r>
          </a:p>
          <a:p>
            <a:pPr marL="742950" lvl="1" indent="-285750">
              <a:buFont typeface="Courier New" panose="02070309020205020404" pitchFamily="49" charset="0"/>
              <a:buChar char="o"/>
            </a:pPr>
            <a:endParaRPr lang="fr-FR" dirty="0">
              <a:solidFill>
                <a:schemeClr val="bg2">
                  <a:lumMod val="75000"/>
                </a:schemeClr>
              </a:solidFill>
              <a:highlight>
                <a:srgbClr val="000000"/>
              </a:highlight>
            </a:endParaRPr>
          </a:p>
          <a:p>
            <a:pPr marL="742950" lvl="1" indent="-285750">
              <a:buFont typeface="Courier New" panose="02070309020205020404" pitchFamily="49" charset="0"/>
              <a:buChar char="o"/>
            </a:pPr>
            <a:r>
              <a:rPr lang="fr-FR" strike="sngStrike" dirty="0">
                <a:solidFill>
                  <a:schemeClr val="bg2">
                    <a:lumMod val="75000"/>
                  </a:schemeClr>
                </a:solidFill>
                <a:highlight>
                  <a:srgbClr val="000000"/>
                </a:highlight>
              </a:rPr>
              <a:t>git </a:t>
            </a:r>
            <a:r>
              <a:rPr lang="fr-FR" strike="sngStrike" dirty="0" err="1">
                <a:solidFill>
                  <a:schemeClr val="bg2">
                    <a:lumMod val="75000"/>
                  </a:schemeClr>
                </a:solidFill>
                <a:highlight>
                  <a:srgbClr val="000000"/>
                </a:highlight>
              </a:rPr>
              <a:t>add</a:t>
            </a:r>
            <a:r>
              <a:rPr lang="fr-FR" strike="sngStrike" dirty="0">
                <a:solidFill>
                  <a:schemeClr val="bg2">
                    <a:lumMod val="75000"/>
                  </a:schemeClr>
                </a:solidFill>
                <a:highlight>
                  <a:srgbClr val="000000"/>
                </a:highlight>
              </a:rPr>
              <a:t> DEP https://github.com/xxxxxx/monDepotDistant</a:t>
            </a:r>
          </a:p>
        </p:txBody>
      </p:sp>
    </p:spTree>
    <p:extLst>
      <p:ext uri="{BB962C8B-B14F-4D97-AF65-F5344CB8AC3E}">
        <p14:creationId xmlns:p14="http://schemas.microsoft.com/office/powerpoint/2010/main" val="22733080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4" name="ZoneTexte 3">
            <a:extLst>
              <a:ext uri="{FF2B5EF4-FFF2-40B4-BE49-F238E27FC236}">
                <a16:creationId xmlns:a16="http://schemas.microsoft.com/office/drawing/2014/main" id="{117B887F-4F97-DE38-64D0-2FC9D0D3CA16}"/>
              </a:ext>
            </a:extLst>
          </p:cNvPr>
          <p:cNvSpPr txBox="1"/>
          <p:nvPr/>
        </p:nvSpPr>
        <p:spPr>
          <a:xfrm>
            <a:off x="2142308" y="1952791"/>
            <a:ext cx="7950926" cy="3447098"/>
          </a:xfrm>
          <a:prstGeom prst="rect">
            <a:avLst/>
          </a:prstGeom>
          <a:noFill/>
        </p:spPr>
        <p:txBody>
          <a:bodyPr wrap="square">
            <a:spAutoFit/>
          </a:bodyPr>
          <a:lstStyle/>
          <a:p>
            <a:r>
              <a:rPr lang="fr-FR" sz="2000" b="1" dirty="0"/>
              <a:t>Question 3</a:t>
            </a:r>
          </a:p>
          <a:p>
            <a:pPr lvl="1"/>
            <a:r>
              <a:rPr lang="fr-FR" b="1" dirty="0"/>
              <a:t>Maintenant que votre dépôt distant est lié à votre dépôt local, vous allez devoir dupliquer son contenu en local. Pour ce faire, nous devons utiliser :</a:t>
            </a:r>
          </a:p>
          <a:p>
            <a:pPr lvl="1"/>
            <a:endParaRPr lang="fr-FR" dirty="0"/>
          </a:p>
          <a:p>
            <a:pPr lvl="1"/>
            <a:endParaRPr lang="fr-FR" dirty="0"/>
          </a:p>
          <a:p>
            <a:pPr marL="742950" lvl="1" indent="-285750">
              <a:buFont typeface="Courier New" panose="02070309020205020404" pitchFamily="49" charset="0"/>
              <a:buChar char="o"/>
            </a:pPr>
            <a:r>
              <a:rPr lang="fr-FR" dirty="0">
                <a:solidFill>
                  <a:schemeClr val="bg2">
                    <a:lumMod val="75000"/>
                  </a:schemeClr>
                </a:solidFill>
                <a:highlight>
                  <a:srgbClr val="000000"/>
                </a:highlight>
              </a:rPr>
              <a:t>git clone DEP https://github.com/xxxxxx/monDepotDistant</a:t>
            </a:r>
          </a:p>
          <a:p>
            <a:pPr marL="742950" lvl="1" indent="-285750">
              <a:buFont typeface="Courier New" panose="02070309020205020404" pitchFamily="49" charset="0"/>
              <a:buChar char="o"/>
            </a:pPr>
            <a:endParaRPr lang="fr-FR" dirty="0">
              <a:solidFill>
                <a:schemeClr val="bg2">
                  <a:lumMod val="75000"/>
                </a:schemeClr>
              </a:solidFill>
              <a:highlight>
                <a:srgbClr val="000000"/>
              </a:highlight>
            </a:endParaRPr>
          </a:p>
          <a:p>
            <a:pPr marL="742950" lvl="1" indent="-285750">
              <a:buFont typeface="Courier New" panose="02070309020205020404" pitchFamily="49" charset="0"/>
              <a:buChar char="o"/>
            </a:pPr>
            <a:r>
              <a:rPr lang="fr-FR" dirty="0">
                <a:solidFill>
                  <a:schemeClr val="bg2">
                    <a:lumMod val="75000"/>
                  </a:schemeClr>
                </a:solidFill>
                <a:highlight>
                  <a:srgbClr val="000000"/>
                </a:highlight>
              </a:rPr>
              <a:t>git duplicate https://github.com/xxxxxx/monDepotDistant</a:t>
            </a:r>
          </a:p>
          <a:p>
            <a:pPr marL="742950" lvl="1" indent="-285750">
              <a:buFont typeface="Courier New" panose="02070309020205020404" pitchFamily="49" charset="0"/>
              <a:buChar char="o"/>
            </a:pPr>
            <a:endParaRPr lang="fr-FR" dirty="0">
              <a:solidFill>
                <a:schemeClr val="bg2">
                  <a:lumMod val="75000"/>
                </a:schemeClr>
              </a:solidFill>
              <a:highlight>
                <a:srgbClr val="000000"/>
              </a:highlight>
            </a:endParaRPr>
          </a:p>
          <a:p>
            <a:pPr marL="742950" lvl="1" indent="-285750">
              <a:buFont typeface="Courier New" panose="02070309020205020404" pitchFamily="49" charset="0"/>
              <a:buChar char="o"/>
            </a:pPr>
            <a:r>
              <a:rPr lang="fr-FR" dirty="0">
                <a:solidFill>
                  <a:schemeClr val="bg2">
                    <a:lumMod val="75000"/>
                  </a:schemeClr>
                </a:solidFill>
                <a:highlight>
                  <a:srgbClr val="000000"/>
                </a:highlight>
              </a:rPr>
              <a:t>git clone https://github.com/xxxxxx/monDepotDistant</a:t>
            </a:r>
          </a:p>
          <a:p>
            <a:pPr marL="742950" lvl="1" indent="-285750">
              <a:buFont typeface="Courier New" panose="02070309020205020404" pitchFamily="49" charset="0"/>
              <a:buChar char="o"/>
            </a:pPr>
            <a:endParaRPr lang="fr-FR" dirty="0">
              <a:solidFill>
                <a:schemeClr val="bg2">
                  <a:lumMod val="75000"/>
                </a:schemeClr>
              </a:solidFill>
              <a:highlight>
                <a:srgbClr val="000000"/>
              </a:highlight>
            </a:endParaRPr>
          </a:p>
          <a:p>
            <a:pPr marL="742950" lvl="1" indent="-285750">
              <a:buFont typeface="Courier New" panose="02070309020205020404" pitchFamily="49" charset="0"/>
              <a:buChar char="o"/>
            </a:pPr>
            <a:r>
              <a:rPr lang="fr-FR" dirty="0">
                <a:solidFill>
                  <a:schemeClr val="bg2">
                    <a:lumMod val="75000"/>
                  </a:schemeClr>
                </a:solidFill>
                <a:highlight>
                  <a:srgbClr val="000000"/>
                </a:highlight>
              </a:rPr>
              <a:t>git duplicate DEP</a:t>
            </a:r>
          </a:p>
        </p:txBody>
      </p:sp>
    </p:spTree>
    <p:extLst>
      <p:ext uri="{BB962C8B-B14F-4D97-AF65-F5344CB8AC3E}">
        <p14:creationId xmlns:p14="http://schemas.microsoft.com/office/powerpoint/2010/main" val="1777327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5" name="ZoneTexte 4">
            <a:extLst>
              <a:ext uri="{FF2B5EF4-FFF2-40B4-BE49-F238E27FC236}">
                <a16:creationId xmlns:a16="http://schemas.microsoft.com/office/drawing/2014/main" id="{8BF7A9D7-97DA-E3BD-BBD6-1F3A7205322E}"/>
              </a:ext>
            </a:extLst>
          </p:cNvPr>
          <p:cNvSpPr txBox="1"/>
          <p:nvPr/>
        </p:nvSpPr>
        <p:spPr>
          <a:xfrm>
            <a:off x="2917371" y="2020975"/>
            <a:ext cx="6096000" cy="3830600"/>
          </a:xfrm>
          <a:prstGeom prst="rect">
            <a:avLst/>
          </a:prstGeom>
          <a:noFill/>
        </p:spPr>
        <p:txBody>
          <a:bodyPr wrap="square">
            <a:spAutoFit/>
          </a:bodyPr>
          <a:lstStyle/>
          <a:p>
            <a:pPr marL="323850">
              <a:lnSpc>
                <a:spcPct val="107000"/>
              </a:lnSpc>
              <a:spcBef>
                <a:spcPts val="750"/>
              </a:spcBef>
              <a:spcAft>
                <a:spcPts val="1125"/>
              </a:spcAft>
            </a:pPr>
            <a:r>
              <a:rPr lang="fr-FR" sz="20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Question 2</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552450">
              <a:lnSpc>
                <a:spcPct val="107000"/>
              </a:lnSpc>
              <a:spcAft>
                <a:spcPts val="800"/>
              </a:spcAft>
            </a:pPr>
            <a:r>
              <a:rPr lang="fr-FR" sz="18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Quelle est la différence entre Git et GitHub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Courier New" panose="02070309020205020404" pitchFamily="49" charset="0"/>
              <a:buChar char="o"/>
            </a:pPr>
            <a:r>
              <a:rPr lang="fr-FR" sz="1800" strike="sngStrike"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GitHub est un logiciel qui s’installe sur votre ordinateur tandis que Git est un site en ligne pour stocker votre code</a:t>
            </a:r>
            <a:endParaRPr lang="fr-FR" sz="1600" strike="sngStrike"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ü"/>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Git est un gestionnaire de versions tandis que GitHub est un service en ligne qui héberge les dépôts Git</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Courier New" panose="02070309020205020404" pitchFamily="49" charset="0"/>
              <a:buChar char="o"/>
            </a:pPr>
            <a:r>
              <a:rPr lang="fr-FR" sz="1800" strike="sngStrike"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Il n’y a pas de différence entre Git et GitHub. Ils permettent tous les deux de gérer votre code</a:t>
            </a:r>
            <a:endParaRPr lang="fr-FR" sz="1600" strike="sngStrike"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06566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4" name="ZoneTexte 3">
            <a:extLst>
              <a:ext uri="{FF2B5EF4-FFF2-40B4-BE49-F238E27FC236}">
                <a16:creationId xmlns:a16="http://schemas.microsoft.com/office/drawing/2014/main" id="{E39C0BF5-6A1F-B40F-445F-3B826A7CE329}"/>
              </a:ext>
            </a:extLst>
          </p:cNvPr>
          <p:cNvSpPr txBox="1"/>
          <p:nvPr/>
        </p:nvSpPr>
        <p:spPr>
          <a:xfrm>
            <a:off x="2142308" y="1952791"/>
            <a:ext cx="7950926" cy="3447098"/>
          </a:xfrm>
          <a:prstGeom prst="rect">
            <a:avLst/>
          </a:prstGeom>
          <a:noFill/>
        </p:spPr>
        <p:txBody>
          <a:bodyPr wrap="square">
            <a:spAutoFit/>
          </a:bodyPr>
          <a:lstStyle/>
          <a:p>
            <a:r>
              <a:rPr lang="fr-FR" sz="2000" b="1" dirty="0"/>
              <a:t>Question 3</a:t>
            </a:r>
          </a:p>
          <a:p>
            <a:pPr lvl="1"/>
            <a:r>
              <a:rPr lang="fr-FR" b="1" dirty="0"/>
              <a:t>Maintenant que votre dépôt distant est lié à votre dépôt local, vous allez devoir dupliquer son contenu en local. Pour ce faire, nous devons utiliser :</a:t>
            </a:r>
          </a:p>
          <a:p>
            <a:pPr lvl="1"/>
            <a:endParaRPr lang="fr-FR" dirty="0"/>
          </a:p>
          <a:p>
            <a:pPr lvl="1"/>
            <a:endParaRPr lang="fr-FR" dirty="0"/>
          </a:p>
          <a:p>
            <a:pPr marL="742950" lvl="1" indent="-285750">
              <a:buFont typeface="Courier New" panose="02070309020205020404" pitchFamily="49" charset="0"/>
              <a:buChar char="o"/>
            </a:pPr>
            <a:r>
              <a:rPr lang="fr-FR" strike="sngStrike" dirty="0">
                <a:solidFill>
                  <a:schemeClr val="bg2">
                    <a:lumMod val="75000"/>
                  </a:schemeClr>
                </a:solidFill>
                <a:highlight>
                  <a:srgbClr val="000000"/>
                </a:highlight>
              </a:rPr>
              <a:t>git clone DEP https://github.com/xxxxxx/monDepotDistant</a:t>
            </a:r>
          </a:p>
          <a:p>
            <a:pPr marL="742950" lvl="1" indent="-285750">
              <a:buFont typeface="Courier New" panose="02070309020205020404" pitchFamily="49" charset="0"/>
              <a:buChar char="o"/>
            </a:pPr>
            <a:endParaRPr lang="fr-FR" strike="sngStrike" dirty="0">
              <a:solidFill>
                <a:schemeClr val="bg2">
                  <a:lumMod val="75000"/>
                </a:schemeClr>
              </a:solidFill>
              <a:highlight>
                <a:srgbClr val="000000"/>
              </a:highlight>
            </a:endParaRPr>
          </a:p>
          <a:p>
            <a:pPr marL="742950" lvl="1" indent="-285750">
              <a:buFont typeface="Courier New" panose="02070309020205020404" pitchFamily="49" charset="0"/>
              <a:buChar char="o"/>
            </a:pPr>
            <a:r>
              <a:rPr lang="fr-FR" strike="sngStrike" dirty="0">
                <a:solidFill>
                  <a:schemeClr val="bg2">
                    <a:lumMod val="75000"/>
                  </a:schemeClr>
                </a:solidFill>
                <a:highlight>
                  <a:srgbClr val="000000"/>
                </a:highlight>
              </a:rPr>
              <a:t>git duplicate https://github.com/xxxxxx/monDepotDistant</a:t>
            </a:r>
          </a:p>
          <a:p>
            <a:pPr marL="742950" lvl="1" indent="-285750">
              <a:buFont typeface="Courier New" panose="02070309020205020404" pitchFamily="49" charset="0"/>
              <a:buChar char="o"/>
            </a:pPr>
            <a:endParaRPr lang="fr-FR" dirty="0">
              <a:solidFill>
                <a:schemeClr val="bg2">
                  <a:lumMod val="75000"/>
                </a:schemeClr>
              </a:solidFill>
              <a:highlight>
                <a:srgbClr val="000000"/>
              </a:highlight>
            </a:endParaRPr>
          </a:p>
          <a:p>
            <a:pPr marL="742950" lvl="1" indent="-285750">
              <a:buFont typeface="Wingdings" panose="05000000000000000000" pitchFamily="2" charset="2"/>
              <a:buChar char="ü"/>
            </a:pPr>
            <a:r>
              <a:rPr lang="fr-FR" dirty="0">
                <a:solidFill>
                  <a:schemeClr val="bg2">
                    <a:lumMod val="75000"/>
                  </a:schemeClr>
                </a:solidFill>
                <a:highlight>
                  <a:srgbClr val="000000"/>
                </a:highlight>
              </a:rPr>
              <a:t>git clone https://github.com/xxxxxx/monDepotDistant</a:t>
            </a:r>
          </a:p>
          <a:p>
            <a:pPr marL="742950" lvl="1" indent="-285750">
              <a:buFont typeface="Courier New" panose="02070309020205020404" pitchFamily="49" charset="0"/>
              <a:buChar char="o"/>
            </a:pPr>
            <a:endParaRPr lang="fr-FR" dirty="0">
              <a:solidFill>
                <a:schemeClr val="bg2">
                  <a:lumMod val="75000"/>
                </a:schemeClr>
              </a:solidFill>
              <a:highlight>
                <a:srgbClr val="000000"/>
              </a:highlight>
            </a:endParaRPr>
          </a:p>
          <a:p>
            <a:pPr marL="742950" lvl="1" indent="-285750">
              <a:buFont typeface="Courier New" panose="02070309020205020404" pitchFamily="49" charset="0"/>
              <a:buChar char="o"/>
            </a:pPr>
            <a:r>
              <a:rPr lang="fr-FR" strike="sngStrike" dirty="0">
                <a:solidFill>
                  <a:schemeClr val="bg2">
                    <a:lumMod val="75000"/>
                  </a:schemeClr>
                </a:solidFill>
                <a:highlight>
                  <a:srgbClr val="000000"/>
                </a:highlight>
              </a:rPr>
              <a:t>git duplicate DEP</a:t>
            </a:r>
          </a:p>
        </p:txBody>
      </p:sp>
    </p:spTree>
    <p:extLst>
      <p:ext uri="{BB962C8B-B14F-4D97-AF65-F5344CB8AC3E}">
        <p14:creationId xmlns:p14="http://schemas.microsoft.com/office/powerpoint/2010/main" val="23497854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5" name="ZoneTexte 4">
            <a:extLst>
              <a:ext uri="{FF2B5EF4-FFF2-40B4-BE49-F238E27FC236}">
                <a16:creationId xmlns:a16="http://schemas.microsoft.com/office/drawing/2014/main" id="{7539C31E-9D97-0164-2CFA-AF82E454872A}"/>
              </a:ext>
            </a:extLst>
          </p:cNvPr>
          <p:cNvSpPr txBox="1"/>
          <p:nvPr/>
        </p:nvSpPr>
        <p:spPr>
          <a:xfrm>
            <a:off x="470263" y="1382443"/>
            <a:ext cx="10964092" cy="5355312"/>
          </a:xfrm>
          <a:prstGeom prst="rect">
            <a:avLst/>
          </a:prstGeom>
          <a:noFill/>
        </p:spPr>
        <p:txBody>
          <a:bodyPr wrap="square">
            <a:spAutoFit/>
          </a:bodyPr>
          <a:lstStyle/>
          <a:p>
            <a:r>
              <a:rPr lang="fr-FR" b="1" dirty="0"/>
              <a:t>Question 4</a:t>
            </a:r>
          </a:p>
          <a:p>
            <a:pPr lvl="1"/>
            <a:r>
              <a:rPr lang="fr-FR" b="1" dirty="0"/>
              <a:t>Nous allons désormais ajouter des branches à notre dépôt. Je souhaite créer trois nouvelles branches : "Branch1", "Branch2" et "Branch3", et basculer sur ma branche "Branch2". Que dois-je faire ?</a:t>
            </a:r>
          </a:p>
          <a:p>
            <a:pPr lvl="1"/>
            <a:endParaRPr lang="fr-FR" dirty="0"/>
          </a:p>
          <a:p>
            <a:pPr lvl="1"/>
            <a:endParaRPr lang="fr-FR" dirty="0"/>
          </a:p>
          <a:p>
            <a:pPr lvl="1"/>
            <a:r>
              <a:rPr lang="fr-FR" dirty="0"/>
              <a:t>git </a:t>
            </a:r>
            <a:r>
              <a:rPr lang="fr-FR" dirty="0" err="1"/>
              <a:t>branch</a:t>
            </a:r>
            <a:endParaRPr lang="fr-FR" dirty="0"/>
          </a:p>
          <a:p>
            <a:pPr lvl="1"/>
            <a:r>
              <a:rPr lang="fr-FR" dirty="0"/>
              <a:t>git </a:t>
            </a:r>
            <a:r>
              <a:rPr lang="fr-FR" dirty="0" err="1"/>
              <a:t>branch</a:t>
            </a:r>
            <a:endParaRPr lang="fr-FR" dirty="0"/>
          </a:p>
          <a:p>
            <a:pPr lvl="1"/>
            <a:r>
              <a:rPr lang="fr-FR" dirty="0"/>
              <a:t>git </a:t>
            </a:r>
            <a:r>
              <a:rPr lang="fr-FR" dirty="0" err="1"/>
              <a:t>branch</a:t>
            </a:r>
            <a:endParaRPr lang="fr-FR" dirty="0"/>
          </a:p>
          <a:p>
            <a:pPr lvl="1"/>
            <a:r>
              <a:rPr lang="fr-FR" dirty="0"/>
              <a:t>git </a:t>
            </a:r>
            <a:r>
              <a:rPr lang="fr-FR" dirty="0" err="1"/>
              <a:t>checkout</a:t>
            </a:r>
            <a:r>
              <a:rPr lang="fr-FR" dirty="0"/>
              <a:t> </a:t>
            </a:r>
            <a:r>
              <a:rPr lang="fr-FR" dirty="0" err="1"/>
              <a:t>branch</a:t>
            </a:r>
            <a:endParaRPr lang="fr-FR" dirty="0"/>
          </a:p>
          <a:p>
            <a:pPr lvl="1"/>
            <a:endParaRPr lang="fr-FR" dirty="0"/>
          </a:p>
          <a:p>
            <a:pPr lvl="1"/>
            <a:r>
              <a:rPr lang="fr-FR" dirty="0"/>
              <a:t>git </a:t>
            </a:r>
            <a:r>
              <a:rPr lang="fr-FR" dirty="0" err="1"/>
              <a:t>branch</a:t>
            </a:r>
            <a:r>
              <a:rPr lang="fr-FR" dirty="0"/>
              <a:t> Branch1</a:t>
            </a:r>
          </a:p>
          <a:p>
            <a:pPr lvl="1"/>
            <a:r>
              <a:rPr lang="fr-FR" dirty="0"/>
              <a:t>git </a:t>
            </a:r>
            <a:r>
              <a:rPr lang="fr-FR" dirty="0" err="1"/>
              <a:t>branch</a:t>
            </a:r>
            <a:r>
              <a:rPr lang="fr-FR" dirty="0"/>
              <a:t> Branch2</a:t>
            </a:r>
          </a:p>
          <a:p>
            <a:pPr lvl="1"/>
            <a:r>
              <a:rPr lang="fr-FR" dirty="0"/>
              <a:t>git </a:t>
            </a:r>
            <a:r>
              <a:rPr lang="fr-FR" dirty="0" err="1"/>
              <a:t>branch</a:t>
            </a:r>
            <a:r>
              <a:rPr lang="fr-FR" dirty="0"/>
              <a:t> Branch3</a:t>
            </a:r>
          </a:p>
          <a:p>
            <a:pPr lvl="1"/>
            <a:r>
              <a:rPr lang="fr-FR" dirty="0"/>
              <a:t>git </a:t>
            </a:r>
            <a:r>
              <a:rPr lang="fr-FR" dirty="0" err="1"/>
              <a:t>checkout</a:t>
            </a:r>
            <a:r>
              <a:rPr lang="fr-FR" dirty="0"/>
              <a:t> Branch2</a:t>
            </a:r>
          </a:p>
          <a:p>
            <a:pPr lvl="1"/>
            <a:endParaRPr lang="fr-FR" dirty="0"/>
          </a:p>
          <a:p>
            <a:pPr lvl="1"/>
            <a:r>
              <a:rPr lang="fr-FR" dirty="0"/>
              <a:t>git </a:t>
            </a:r>
            <a:r>
              <a:rPr lang="fr-FR" dirty="0" err="1"/>
              <a:t>checkout</a:t>
            </a:r>
            <a:r>
              <a:rPr lang="fr-FR" dirty="0"/>
              <a:t> Branch1</a:t>
            </a:r>
          </a:p>
          <a:p>
            <a:pPr lvl="1"/>
            <a:r>
              <a:rPr lang="fr-FR" dirty="0"/>
              <a:t>git </a:t>
            </a:r>
            <a:r>
              <a:rPr lang="fr-FR" dirty="0" err="1"/>
              <a:t>checkout</a:t>
            </a:r>
            <a:r>
              <a:rPr lang="fr-FR" dirty="0"/>
              <a:t> Branch2</a:t>
            </a:r>
          </a:p>
          <a:p>
            <a:pPr lvl="1"/>
            <a:r>
              <a:rPr lang="fr-FR" dirty="0"/>
              <a:t>git </a:t>
            </a:r>
            <a:r>
              <a:rPr lang="fr-FR" dirty="0" err="1"/>
              <a:t>checkout</a:t>
            </a:r>
            <a:r>
              <a:rPr lang="fr-FR" dirty="0"/>
              <a:t> Branch3</a:t>
            </a:r>
          </a:p>
          <a:p>
            <a:pPr lvl="1"/>
            <a:r>
              <a:rPr lang="fr-FR" dirty="0"/>
              <a:t>git </a:t>
            </a:r>
            <a:r>
              <a:rPr lang="fr-FR" dirty="0" err="1"/>
              <a:t>branch</a:t>
            </a:r>
            <a:endParaRPr lang="fr-FR" dirty="0"/>
          </a:p>
        </p:txBody>
      </p:sp>
      <p:sp>
        <p:nvSpPr>
          <p:cNvPr id="6" name="Ellipse 5">
            <a:extLst>
              <a:ext uri="{FF2B5EF4-FFF2-40B4-BE49-F238E27FC236}">
                <a16:creationId xmlns:a16="http://schemas.microsoft.com/office/drawing/2014/main" id="{E0C6067A-8D5C-D3B5-1C1D-E468736D8F20}"/>
              </a:ext>
            </a:extLst>
          </p:cNvPr>
          <p:cNvSpPr/>
          <p:nvPr/>
        </p:nvSpPr>
        <p:spPr>
          <a:xfrm>
            <a:off x="644435" y="2891245"/>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 name="Ellipse 6">
            <a:extLst>
              <a:ext uri="{FF2B5EF4-FFF2-40B4-BE49-F238E27FC236}">
                <a16:creationId xmlns:a16="http://schemas.microsoft.com/office/drawing/2014/main" id="{488BB1EA-DA62-42FC-ECDA-A2A2F39F352A}"/>
              </a:ext>
            </a:extLst>
          </p:cNvPr>
          <p:cNvSpPr/>
          <p:nvPr/>
        </p:nvSpPr>
        <p:spPr>
          <a:xfrm>
            <a:off x="644435" y="4262851"/>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8" name="Ellipse 7">
            <a:extLst>
              <a:ext uri="{FF2B5EF4-FFF2-40B4-BE49-F238E27FC236}">
                <a16:creationId xmlns:a16="http://schemas.microsoft.com/office/drawing/2014/main" id="{CCB435DF-144F-1E10-FA8C-26C6E6A50F78}"/>
              </a:ext>
            </a:extLst>
          </p:cNvPr>
          <p:cNvSpPr/>
          <p:nvPr/>
        </p:nvSpPr>
        <p:spPr>
          <a:xfrm>
            <a:off x="644435" y="5643169"/>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7324447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4" name="ZoneTexte 3">
            <a:extLst>
              <a:ext uri="{FF2B5EF4-FFF2-40B4-BE49-F238E27FC236}">
                <a16:creationId xmlns:a16="http://schemas.microsoft.com/office/drawing/2014/main" id="{9165076B-2AD0-68B7-0EBF-57165B9D728A}"/>
              </a:ext>
            </a:extLst>
          </p:cNvPr>
          <p:cNvSpPr txBox="1"/>
          <p:nvPr/>
        </p:nvSpPr>
        <p:spPr>
          <a:xfrm>
            <a:off x="470263" y="1382443"/>
            <a:ext cx="10964092" cy="5355312"/>
          </a:xfrm>
          <a:prstGeom prst="rect">
            <a:avLst/>
          </a:prstGeom>
          <a:noFill/>
        </p:spPr>
        <p:txBody>
          <a:bodyPr wrap="square">
            <a:spAutoFit/>
          </a:bodyPr>
          <a:lstStyle/>
          <a:p>
            <a:r>
              <a:rPr lang="fr-FR" b="1" dirty="0"/>
              <a:t>Question 4</a:t>
            </a:r>
          </a:p>
          <a:p>
            <a:pPr lvl="1"/>
            <a:r>
              <a:rPr lang="fr-FR" b="1" dirty="0"/>
              <a:t>Nous allons désormais ajouter des branches à notre dépôt. Je souhaite créer trois nouvelles branches : "Branch1", "Branch2" et "Branch3", et basculer sur ma branche "Branch2". Que dois-je faire ?</a:t>
            </a:r>
          </a:p>
          <a:p>
            <a:pPr lvl="1"/>
            <a:endParaRPr lang="fr-FR" dirty="0"/>
          </a:p>
          <a:p>
            <a:pPr lvl="1"/>
            <a:endParaRPr lang="fr-FR" dirty="0"/>
          </a:p>
          <a:p>
            <a:pPr lvl="1"/>
            <a:r>
              <a:rPr lang="fr-FR" strike="sngStrike" dirty="0"/>
              <a:t>git </a:t>
            </a:r>
            <a:r>
              <a:rPr lang="fr-FR" strike="sngStrike" dirty="0" err="1"/>
              <a:t>branch</a:t>
            </a:r>
            <a:endParaRPr lang="fr-FR" strike="sngStrike" dirty="0"/>
          </a:p>
          <a:p>
            <a:pPr lvl="1"/>
            <a:r>
              <a:rPr lang="fr-FR" strike="sngStrike" dirty="0"/>
              <a:t>git </a:t>
            </a:r>
            <a:r>
              <a:rPr lang="fr-FR" strike="sngStrike" dirty="0" err="1"/>
              <a:t>branch</a:t>
            </a:r>
            <a:endParaRPr lang="fr-FR" strike="sngStrike" dirty="0"/>
          </a:p>
          <a:p>
            <a:pPr lvl="1"/>
            <a:r>
              <a:rPr lang="fr-FR" strike="sngStrike" dirty="0"/>
              <a:t>git </a:t>
            </a:r>
            <a:r>
              <a:rPr lang="fr-FR" strike="sngStrike" dirty="0" err="1"/>
              <a:t>branch</a:t>
            </a:r>
            <a:endParaRPr lang="fr-FR" strike="sngStrike" dirty="0"/>
          </a:p>
          <a:p>
            <a:pPr lvl="1"/>
            <a:r>
              <a:rPr lang="fr-FR" strike="sngStrike" dirty="0"/>
              <a:t>git </a:t>
            </a:r>
            <a:r>
              <a:rPr lang="fr-FR" strike="sngStrike" dirty="0" err="1"/>
              <a:t>checkout</a:t>
            </a:r>
            <a:r>
              <a:rPr lang="fr-FR" strike="sngStrike" dirty="0"/>
              <a:t> </a:t>
            </a:r>
            <a:r>
              <a:rPr lang="fr-FR" strike="sngStrike" dirty="0" err="1"/>
              <a:t>branch</a:t>
            </a:r>
            <a:endParaRPr lang="fr-FR" strike="sngStrike" dirty="0"/>
          </a:p>
          <a:p>
            <a:pPr lvl="1"/>
            <a:endParaRPr lang="fr-FR" dirty="0"/>
          </a:p>
          <a:p>
            <a:pPr lvl="1"/>
            <a:r>
              <a:rPr lang="fr-FR" dirty="0"/>
              <a:t>git </a:t>
            </a:r>
            <a:r>
              <a:rPr lang="fr-FR" dirty="0" err="1"/>
              <a:t>branch</a:t>
            </a:r>
            <a:r>
              <a:rPr lang="fr-FR" dirty="0"/>
              <a:t> Branch1</a:t>
            </a:r>
          </a:p>
          <a:p>
            <a:pPr lvl="1"/>
            <a:r>
              <a:rPr lang="fr-FR" dirty="0"/>
              <a:t>git </a:t>
            </a:r>
            <a:r>
              <a:rPr lang="fr-FR" dirty="0" err="1"/>
              <a:t>branch</a:t>
            </a:r>
            <a:r>
              <a:rPr lang="fr-FR" dirty="0"/>
              <a:t> Branch2</a:t>
            </a:r>
          </a:p>
          <a:p>
            <a:pPr lvl="1"/>
            <a:r>
              <a:rPr lang="fr-FR" dirty="0"/>
              <a:t>git </a:t>
            </a:r>
            <a:r>
              <a:rPr lang="fr-FR" dirty="0" err="1"/>
              <a:t>branch</a:t>
            </a:r>
            <a:r>
              <a:rPr lang="fr-FR" dirty="0"/>
              <a:t> Branch3</a:t>
            </a:r>
          </a:p>
          <a:p>
            <a:pPr lvl="1"/>
            <a:r>
              <a:rPr lang="fr-FR" dirty="0"/>
              <a:t>git </a:t>
            </a:r>
            <a:r>
              <a:rPr lang="fr-FR" dirty="0" err="1"/>
              <a:t>checkout</a:t>
            </a:r>
            <a:r>
              <a:rPr lang="fr-FR" dirty="0"/>
              <a:t> Branch2</a:t>
            </a:r>
          </a:p>
          <a:p>
            <a:pPr lvl="1"/>
            <a:endParaRPr lang="fr-FR" dirty="0"/>
          </a:p>
          <a:p>
            <a:pPr lvl="1"/>
            <a:r>
              <a:rPr lang="fr-FR" strike="sngStrike" dirty="0"/>
              <a:t>git </a:t>
            </a:r>
            <a:r>
              <a:rPr lang="fr-FR" strike="sngStrike" dirty="0" err="1"/>
              <a:t>checkout</a:t>
            </a:r>
            <a:r>
              <a:rPr lang="fr-FR" strike="sngStrike" dirty="0"/>
              <a:t> Branch1</a:t>
            </a:r>
          </a:p>
          <a:p>
            <a:pPr lvl="1"/>
            <a:r>
              <a:rPr lang="fr-FR" strike="sngStrike" dirty="0"/>
              <a:t>git </a:t>
            </a:r>
            <a:r>
              <a:rPr lang="fr-FR" strike="sngStrike" dirty="0" err="1"/>
              <a:t>checkout</a:t>
            </a:r>
            <a:r>
              <a:rPr lang="fr-FR" strike="sngStrike" dirty="0"/>
              <a:t> Branch2</a:t>
            </a:r>
          </a:p>
          <a:p>
            <a:pPr lvl="1"/>
            <a:r>
              <a:rPr lang="fr-FR" strike="sngStrike" dirty="0"/>
              <a:t>git </a:t>
            </a:r>
            <a:r>
              <a:rPr lang="fr-FR" strike="sngStrike" dirty="0" err="1"/>
              <a:t>checkout</a:t>
            </a:r>
            <a:r>
              <a:rPr lang="fr-FR" strike="sngStrike" dirty="0"/>
              <a:t> Branch3</a:t>
            </a:r>
          </a:p>
          <a:p>
            <a:pPr lvl="1"/>
            <a:r>
              <a:rPr lang="fr-FR" strike="sngStrike" dirty="0"/>
              <a:t>git </a:t>
            </a:r>
            <a:r>
              <a:rPr lang="fr-FR" strike="sngStrike" dirty="0" err="1"/>
              <a:t>branch</a:t>
            </a:r>
            <a:endParaRPr lang="fr-FR" strike="sngStrike" dirty="0"/>
          </a:p>
        </p:txBody>
      </p:sp>
      <p:sp>
        <p:nvSpPr>
          <p:cNvPr id="5" name="Ellipse 4">
            <a:extLst>
              <a:ext uri="{FF2B5EF4-FFF2-40B4-BE49-F238E27FC236}">
                <a16:creationId xmlns:a16="http://schemas.microsoft.com/office/drawing/2014/main" id="{5BBB43E6-17A1-2D03-79F1-3306FF16AF91}"/>
              </a:ext>
            </a:extLst>
          </p:cNvPr>
          <p:cNvSpPr/>
          <p:nvPr/>
        </p:nvSpPr>
        <p:spPr>
          <a:xfrm>
            <a:off x="644435" y="2891245"/>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 name="Ellipse 6">
            <a:extLst>
              <a:ext uri="{FF2B5EF4-FFF2-40B4-BE49-F238E27FC236}">
                <a16:creationId xmlns:a16="http://schemas.microsoft.com/office/drawing/2014/main" id="{65EA8DC3-F87B-EDFC-498B-3DC82B973E1C}"/>
              </a:ext>
            </a:extLst>
          </p:cNvPr>
          <p:cNvSpPr/>
          <p:nvPr/>
        </p:nvSpPr>
        <p:spPr>
          <a:xfrm>
            <a:off x="644435" y="5643169"/>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pic>
        <p:nvPicPr>
          <p:cNvPr id="9" name="Graphique 8" descr="Coche">
            <a:extLst>
              <a:ext uri="{FF2B5EF4-FFF2-40B4-BE49-F238E27FC236}">
                <a16:creationId xmlns:a16="http://schemas.microsoft.com/office/drawing/2014/main" id="{A3FAB44A-AED3-2C5D-F631-86625B167D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2035" y="4108267"/>
            <a:ext cx="439783" cy="439783"/>
          </a:xfrm>
          <a:prstGeom prst="rect">
            <a:avLst/>
          </a:prstGeom>
        </p:spPr>
      </p:pic>
    </p:spTree>
    <p:extLst>
      <p:ext uri="{BB962C8B-B14F-4D97-AF65-F5344CB8AC3E}">
        <p14:creationId xmlns:p14="http://schemas.microsoft.com/office/powerpoint/2010/main" val="2301110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5" name="ZoneTexte 4">
            <a:extLst>
              <a:ext uri="{FF2B5EF4-FFF2-40B4-BE49-F238E27FC236}">
                <a16:creationId xmlns:a16="http://schemas.microsoft.com/office/drawing/2014/main" id="{A35E004F-A784-20CD-0FC6-62181A64B7D8}"/>
              </a:ext>
            </a:extLst>
          </p:cNvPr>
          <p:cNvSpPr txBox="1"/>
          <p:nvPr/>
        </p:nvSpPr>
        <p:spPr>
          <a:xfrm>
            <a:off x="714103" y="1377694"/>
            <a:ext cx="10911839" cy="4308872"/>
          </a:xfrm>
          <a:prstGeom prst="rect">
            <a:avLst/>
          </a:prstGeom>
          <a:noFill/>
        </p:spPr>
        <p:txBody>
          <a:bodyPr wrap="square">
            <a:spAutoFit/>
          </a:bodyPr>
          <a:lstStyle/>
          <a:p>
            <a:r>
              <a:rPr lang="fr-FR" sz="2000" b="1" dirty="0"/>
              <a:t>Question 5</a:t>
            </a:r>
          </a:p>
          <a:p>
            <a:pPr lvl="1"/>
            <a:r>
              <a:rPr lang="fr-FR" sz="2000" b="1" dirty="0"/>
              <a:t>Quelle commande permet de consulter nos branches, et quel est le résultat de cette commande ?</a:t>
            </a:r>
          </a:p>
          <a:p>
            <a:pPr lvl="1"/>
            <a:endParaRPr lang="fr-FR" dirty="0"/>
          </a:p>
          <a:p>
            <a:pPr lvl="1"/>
            <a:endParaRPr lang="fr-FR" dirty="0"/>
          </a:p>
          <a:p>
            <a:pPr lvl="1"/>
            <a:r>
              <a:rPr lang="fr-FR" dirty="0"/>
              <a:t>git </a:t>
            </a:r>
            <a:r>
              <a:rPr lang="fr-FR" dirty="0" err="1"/>
              <a:t>branch</a:t>
            </a:r>
            <a:r>
              <a:rPr lang="fr-FR" dirty="0"/>
              <a:t>    	       </a:t>
            </a:r>
          </a:p>
          <a:p>
            <a:pPr lvl="1"/>
            <a:r>
              <a:rPr lang="fr-FR" dirty="0"/>
              <a:t>master    	       				git </a:t>
            </a:r>
            <a:r>
              <a:rPr lang="fr-FR" dirty="0" err="1"/>
              <a:t>branch</a:t>
            </a:r>
            <a:endParaRPr lang="fr-FR" dirty="0"/>
          </a:p>
          <a:p>
            <a:pPr lvl="1"/>
            <a:r>
              <a:rPr lang="fr-FR" dirty="0"/>
              <a:t>Branch1    	       				Branch1</a:t>
            </a:r>
          </a:p>
          <a:p>
            <a:pPr lvl="1"/>
            <a:r>
              <a:rPr lang="fr-FR" dirty="0"/>
              <a:t>*Branch2    	   				*Branch2</a:t>
            </a:r>
          </a:p>
          <a:p>
            <a:pPr lvl="1"/>
            <a:r>
              <a:rPr lang="fr-FR" dirty="0"/>
              <a:t>Branch3    	       				Branch3</a:t>
            </a:r>
          </a:p>
          <a:p>
            <a:pPr lvl="1"/>
            <a:r>
              <a:rPr lang="fr-FR" dirty="0"/>
              <a:t>    	       </a:t>
            </a:r>
          </a:p>
          <a:p>
            <a:pPr lvl="1"/>
            <a:r>
              <a:rPr lang="fr-FR" dirty="0"/>
              <a:t>git </a:t>
            </a:r>
            <a:r>
              <a:rPr lang="fr-FR" dirty="0" err="1"/>
              <a:t>checkout</a:t>
            </a:r>
            <a:r>
              <a:rPr lang="fr-FR" dirty="0"/>
              <a:t>    					git </a:t>
            </a:r>
            <a:r>
              <a:rPr lang="fr-FR" dirty="0" err="1"/>
              <a:t>checkout</a:t>
            </a:r>
            <a:endParaRPr lang="fr-FR" dirty="0"/>
          </a:p>
          <a:p>
            <a:pPr lvl="1"/>
            <a:r>
              <a:rPr lang="fr-FR" dirty="0"/>
              <a:t>master    	        				Branch1</a:t>
            </a:r>
          </a:p>
          <a:p>
            <a:pPr lvl="1"/>
            <a:r>
              <a:rPr lang="fr-FR" dirty="0"/>
              <a:t>Branch1    	        				*Branch2</a:t>
            </a:r>
          </a:p>
          <a:p>
            <a:pPr lvl="1"/>
            <a:r>
              <a:rPr lang="fr-FR" dirty="0"/>
              <a:t>*Branch2    	    				Branch3</a:t>
            </a:r>
          </a:p>
          <a:p>
            <a:pPr lvl="1"/>
            <a:r>
              <a:rPr lang="fr-FR" dirty="0"/>
              <a:t>Branch3    	 </a:t>
            </a:r>
          </a:p>
        </p:txBody>
      </p:sp>
      <p:sp>
        <p:nvSpPr>
          <p:cNvPr id="6" name="Ellipse 5">
            <a:extLst>
              <a:ext uri="{FF2B5EF4-FFF2-40B4-BE49-F238E27FC236}">
                <a16:creationId xmlns:a16="http://schemas.microsoft.com/office/drawing/2014/main" id="{5FDA81BD-6D10-A346-B6E7-A0976975F1B0}"/>
              </a:ext>
            </a:extLst>
          </p:cNvPr>
          <p:cNvSpPr/>
          <p:nvPr/>
        </p:nvSpPr>
        <p:spPr>
          <a:xfrm>
            <a:off x="1027613" y="2673530"/>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 name="Ellipse 6">
            <a:extLst>
              <a:ext uri="{FF2B5EF4-FFF2-40B4-BE49-F238E27FC236}">
                <a16:creationId xmlns:a16="http://schemas.microsoft.com/office/drawing/2014/main" id="{B7E52D29-ECA4-48B0-A8B9-FEC7F2D9FCED}"/>
              </a:ext>
            </a:extLst>
          </p:cNvPr>
          <p:cNvSpPr/>
          <p:nvPr/>
        </p:nvSpPr>
        <p:spPr>
          <a:xfrm>
            <a:off x="1018904" y="4315102"/>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8" name="Ellipse 7">
            <a:extLst>
              <a:ext uri="{FF2B5EF4-FFF2-40B4-BE49-F238E27FC236}">
                <a16:creationId xmlns:a16="http://schemas.microsoft.com/office/drawing/2014/main" id="{769BF516-2E54-A060-CAC5-94EFB2A51244}"/>
              </a:ext>
            </a:extLst>
          </p:cNvPr>
          <p:cNvSpPr/>
          <p:nvPr/>
        </p:nvSpPr>
        <p:spPr>
          <a:xfrm>
            <a:off x="6074230" y="2947851"/>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9" name="Ellipse 8">
            <a:extLst>
              <a:ext uri="{FF2B5EF4-FFF2-40B4-BE49-F238E27FC236}">
                <a16:creationId xmlns:a16="http://schemas.microsoft.com/office/drawing/2014/main" id="{9030A493-0FAB-76FB-3BAB-002BDF6283FF}"/>
              </a:ext>
            </a:extLst>
          </p:cNvPr>
          <p:cNvSpPr/>
          <p:nvPr/>
        </p:nvSpPr>
        <p:spPr>
          <a:xfrm>
            <a:off x="6074230" y="4319457"/>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407837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3" name="ZoneTexte 2">
            <a:extLst>
              <a:ext uri="{FF2B5EF4-FFF2-40B4-BE49-F238E27FC236}">
                <a16:creationId xmlns:a16="http://schemas.microsoft.com/office/drawing/2014/main" id="{4CE67F81-B494-3C26-8CF4-7F8EEE1CE9A1}"/>
              </a:ext>
            </a:extLst>
          </p:cNvPr>
          <p:cNvSpPr txBox="1"/>
          <p:nvPr/>
        </p:nvSpPr>
        <p:spPr>
          <a:xfrm>
            <a:off x="714103" y="1377694"/>
            <a:ext cx="10911839" cy="4308872"/>
          </a:xfrm>
          <a:prstGeom prst="rect">
            <a:avLst/>
          </a:prstGeom>
          <a:noFill/>
        </p:spPr>
        <p:txBody>
          <a:bodyPr wrap="square">
            <a:spAutoFit/>
          </a:bodyPr>
          <a:lstStyle/>
          <a:p>
            <a:r>
              <a:rPr lang="fr-FR" sz="2000" b="1" dirty="0"/>
              <a:t>Question 5</a:t>
            </a:r>
          </a:p>
          <a:p>
            <a:pPr lvl="1"/>
            <a:r>
              <a:rPr lang="fr-FR" sz="2000" b="1" dirty="0"/>
              <a:t>Quelle commande permet de consulter nos branches, et quel est le résultat de cette commande ?</a:t>
            </a:r>
          </a:p>
          <a:p>
            <a:pPr lvl="1"/>
            <a:endParaRPr lang="fr-FR" dirty="0"/>
          </a:p>
          <a:p>
            <a:pPr lvl="1"/>
            <a:endParaRPr lang="fr-FR" dirty="0"/>
          </a:p>
          <a:p>
            <a:pPr lvl="1"/>
            <a:r>
              <a:rPr lang="fr-FR" dirty="0"/>
              <a:t>git </a:t>
            </a:r>
            <a:r>
              <a:rPr lang="fr-FR" dirty="0" err="1"/>
              <a:t>branch</a:t>
            </a:r>
            <a:r>
              <a:rPr lang="fr-FR" dirty="0"/>
              <a:t>    	       </a:t>
            </a:r>
          </a:p>
          <a:p>
            <a:pPr lvl="1"/>
            <a:r>
              <a:rPr lang="fr-FR" dirty="0"/>
              <a:t>main    	       				</a:t>
            </a:r>
            <a:r>
              <a:rPr lang="fr-FR" strike="sngStrike" dirty="0"/>
              <a:t>git </a:t>
            </a:r>
            <a:r>
              <a:rPr lang="fr-FR" strike="sngStrike" dirty="0" err="1"/>
              <a:t>branch</a:t>
            </a:r>
            <a:endParaRPr lang="fr-FR" strike="sngStrike" dirty="0"/>
          </a:p>
          <a:p>
            <a:pPr lvl="1"/>
            <a:r>
              <a:rPr lang="fr-FR" dirty="0"/>
              <a:t>Branch1    	       				</a:t>
            </a:r>
            <a:r>
              <a:rPr lang="fr-FR" strike="sngStrike" dirty="0"/>
              <a:t>Branch1</a:t>
            </a:r>
          </a:p>
          <a:p>
            <a:pPr lvl="1"/>
            <a:r>
              <a:rPr lang="fr-FR" dirty="0"/>
              <a:t>*Branch2    	   				</a:t>
            </a:r>
            <a:r>
              <a:rPr lang="fr-FR" strike="sngStrike" dirty="0"/>
              <a:t>*Branch2</a:t>
            </a:r>
          </a:p>
          <a:p>
            <a:pPr lvl="1"/>
            <a:r>
              <a:rPr lang="fr-FR" dirty="0"/>
              <a:t>Branch3    	       				</a:t>
            </a:r>
            <a:r>
              <a:rPr lang="fr-FR" strike="sngStrike" dirty="0"/>
              <a:t>Branch3</a:t>
            </a:r>
          </a:p>
          <a:p>
            <a:pPr lvl="1"/>
            <a:r>
              <a:rPr lang="fr-FR" dirty="0"/>
              <a:t>    	       </a:t>
            </a:r>
          </a:p>
          <a:p>
            <a:pPr lvl="1"/>
            <a:r>
              <a:rPr lang="fr-FR" strike="sngStrike" dirty="0"/>
              <a:t>git </a:t>
            </a:r>
            <a:r>
              <a:rPr lang="fr-FR" dirty="0" err="1"/>
              <a:t>checkout</a:t>
            </a:r>
            <a:r>
              <a:rPr lang="fr-FR" dirty="0"/>
              <a:t>    					</a:t>
            </a:r>
            <a:r>
              <a:rPr lang="fr-FR" strike="sngStrike" dirty="0"/>
              <a:t>git </a:t>
            </a:r>
            <a:r>
              <a:rPr lang="fr-FR" strike="sngStrike" dirty="0" err="1"/>
              <a:t>checkout</a:t>
            </a:r>
            <a:endParaRPr lang="fr-FR" strike="sngStrike" dirty="0"/>
          </a:p>
          <a:p>
            <a:pPr lvl="1"/>
            <a:r>
              <a:rPr lang="fr-FR" dirty="0"/>
              <a:t>main    	        				</a:t>
            </a:r>
            <a:r>
              <a:rPr lang="fr-FR" strike="sngStrike" dirty="0"/>
              <a:t>Branch1</a:t>
            </a:r>
          </a:p>
          <a:p>
            <a:pPr lvl="1"/>
            <a:r>
              <a:rPr lang="fr-FR" dirty="0"/>
              <a:t>Branch1    	        				</a:t>
            </a:r>
            <a:r>
              <a:rPr lang="fr-FR" strike="sngStrike" dirty="0"/>
              <a:t>*Branch2</a:t>
            </a:r>
          </a:p>
          <a:p>
            <a:pPr lvl="1"/>
            <a:r>
              <a:rPr lang="fr-FR" strike="sngStrike" dirty="0"/>
              <a:t>*Branch2</a:t>
            </a:r>
            <a:r>
              <a:rPr lang="fr-FR" dirty="0"/>
              <a:t>    	    				</a:t>
            </a:r>
            <a:r>
              <a:rPr lang="fr-FR" strike="sngStrike" dirty="0"/>
              <a:t>Branch3</a:t>
            </a:r>
          </a:p>
          <a:p>
            <a:pPr lvl="1"/>
            <a:r>
              <a:rPr lang="fr-FR" strike="sngStrike" dirty="0"/>
              <a:t>Branch3</a:t>
            </a:r>
            <a:r>
              <a:rPr lang="fr-FR" dirty="0"/>
              <a:t>    	 </a:t>
            </a:r>
          </a:p>
        </p:txBody>
      </p:sp>
      <p:sp>
        <p:nvSpPr>
          <p:cNvPr id="5" name="Ellipse 4">
            <a:extLst>
              <a:ext uri="{FF2B5EF4-FFF2-40B4-BE49-F238E27FC236}">
                <a16:creationId xmlns:a16="http://schemas.microsoft.com/office/drawing/2014/main" id="{F69C4C48-8184-F226-1B65-9CEF7C8738E1}"/>
              </a:ext>
            </a:extLst>
          </p:cNvPr>
          <p:cNvSpPr/>
          <p:nvPr/>
        </p:nvSpPr>
        <p:spPr>
          <a:xfrm>
            <a:off x="1018904" y="4315102"/>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6" name="Ellipse 5">
            <a:extLst>
              <a:ext uri="{FF2B5EF4-FFF2-40B4-BE49-F238E27FC236}">
                <a16:creationId xmlns:a16="http://schemas.microsoft.com/office/drawing/2014/main" id="{F6AE6573-CA90-721A-984C-00DA489CD6B2}"/>
              </a:ext>
            </a:extLst>
          </p:cNvPr>
          <p:cNvSpPr/>
          <p:nvPr/>
        </p:nvSpPr>
        <p:spPr>
          <a:xfrm>
            <a:off x="6074230" y="2947851"/>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 name="Ellipse 6">
            <a:extLst>
              <a:ext uri="{FF2B5EF4-FFF2-40B4-BE49-F238E27FC236}">
                <a16:creationId xmlns:a16="http://schemas.microsoft.com/office/drawing/2014/main" id="{C900C57E-0E73-5670-51C2-688BF4965DED}"/>
              </a:ext>
            </a:extLst>
          </p:cNvPr>
          <p:cNvSpPr/>
          <p:nvPr/>
        </p:nvSpPr>
        <p:spPr>
          <a:xfrm>
            <a:off x="6074230" y="4319457"/>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pic>
        <p:nvPicPr>
          <p:cNvPr id="8" name="Graphique 7" descr="Coche">
            <a:extLst>
              <a:ext uri="{FF2B5EF4-FFF2-40B4-BE49-F238E27FC236}">
                <a16:creationId xmlns:a16="http://schemas.microsoft.com/office/drawing/2014/main" id="{FBA4A771-169F-BF78-FC9C-C4A02B028A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544" y="2514598"/>
            <a:ext cx="439783" cy="439783"/>
          </a:xfrm>
          <a:prstGeom prst="rect">
            <a:avLst/>
          </a:prstGeom>
        </p:spPr>
      </p:pic>
    </p:spTree>
    <p:extLst>
      <p:ext uri="{BB962C8B-B14F-4D97-AF65-F5344CB8AC3E}">
        <p14:creationId xmlns:p14="http://schemas.microsoft.com/office/powerpoint/2010/main" val="5766508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5" name="ZoneTexte 4">
            <a:extLst>
              <a:ext uri="{FF2B5EF4-FFF2-40B4-BE49-F238E27FC236}">
                <a16:creationId xmlns:a16="http://schemas.microsoft.com/office/drawing/2014/main" id="{D63D313F-33F5-03CD-23FE-596CB716FD90}"/>
              </a:ext>
            </a:extLst>
          </p:cNvPr>
          <p:cNvSpPr txBox="1"/>
          <p:nvPr/>
        </p:nvSpPr>
        <p:spPr>
          <a:xfrm>
            <a:off x="1685108" y="1902379"/>
            <a:ext cx="8887097" cy="3724096"/>
          </a:xfrm>
          <a:prstGeom prst="rect">
            <a:avLst/>
          </a:prstGeom>
          <a:noFill/>
        </p:spPr>
        <p:txBody>
          <a:bodyPr wrap="square">
            <a:spAutoFit/>
          </a:bodyPr>
          <a:lstStyle/>
          <a:p>
            <a:r>
              <a:rPr lang="fr-FR" sz="2000" b="1" dirty="0"/>
              <a:t>Question 6</a:t>
            </a:r>
          </a:p>
          <a:p>
            <a:pPr lvl="1"/>
            <a:r>
              <a:rPr lang="fr-FR" b="1" dirty="0"/>
              <a:t>Vous devez maintenant réaliser des modifications sur votre branche Branch2, puis créer une version en indiquant le message "Je suis le roi du commit". Comment faites-vous cela ?</a:t>
            </a:r>
          </a:p>
          <a:p>
            <a:pPr lvl="1"/>
            <a:endParaRPr lang="fr-FR" dirty="0"/>
          </a:p>
          <a:p>
            <a:pPr lvl="1"/>
            <a:endParaRPr lang="fr-FR" dirty="0"/>
          </a:p>
          <a:p>
            <a:pPr marL="742950" lvl="1" indent="-285750">
              <a:buFont typeface="Courier New" panose="02070309020205020404" pitchFamily="49" charset="0"/>
              <a:buChar char="o"/>
            </a:pPr>
            <a:r>
              <a:rPr lang="fr-FR" dirty="0"/>
              <a:t>git commit "Je suis le roi du commit"</a:t>
            </a:r>
          </a:p>
          <a:p>
            <a:pPr marL="742950" lvl="1" indent="-285750">
              <a:buFont typeface="Courier New" panose="02070309020205020404" pitchFamily="49" charset="0"/>
              <a:buChar char="o"/>
            </a:pPr>
            <a:endParaRPr lang="fr-FR" dirty="0"/>
          </a:p>
          <a:p>
            <a:pPr marL="742950" lvl="1" indent="-285750">
              <a:buFont typeface="Courier New" panose="02070309020205020404" pitchFamily="49" charset="0"/>
              <a:buChar char="o"/>
            </a:pPr>
            <a:r>
              <a:rPr lang="fr-FR" dirty="0"/>
              <a:t>git commit -m “Je suis le roi du commit”</a:t>
            </a:r>
          </a:p>
          <a:p>
            <a:pPr marL="742950" lvl="1" indent="-285750">
              <a:buFont typeface="Courier New" panose="02070309020205020404" pitchFamily="49" charset="0"/>
              <a:buChar char="o"/>
            </a:pPr>
            <a:endParaRPr lang="fr-FR" dirty="0"/>
          </a:p>
          <a:p>
            <a:pPr marL="742950" lvl="1" indent="-285750">
              <a:buFont typeface="Courier New" panose="02070309020205020404" pitchFamily="49" charset="0"/>
              <a:buChar char="o"/>
            </a:pPr>
            <a:r>
              <a:rPr lang="fr-FR" dirty="0"/>
              <a:t>git commit -m -n “Je suis le roi du commit”</a:t>
            </a:r>
          </a:p>
          <a:p>
            <a:pPr marL="742950" lvl="1" indent="-285750">
              <a:buFont typeface="Courier New" panose="02070309020205020404" pitchFamily="49" charset="0"/>
              <a:buChar char="o"/>
            </a:pPr>
            <a:endParaRPr lang="fr-FR" dirty="0"/>
          </a:p>
          <a:p>
            <a:pPr marL="742950" lvl="1" indent="-285750">
              <a:buFont typeface="Courier New" panose="02070309020205020404" pitchFamily="49" charset="0"/>
              <a:buChar char="o"/>
            </a:pPr>
            <a:r>
              <a:rPr lang="fr-FR" dirty="0"/>
              <a:t>commit</a:t>
            </a:r>
          </a:p>
        </p:txBody>
      </p:sp>
    </p:spTree>
    <p:extLst>
      <p:ext uri="{BB962C8B-B14F-4D97-AF65-F5344CB8AC3E}">
        <p14:creationId xmlns:p14="http://schemas.microsoft.com/office/powerpoint/2010/main" val="1385879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3" name="ZoneTexte 2">
            <a:extLst>
              <a:ext uri="{FF2B5EF4-FFF2-40B4-BE49-F238E27FC236}">
                <a16:creationId xmlns:a16="http://schemas.microsoft.com/office/drawing/2014/main" id="{AE88C5F2-21BC-8C51-91B8-96616D212A54}"/>
              </a:ext>
            </a:extLst>
          </p:cNvPr>
          <p:cNvSpPr txBox="1"/>
          <p:nvPr/>
        </p:nvSpPr>
        <p:spPr>
          <a:xfrm>
            <a:off x="1685108" y="1902379"/>
            <a:ext cx="8887097" cy="3724096"/>
          </a:xfrm>
          <a:prstGeom prst="rect">
            <a:avLst/>
          </a:prstGeom>
          <a:noFill/>
        </p:spPr>
        <p:txBody>
          <a:bodyPr wrap="square">
            <a:spAutoFit/>
          </a:bodyPr>
          <a:lstStyle/>
          <a:p>
            <a:r>
              <a:rPr lang="fr-FR" sz="2000" b="1" dirty="0"/>
              <a:t>Question 6</a:t>
            </a:r>
          </a:p>
          <a:p>
            <a:pPr lvl="1"/>
            <a:r>
              <a:rPr lang="fr-FR" b="1" dirty="0"/>
              <a:t>Vous devez maintenant réaliser des modifications sur votre branche Branch2, puis créer une version en indiquant le message "Je suis le roi du commit". Comment faites-vous cela ?</a:t>
            </a:r>
          </a:p>
          <a:p>
            <a:pPr lvl="1"/>
            <a:endParaRPr lang="fr-FR" dirty="0"/>
          </a:p>
          <a:p>
            <a:pPr lvl="1"/>
            <a:endParaRPr lang="fr-FR" dirty="0"/>
          </a:p>
          <a:p>
            <a:pPr marL="742950" lvl="1" indent="-285750">
              <a:buFont typeface="Courier New" panose="02070309020205020404" pitchFamily="49" charset="0"/>
              <a:buChar char="o"/>
            </a:pPr>
            <a:r>
              <a:rPr lang="fr-FR" strike="sngStrike" dirty="0"/>
              <a:t>git commit "Je suis le roi du commit"</a:t>
            </a:r>
          </a:p>
          <a:p>
            <a:pPr marL="742950" lvl="1" indent="-285750">
              <a:buFont typeface="Courier New" panose="02070309020205020404" pitchFamily="49" charset="0"/>
              <a:buChar char="o"/>
            </a:pPr>
            <a:endParaRPr lang="fr-FR" dirty="0"/>
          </a:p>
          <a:p>
            <a:pPr marL="742950" lvl="1" indent="-285750">
              <a:buFont typeface="Wingdings" panose="05000000000000000000" pitchFamily="2" charset="2"/>
              <a:buChar char="ü"/>
            </a:pPr>
            <a:r>
              <a:rPr lang="fr-FR" dirty="0"/>
              <a:t>git commit -m “Je suis le roi du commit”</a:t>
            </a:r>
          </a:p>
          <a:p>
            <a:pPr marL="742950" lvl="1" indent="-285750">
              <a:buFont typeface="Courier New" panose="02070309020205020404" pitchFamily="49" charset="0"/>
              <a:buChar char="o"/>
            </a:pPr>
            <a:endParaRPr lang="fr-FR" dirty="0"/>
          </a:p>
          <a:p>
            <a:pPr marL="742950" lvl="1" indent="-285750">
              <a:buFont typeface="Courier New" panose="02070309020205020404" pitchFamily="49" charset="0"/>
              <a:buChar char="o"/>
            </a:pPr>
            <a:r>
              <a:rPr lang="fr-FR" strike="sngStrike" dirty="0"/>
              <a:t>git commit -m -n “Je suis le roi du commit”</a:t>
            </a:r>
          </a:p>
          <a:p>
            <a:pPr lvl="1"/>
            <a:endParaRPr lang="fr-FR" strike="sngStrike" dirty="0"/>
          </a:p>
          <a:p>
            <a:pPr marL="742950" lvl="1" indent="-285750">
              <a:buFont typeface="Courier New" panose="02070309020205020404" pitchFamily="49" charset="0"/>
              <a:buChar char="o"/>
            </a:pPr>
            <a:r>
              <a:rPr lang="fr-FR" strike="sngStrike" dirty="0"/>
              <a:t>commit</a:t>
            </a:r>
          </a:p>
        </p:txBody>
      </p:sp>
    </p:spTree>
    <p:extLst>
      <p:ext uri="{BB962C8B-B14F-4D97-AF65-F5344CB8AC3E}">
        <p14:creationId xmlns:p14="http://schemas.microsoft.com/office/powerpoint/2010/main" val="40672445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5" name="ZoneTexte 4">
            <a:extLst>
              <a:ext uri="{FF2B5EF4-FFF2-40B4-BE49-F238E27FC236}">
                <a16:creationId xmlns:a16="http://schemas.microsoft.com/office/drawing/2014/main" id="{7FD7EC98-19D9-8AE6-4F59-E7410C449799}"/>
              </a:ext>
            </a:extLst>
          </p:cNvPr>
          <p:cNvSpPr txBox="1"/>
          <p:nvPr/>
        </p:nvSpPr>
        <p:spPr>
          <a:xfrm>
            <a:off x="2129246" y="1271680"/>
            <a:ext cx="7833360" cy="5355312"/>
          </a:xfrm>
          <a:prstGeom prst="rect">
            <a:avLst/>
          </a:prstGeom>
          <a:noFill/>
        </p:spPr>
        <p:txBody>
          <a:bodyPr wrap="square">
            <a:spAutoFit/>
          </a:bodyPr>
          <a:lstStyle/>
          <a:p>
            <a:r>
              <a:rPr lang="fr-FR" sz="2000" b="1" dirty="0"/>
              <a:t>Question 7</a:t>
            </a:r>
          </a:p>
          <a:p>
            <a:pPr lvl="1"/>
            <a:r>
              <a:rPr lang="fr-FR" b="1" dirty="0"/>
              <a:t>Dans quel ordre dois-je réaliser les 3 commandes ?</a:t>
            </a:r>
          </a:p>
          <a:p>
            <a:pPr lvl="1"/>
            <a:endParaRPr lang="fr-FR" dirty="0"/>
          </a:p>
          <a:p>
            <a:pPr lvl="1"/>
            <a:endParaRPr lang="fr-FR" dirty="0"/>
          </a:p>
          <a:p>
            <a:pPr lvl="1"/>
            <a:r>
              <a:rPr lang="fr-FR" dirty="0"/>
              <a:t>git </a:t>
            </a:r>
            <a:r>
              <a:rPr lang="fr-FR" dirty="0" err="1"/>
              <a:t>add</a:t>
            </a:r>
            <a:r>
              <a:rPr lang="fr-FR" dirty="0"/>
              <a:t> fichier.html</a:t>
            </a:r>
          </a:p>
          <a:p>
            <a:pPr lvl="1"/>
            <a:r>
              <a:rPr lang="fr-FR" dirty="0"/>
              <a:t>git commit -m “message”</a:t>
            </a:r>
          </a:p>
          <a:p>
            <a:pPr lvl="1"/>
            <a:r>
              <a:rPr lang="fr-FR" dirty="0"/>
              <a:t>git push </a:t>
            </a:r>
            <a:r>
              <a:rPr lang="fr-FR" dirty="0" err="1"/>
              <a:t>origin</a:t>
            </a:r>
            <a:r>
              <a:rPr lang="fr-FR" dirty="0"/>
              <a:t> main</a:t>
            </a:r>
          </a:p>
          <a:p>
            <a:pPr lvl="1"/>
            <a:endParaRPr lang="fr-FR" dirty="0"/>
          </a:p>
          <a:p>
            <a:pPr lvl="1"/>
            <a:r>
              <a:rPr lang="fr-FR" dirty="0"/>
              <a:t>git </a:t>
            </a:r>
            <a:r>
              <a:rPr lang="fr-FR" dirty="0" err="1"/>
              <a:t>add</a:t>
            </a:r>
            <a:r>
              <a:rPr lang="fr-FR" dirty="0"/>
              <a:t> fichier.html</a:t>
            </a:r>
          </a:p>
          <a:p>
            <a:pPr lvl="1"/>
            <a:r>
              <a:rPr lang="fr-FR" dirty="0"/>
              <a:t>git push </a:t>
            </a:r>
            <a:r>
              <a:rPr lang="fr-FR" dirty="0" err="1"/>
              <a:t>origin</a:t>
            </a:r>
            <a:r>
              <a:rPr lang="fr-FR" dirty="0"/>
              <a:t> main</a:t>
            </a:r>
          </a:p>
          <a:p>
            <a:pPr lvl="1"/>
            <a:r>
              <a:rPr lang="fr-FR" dirty="0"/>
              <a:t>git commit -m “message”</a:t>
            </a:r>
          </a:p>
          <a:p>
            <a:pPr lvl="1"/>
            <a:endParaRPr lang="fr-FR" dirty="0"/>
          </a:p>
          <a:p>
            <a:pPr lvl="1"/>
            <a:r>
              <a:rPr lang="fr-FR" dirty="0"/>
              <a:t>git push </a:t>
            </a:r>
            <a:r>
              <a:rPr lang="fr-FR" dirty="0" err="1"/>
              <a:t>origin</a:t>
            </a:r>
            <a:r>
              <a:rPr lang="fr-FR" dirty="0"/>
              <a:t> main</a:t>
            </a:r>
          </a:p>
          <a:p>
            <a:pPr lvl="1"/>
            <a:r>
              <a:rPr lang="fr-FR" dirty="0"/>
              <a:t>git </a:t>
            </a:r>
            <a:r>
              <a:rPr lang="fr-FR" dirty="0" err="1"/>
              <a:t>add</a:t>
            </a:r>
            <a:r>
              <a:rPr lang="fr-FR" dirty="0"/>
              <a:t> fichier.html</a:t>
            </a:r>
          </a:p>
          <a:p>
            <a:pPr lvl="1"/>
            <a:r>
              <a:rPr lang="fr-FR" dirty="0"/>
              <a:t>git commit -m “message”</a:t>
            </a:r>
          </a:p>
          <a:p>
            <a:pPr lvl="1"/>
            <a:endParaRPr lang="fr-FR" dirty="0"/>
          </a:p>
          <a:p>
            <a:pPr lvl="1"/>
            <a:r>
              <a:rPr lang="fr-FR" dirty="0"/>
              <a:t>git commit -m “message”</a:t>
            </a:r>
          </a:p>
          <a:p>
            <a:pPr lvl="1"/>
            <a:r>
              <a:rPr lang="fr-FR" dirty="0"/>
              <a:t>git </a:t>
            </a:r>
            <a:r>
              <a:rPr lang="fr-FR" dirty="0" err="1"/>
              <a:t>add</a:t>
            </a:r>
            <a:r>
              <a:rPr lang="fr-FR" dirty="0"/>
              <a:t> fichier.html</a:t>
            </a:r>
          </a:p>
          <a:p>
            <a:pPr lvl="1"/>
            <a:r>
              <a:rPr lang="fr-FR" dirty="0"/>
              <a:t>git push </a:t>
            </a:r>
            <a:r>
              <a:rPr lang="fr-FR" dirty="0" err="1"/>
              <a:t>origin</a:t>
            </a:r>
            <a:r>
              <a:rPr lang="fr-FR" dirty="0"/>
              <a:t> main</a:t>
            </a:r>
          </a:p>
        </p:txBody>
      </p:sp>
      <p:sp>
        <p:nvSpPr>
          <p:cNvPr id="6" name="Ellipse 5">
            <a:extLst>
              <a:ext uri="{FF2B5EF4-FFF2-40B4-BE49-F238E27FC236}">
                <a16:creationId xmlns:a16="http://schemas.microsoft.com/office/drawing/2014/main" id="{2BAEBBA6-0863-1FA2-BD80-7D58ABAF4E3A}"/>
              </a:ext>
            </a:extLst>
          </p:cNvPr>
          <p:cNvSpPr/>
          <p:nvPr/>
        </p:nvSpPr>
        <p:spPr>
          <a:xfrm>
            <a:off x="2316484" y="2516777"/>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 name="Ellipse 6">
            <a:extLst>
              <a:ext uri="{FF2B5EF4-FFF2-40B4-BE49-F238E27FC236}">
                <a16:creationId xmlns:a16="http://schemas.microsoft.com/office/drawing/2014/main" id="{75DA8CE5-74EF-68AB-869A-DD6685079944}"/>
              </a:ext>
            </a:extLst>
          </p:cNvPr>
          <p:cNvSpPr/>
          <p:nvPr/>
        </p:nvSpPr>
        <p:spPr>
          <a:xfrm>
            <a:off x="2316484" y="3618418"/>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8" name="Ellipse 7">
            <a:extLst>
              <a:ext uri="{FF2B5EF4-FFF2-40B4-BE49-F238E27FC236}">
                <a16:creationId xmlns:a16="http://schemas.microsoft.com/office/drawing/2014/main" id="{8A98CC6E-ED9B-D706-66B4-F6B2AFD57500}"/>
              </a:ext>
            </a:extLst>
          </p:cNvPr>
          <p:cNvSpPr/>
          <p:nvPr/>
        </p:nvSpPr>
        <p:spPr>
          <a:xfrm>
            <a:off x="2342610" y="4720061"/>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9" name="Ellipse 8">
            <a:extLst>
              <a:ext uri="{FF2B5EF4-FFF2-40B4-BE49-F238E27FC236}">
                <a16:creationId xmlns:a16="http://schemas.microsoft.com/office/drawing/2014/main" id="{E21EACDB-8A84-1522-3D0F-44734DAE809D}"/>
              </a:ext>
            </a:extLst>
          </p:cNvPr>
          <p:cNvSpPr/>
          <p:nvPr/>
        </p:nvSpPr>
        <p:spPr>
          <a:xfrm>
            <a:off x="2355673" y="5804278"/>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40265973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3" name="ZoneTexte 2">
            <a:extLst>
              <a:ext uri="{FF2B5EF4-FFF2-40B4-BE49-F238E27FC236}">
                <a16:creationId xmlns:a16="http://schemas.microsoft.com/office/drawing/2014/main" id="{1A3383F9-63C6-93F9-9546-408619DEA9AE}"/>
              </a:ext>
            </a:extLst>
          </p:cNvPr>
          <p:cNvSpPr txBox="1"/>
          <p:nvPr/>
        </p:nvSpPr>
        <p:spPr>
          <a:xfrm>
            <a:off x="2129246" y="1271680"/>
            <a:ext cx="7833360" cy="5355312"/>
          </a:xfrm>
          <a:prstGeom prst="rect">
            <a:avLst/>
          </a:prstGeom>
          <a:noFill/>
        </p:spPr>
        <p:txBody>
          <a:bodyPr wrap="square">
            <a:spAutoFit/>
          </a:bodyPr>
          <a:lstStyle/>
          <a:p>
            <a:r>
              <a:rPr lang="fr-FR" sz="2000" b="1" dirty="0"/>
              <a:t>Question 7</a:t>
            </a:r>
          </a:p>
          <a:p>
            <a:pPr lvl="1"/>
            <a:r>
              <a:rPr lang="fr-FR" b="1" dirty="0"/>
              <a:t>Dans quel ordre dois-je réaliser les 3 commandes ?</a:t>
            </a:r>
          </a:p>
          <a:p>
            <a:pPr lvl="1"/>
            <a:endParaRPr lang="fr-FR" dirty="0"/>
          </a:p>
          <a:p>
            <a:pPr lvl="1"/>
            <a:endParaRPr lang="fr-FR" dirty="0"/>
          </a:p>
          <a:p>
            <a:pPr lvl="1"/>
            <a:r>
              <a:rPr lang="fr-FR" dirty="0"/>
              <a:t>git </a:t>
            </a:r>
            <a:r>
              <a:rPr lang="fr-FR" dirty="0" err="1"/>
              <a:t>add</a:t>
            </a:r>
            <a:r>
              <a:rPr lang="fr-FR" dirty="0"/>
              <a:t> fichier.html</a:t>
            </a:r>
          </a:p>
          <a:p>
            <a:pPr lvl="1"/>
            <a:r>
              <a:rPr lang="fr-FR" dirty="0"/>
              <a:t>git commit -m “message”</a:t>
            </a:r>
          </a:p>
          <a:p>
            <a:pPr lvl="1"/>
            <a:r>
              <a:rPr lang="fr-FR" dirty="0"/>
              <a:t>git push </a:t>
            </a:r>
            <a:r>
              <a:rPr lang="fr-FR" dirty="0" err="1"/>
              <a:t>origin</a:t>
            </a:r>
            <a:r>
              <a:rPr lang="fr-FR" dirty="0"/>
              <a:t> main</a:t>
            </a:r>
          </a:p>
          <a:p>
            <a:pPr lvl="1"/>
            <a:endParaRPr lang="fr-FR" dirty="0"/>
          </a:p>
          <a:p>
            <a:pPr lvl="1"/>
            <a:r>
              <a:rPr lang="fr-FR" strike="sngStrike" dirty="0"/>
              <a:t>git </a:t>
            </a:r>
            <a:r>
              <a:rPr lang="fr-FR" strike="sngStrike" dirty="0" err="1"/>
              <a:t>add</a:t>
            </a:r>
            <a:r>
              <a:rPr lang="fr-FR" strike="sngStrike" dirty="0"/>
              <a:t> fichier.html</a:t>
            </a:r>
          </a:p>
          <a:p>
            <a:pPr lvl="1"/>
            <a:r>
              <a:rPr lang="fr-FR" strike="sngStrike" dirty="0"/>
              <a:t>git push </a:t>
            </a:r>
            <a:r>
              <a:rPr lang="fr-FR" strike="sngStrike" dirty="0" err="1"/>
              <a:t>origin</a:t>
            </a:r>
            <a:r>
              <a:rPr lang="fr-FR" strike="sngStrike" dirty="0"/>
              <a:t> main</a:t>
            </a:r>
          </a:p>
          <a:p>
            <a:pPr lvl="1"/>
            <a:r>
              <a:rPr lang="fr-FR" strike="sngStrike" dirty="0"/>
              <a:t>git commit -m “message”</a:t>
            </a:r>
          </a:p>
          <a:p>
            <a:pPr lvl="1"/>
            <a:endParaRPr lang="fr-FR" strike="sngStrike" dirty="0"/>
          </a:p>
          <a:p>
            <a:pPr lvl="1"/>
            <a:r>
              <a:rPr lang="fr-FR" strike="sngStrike" dirty="0"/>
              <a:t>git push </a:t>
            </a:r>
            <a:r>
              <a:rPr lang="fr-FR" strike="sngStrike" dirty="0" err="1"/>
              <a:t>origin</a:t>
            </a:r>
            <a:r>
              <a:rPr lang="fr-FR" strike="sngStrike" dirty="0"/>
              <a:t> main</a:t>
            </a:r>
          </a:p>
          <a:p>
            <a:pPr lvl="1"/>
            <a:r>
              <a:rPr lang="fr-FR" strike="sngStrike" dirty="0"/>
              <a:t>git </a:t>
            </a:r>
            <a:r>
              <a:rPr lang="fr-FR" strike="sngStrike" dirty="0" err="1"/>
              <a:t>add</a:t>
            </a:r>
            <a:r>
              <a:rPr lang="fr-FR" strike="sngStrike" dirty="0"/>
              <a:t> fichier.html</a:t>
            </a:r>
          </a:p>
          <a:p>
            <a:pPr lvl="1"/>
            <a:r>
              <a:rPr lang="fr-FR" strike="sngStrike" dirty="0"/>
              <a:t>git commit -m “message”</a:t>
            </a:r>
          </a:p>
          <a:p>
            <a:pPr lvl="1"/>
            <a:endParaRPr lang="fr-FR" strike="sngStrike" dirty="0"/>
          </a:p>
          <a:p>
            <a:pPr lvl="1"/>
            <a:r>
              <a:rPr lang="fr-FR" strike="sngStrike" dirty="0"/>
              <a:t>git commit -m “message”</a:t>
            </a:r>
          </a:p>
          <a:p>
            <a:pPr lvl="1"/>
            <a:r>
              <a:rPr lang="fr-FR" strike="sngStrike" dirty="0"/>
              <a:t>git </a:t>
            </a:r>
            <a:r>
              <a:rPr lang="fr-FR" strike="sngStrike" dirty="0" err="1"/>
              <a:t>add</a:t>
            </a:r>
            <a:r>
              <a:rPr lang="fr-FR" strike="sngStrike" dirty="0"/>
              <a:t> fichier.html</a:t>
            </a:r>
          </a:p>
          <a:p>
            <a:pPr lvl="1"/>
            <a:r>
              <a:rPr lang="fr-FR" strike="sngStrike" dirty="0"/>
              <a:t>git push </a:t>
            </a:r>
            <a:r>
              <a:rPr lang="fr-FR" strike="sngStrike" dirty="0" err="1"/>
              <a:t>origin</a:t>
            </a:r>
            <a:r>
              <a:rPr lang="fr-FR" strike="sngStrike" dirty="0"/>
              <a:t> main</a:t>
            </a:r>
          </a:p>
        </p:txBody>
      </p:sp>
      <p:sp>
        <p:nvSpPr>
          <p:cNvPr id="5" name="Ellipse 4">
            <a:extLst>
              <a:ext uri="{FF2B5EF4-FFF2-40B4-BE49-F238E27FC236}">
                <a16:creationId xmlns:a16="http://schemas.microsoft.com/office/drawing/2014/main" id="{EC488A8F-6A3E-C44F-5048-1FD1203AF8C6}"/>
              </a:ext>
            </a:extLst>
          </p:cNvPr>
          <p:cNvSpPr/>
          <p:nvPr/>
        </p:nvSpPr>
        <p:spPr>
          <a:xfrm>
            <a:off x="2316484" y="3618418"/>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6" name="Ellipse 5">
            <a:extLst>
              <a:ext uri="{FF2B5EF4-FFF2-40B4-BE49-F238E27FC236}">
                <a16:creationId xmlns:a16="http://schemas.microsoft.com/office/drawing/2014/main" id="{667A57C9-9CED-C798-4A05-7C2638378CCC}"/>
              </a:ext>
            </a:extLst>
          </p:cNvPr>
          <p:cNvSpPr/>
          <p:nvPr/>
        </p:nvSpPr>
        <p:spPr>
          <a:xfrm>
            <a:off x="2342610" y="4720061"/>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 name="Ellipse 6">
            <a:extLst>
              <a:ext uri="{FF2B5EF4-FFF2-40B4-BE49-F238E27FC236}">
                <a16:creationId xmlns:a16="http://schemas.microsoft.com/office/drawing/2014/main" id="{21293D9A-80F8-8DA6-2258-B248C214A68C}"/>
              </a:ext>
            </a:extLst>
          </p:cNvPr>
          <p:cNvSpPr/>
          <p:nvPr/>
        </p:nvSpPr>
        <p:spPr>
          <a:xfrm>
            <a:off x="2355673" y="5804278"/>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pic>
        <p:nvPicPr>
          <p:cNvPr id="8" name="Graphique 7" descr="Coche">
            <a:extLst>
              <a:ext uri="{FF2B5EF4-FFF2-40B4-BE49-F238E27FC236}">
                <a16:creationId xmlns:a16="http://schemas.microsoft.com/office/drawing/2014/main" id="{635FF970-50C1-1656-B999-C59D92F458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98915" y="2349135"/>
            <a:ext cx="439783" cy="439783"/>
          </a:xfrm>
          <a:prstGeom prst="rect">
            <a:avLst/>
          </a:prstGeom>
        </p:spPr>
      </p:pic>
    </p:spTree>
    <p:extLst>
      <p:ext uri="{BB962C8B-B14F-4D97-AF65-F5344CB8AC3E}">
        <p14:creationId xmlns:p14="http://schemas.microsoft.com/office/powerpoint/2010/main" val="12916150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5" name="ZoneTexte 4">
            <a:extLst>
              <a:ext uri="{FF2B5EF4-FFF2-40B4-BE49-F238E27FC236}">
                <a16:creationId xmlns:a16="http://schemas.microsoft.com/office/drawing/2014/main" id="{26A8691E-6171-523E-D0DF-FD860B27E272}"/>
              </a:ext>
            </a:extLst>
          </p:cNvPr>
          <p:cNvSpPr txBox="1"/>
          <p:nvPr/>
        </p:nvSpPr>
        <p:spPr>
          <a:xfrm>
            <a:off x="2555967" y="1743785"/>
            <a:ext cx="6174376" cy="4524315"/>
          </a:xfrm>
          <a:prstGeom prst="rect">
            <a:avLst/>
          </a:prstGeom>
          <a:noFill/>
        </p:spPr>
        <p:txBody>
          <a:bodyPr wrap="square">
            <a:spAutoFit/>
          </a:bodyPr>
          <a:lstStyle/>
          <a:p>
            <a:r>
              <a:rPr lang="fr-FR" sz="2000" b="1" dirty="0"/>
              <a:t>Question 8</a:t>
            </a:r>
          </a:p>
          <a:p>
            <a:pPr lvl="1"/>
            <a:r>
              <a:rPr lang="fr-FR" b="1" dirty="0"/>
              <a:t>Je veux fusionner la branche “modifications” à la branche principale du projet. Quelles commandes dois-je réaliser ?</a:t>
            </a:r>
          </a:p>
          <a:p>
            <a:pPr lvl="1"/>
            <a:endParaRPr lang="fr-FR" dirty="0"/>
          </a:p>
          <a:p>
            <a:pPr lvl="1"/>
            <a:endParaRPr lang="fr-FR" dirty="0"/>
          </a:p>
          <a:p>
            <a:pPr lvl="1"/>
            <a:r>
              <a:rPr lang="fr-FR" dirty="0"/>
              <a:t>git </a:t>
            </a:r>
            <a:r>
              <a:rPr lang="fr-FR" dirty="0" err="1"/>
              <a:t>checkout</a:t>
            </a:r>
            <a:r>
              <a:rPr lang="fr-FR" dirty="0"/>
              <a:t> main</a:t>
            </a:r>
          </a:p>
          <a:p>
            <a:pPr lvl="1"/>
            <a:r>
              <a:rPr lang="fr-FR" dirty="0"/>
              <a:t>git merge modifications</a:t>
            </a:r>
          </a:p>
          <a:p>
            <a:pPr lvl="1"/>
            <a:endParaRPr lang="fr-FR" dirty="0"/>
          </a:p>
          <a:p>
            <a:pPr lvl="1"/>
            <a:r>
              <a:rPr lang="fr-FR" dirty="0"/>
              <a:t>git </a:t>
            </a:r>
            <a:r>
              <a:rPr lang="fr-FR" dirty="0" err="1"/>
              <a:t>checkout</a:t>
            </a:r>
            <a:r>
              <a:rPr lang="fr-FR" dirty="0"/>
              <a:t> modifications</a:t>
            </a:r>
          </a:p>
          <a:p>
            <a:pPr lvl="1"/>
            <a:r>
              <a:rPr lang="fr-FR" dirty="0"/>
              <a:t>git merge main</a:t>
            </a:r>
          </a:p>
          <a:p>
            <a:pPr lvl="1"/>
            <a:endParaRPr lang="fr-FR" dirty="0"/>
          </a:p>
          <a:p>
            <a:pPr lvl="1"/>
            <a:r>
              <a:rPr lang="fr-FR" dirty="0"/>
              <a:t>git merge modifications</a:t>
            </a:r>
          </a:p>
          <a:p>
            <a:pPr lvl="1"/>
            <a:r>
              <a:rPr lang="fr-FR" dirty="0"/>
              <a:t>git </a:t>
            </a:r>
            <a:r>
              <a:rPr lang="fr-FR" dirty="0" err="1"/>
              <a:t>checkout</a:t>
            </a:r>
            <a:r>
              <a:rPr lang="fr-FR" dirty="0"/>
              <a:t> main</a:t>
            </a:r>
          </a:p>
          <a:p>
            <a:pPr lvl="1"/>
            <a:endParaRPr lang="fr-FR" dirty="0"/>
          </a:p>
          <a:p>
            <a:pPr lvl="1"/>
            <a:r>
              <a:rPr lang="fr-FR" dirty="0"/>
              <a:t>git merge main</a:t>
            </a:r>
          </a:p>
          <a:p>
            <a:pPr lvl="1"/>
            <a:r>
              <a:rPr lang="fr-FR" dirty="0"/>
              <a:t>git </a:t>
            </a:r>
            <a:r>
              <a:rPr lang="fr-FR" dirty="0" err="1"/>
              <a:t>checkout</a:t>
            </a:r>
            <a:r>
              <a:rPr lang="fr-FR" dirty="0"/>
              <a:t> modifications</a:t>
            </a:r>
          </a:p>
        </p:txBody>
      </p:sp>
      <p:sp>
        <p:nvSpPr>
          <p:cNvPr id="6" name="Ellipse 5">
            <a:extLst>
              <a:ext uri="{FF2B5EF4-FFF2-40B4-BE49-F238E27FC236}">
                <a16:creationId xmlns:a16="http://schemas.microsoft.com/office/drawing/2014/main" id="{4F3E3B88-BEC4-2045-516B-5C9474A325AF}"/>
              </a:ext>
            </a:extLst>
          </p:cNvPr>
          <p:cNvSpPr/>
          <p:nvPr/>
        </p:nvSpPr>
        <p:spPr>
          <a:xfrm>
            <a:off x="2799811" y="3283132"/>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 name="Ellipse 6">
            <a:extLst>
              <a:ext uri="{FF2B5EF4-FFF2-40B4-BE49-F238E27FC236}">
                <a16:creationId xmlns:a16="http://schemas.microsoft.com/office/drawing/2014/main" id="{496DF40A-A469-BB4F-02BC-211F944EB75C}"/>
              </a:ext>
            </a:extLst>
          </p:cNvPr>
          <p:cNvSpPr/>
          <p:nvPr/>
        </p:nvSpPr>
        <p:spPr>
          <a:xfrm>
            <a:off x="2799811" y="4079973"/>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8" name="Ellipse 7">
            <a:extLst>
              <a:ext uri="{FF2B5EF4-FFF2-40B4-BE49-F238E27FC236}">
                <a16:creationId xmlns:a16="http://schemas.microsoft.com/office/drawing/2014/main" id="{E31C03B1-D034-155A-BDC3-EC4CAEB032F0}"/>
              </a:ext>
            </a:extLst>
          </p:cNvPr>
          <p:cNvSpPr/>
          <p:nvPr/>
        </p:nvSpPr>
        <p:spPr>
          <a:xfrm>
            <a:off x="2799811" y="4929066"/>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9" name="Ellipse 8">
            <a:extLst>
              <a:ext uri="{FF2B5EF4-FFF2-40B4-BE49-F238E27FC236}">
                <a16:creationId xmlns:a16="http://schemas.microsoft.com/office/drawing/2014/main" id="{3D8EEFD0-4623-2E22-06AF-9D4DD1797C39}"/>
              </a:ext>
            </a:extLst>
          </p:cNvPr>
          <p:cNvSpPr/>
          <p:nvPr/>
        </p:nvSpPr>
        <p:spPr>
          <a:xfrm>
            <a:off x="2799811" y="5769444"/>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375910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4" name="ZoneTexte 3">
            <a:extLst>
              <a:ext uri="{FF2B5EF4-FFF2-40B4-BE49-F238E27FC236}">
                <a16:creationId xmlns:a16="http://schemas.microsoft.com/office/drawing/2014/main" id="{A7A667CD-E7BF-FF45-35C9-85484A697F80}"/>
              </a:ext>
            </a:extLst>
          </p:cNvPr>
          <p:cNvSpPr txBox="1"/>
          <p:nvPr/>
        </p:nvSpPr>
        <p:spPr>
          <a:xfrm>
            <a:off x="3048000" y="2507559"/>
            <a:ext cx="6096000" cy="1847237"/>
          </a:xfrm>
          <a:prstGeom prst="rect">
            <a:avLst/>
          </a:prstGeom>
          <a:noFill/>
        </p:spPr>
        <p:txBody>
          <a:bodyPr wrap="square">
            <a:spAutoFit/>
          </a:bodyPr>
          <a:lstStyle/>
          <a:p>
            <a:pPr marL="323850">
              <a:lnSpc>
                <a:spcPct val="107000"/>
              </a:lnSpc>
              <a:spcBef>
                <a:spcPts val="750"/>
              </a:spcBef>
              <a:spcAft>
                <a:spcPts val="1125"/>
              </a:spcAft>
            </a:pPr>
            <a:r>
              <a:rPr lang="fr-FR" sz="20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Question 3</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552450">
              <a:lnSpc>
                <a:spcPct val="107000"/>
              </a:lnSpc>
              <a:spcAft>
                <a:spcPts val="800"/>
              </a:spcAft>
            </a:pPr>
            <a:r>
              <a:rPr lang="fr-FR" sz="18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Git est un gestionnaire de version décentralisé.</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Courier New" panose="02070309020205020404" pitchFamily="49" charset="0"/>
              <a:buChar char="o"/>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Faux</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Courier New" panose="02070309020205020404" pitchFamily="49" charset="0"/>
              <a:buChar char="o"/>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Vrai</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97877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3" name="ZoneTexte 2">
            <a:extLst>
              <a:ext uri="{FF2B5EF4-FFF2-40B4-BE49-F238E27FC236}">
                <a16:creationId xmlns:a16="http://schemas.microsoft.com/office/drawing/2014/main" id="{DF6657B2-8E56-8763-2395-11905794BB57}"/>
              </a:ext>
            </a:extLst>
          </p:cNvPr>
          <p:cNvSpPr txBox="1"/>
          <p:nvPr/>
        </p:nvSpPr>
        <p:spPr>
          <a:xfrm>
            <a:off x="2555967" y="1743785"/>
            <a:ext cx="6174376" cy="4524315"/>
          </a:xfrm>
          <a:prstGeom prst="rect">
            <a:avLst/>
          </a:prstGeom>
          <a:noFill/>
        </p:spPr>
        <p:txBody>
          <a:bodyPr wrap="square">
            <a:spAutoFit/>
          </a:bodyPr>
          <a:lstStyle/>
          <a:p>
            <a:r>
              <a:rPr lang="fr-FR" sz="2000" b="1" dirty="0"/>
              <a:t>Question 8</a:t>
            </a:r>
          </a:p>
          <a:p>
            <a:pPr lvl="1"/>
            <a:r>
              <a:rPr lang="fr-FR" b="1" dirty="0"/>
              <a:t>Je veux fusionner la branche “modifications” à la branche principale du projet. Quelles commandes dois-je réaliser ?</a:t>
            </a:r>
          </a:p>
          <a:p>
            <a:pPr lvl="1"/>
            <a:endParaRPr lang="fr-FR" dirty="0"/>
          </a:p>
          <a:p>
            <a:pPr lvl="1"/>
            <a:endParaRPr lang="fr-FR" dirty="0"/>
          </a:p>
          <a:p>
            <a:pPr lvl="1"/>
            <a:r>
              <a:rPr lang="fr-FR" dirty="0"/>
              <a:t>git </a:t>
            </a:r>
            <a:r>
              <a:rPr lang="fr-FR" dirty="0" err="1"/>
              <a:t>checkout</a:t>
            </a:r>
            <a:r>
              <a:rPr lang="fr-FR" dirty="0"/>
              <a:t> main</a:t>
            </a:r>
          </a:p>
          <a:p>
            <a:pPr lvl="1"/>
            <a:r>
              <a:rPr lang="fr-FR" dirty="0"/>
              <a:t>git merge modifications</a:t>
            </a:r>
          </a:p>
          <a:p>
            <a:pPr lvl="1"/>
            <a:endParaRPr lang="fr-FR" dirty="0"/>
          </a:p>
          <a:p>
            <a:pPr lvl="1"/>
            <a:r>
              <a:rPr lang="fr-FR" strike="sngStrike" dirty="0"/>
              <a:t>git </a:t>
            </a:r>
            <a:r>
              <a:rPr lang="fr-FR" strike="sngStrike" dirty="0" err="1"/>
              <a:t>checkout</a:t>
            </a:r>
            <a:r>
              <a:rPr lang="fr-FR" strike="sngStrike" dirty="0"/>
              <a:t> modifications</a:t>
            </a:r>
          </a:p>
          <a:p>
            <a:pPr lvl="1"/>
            <a:r>
              <a:rPr lang="fr-FR" strike="sngStrike" dirty="0"/>
              <a:t>git merge main</a:t>
            </a:r>
          </a:p>
          <a:p>
            <a:pPr lvl="1"/>
            <a:endParaRPr lang="fr-FR" strike="sngStrike" dirty="0"/>
          </a:p>
          <a:p>
            <a:pPr lvl="1"/>
            <a:r>
              <a:rPr lang="fr-FR" strike="sngStrike" dirty="0"/>
              <a:t>git merge modifications</a:t>
            </a:r>
          </a:p>
          <a:p>
            <a:pPr lvl="1"/>
            <a:r>
              <a:rPr lang="fr-FR" strike="sngStrike" dirty="0"/>
              <a:t>git </a:t>
            </a:r>
            <a:r>
              <a:rPr lang="fr-FR" strike="sngStrike" dirty="0" err="1"/>
              <a:t>checkout</a:t>
            </a:r>
            <a:r>
              <a:rPr lang="fr-FR" strike="sngStrike" dirty="0"/>
              <a:t> main</a:t>
            </a:r>
          </a:p>
          <a:p>
            <a:pPr lvl="1"/>
            <a:endParaRPr lang="fr-FR" strike="sngStrike" dirty="0"/>
          </a:p>
          <a:p>
            <a:pPr lvl="1"/>
            <a:r>
              <a:rPr lang="fr-FR" strike="sngStrike" dirty="0"/>
              <a:t>git merge main</a:t>
            </a:r>
          </a:p>
          <a:p>
            <a:pPr lvl="1"/>
            <a:r>
              <a:rPr lang="fr-FR" strike="sngStrike" dirty="0"/>
              <a:t>git </a:t>
            </a:r>
            <a:r>
              <a:rPr lang="fr-FR" strike="sngStrike" dirty="0" err="1"/>
              <a:t>checkout</a:t>
            </a:r>
            <a:r>
              <a:rPr lang="fr-FR" strike="sngStrike" dirty="0"/>
              <a:t> modifications</a:t>
            </a:r>
          </a:p>
        </p:txBody>
      </p:sp>
      <p:sp>
        <p:nvSpPr>
          <p:cNvPr id="5" name="Ellipse 4">
            <a:extLst>
              <a:ext uri="{FF2B5EF4-FFF2-40B4-BE49-F238E27FC236}">
                <a16:creationId xmlns:a16="http://schemas.microsoft.com/office/drawing/2014/main" id="{F42C0C52-5341-C895-CAEC-2741D16A78F8}"/>
              </a:ext>
            </a:extLst>
          </p:cNvPr>
          <p:cNvSpPr/>
          <p:nvPr/>
        </p:nvSpPr>
        <p:spPr>
          <a:xfrm>
            <a:off x="2799811" y="4079973"/>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6" name="Ellipse 5">
            <a:extLst>
              <a:ext uri="{FF2B5EF4-FFF2-40B4-BE49-F238E27FC236}">
                <a16:creationId xmlns:a16="http://schemas.microsoft.com/office/drawing/2014/main" id="{18A6CF3F-8598-A582-FCED-3C44FE270D06}"/>
              </a:ext>
            </a:extLst>
          </p:cNvPr>
          <p:cNvSpPr/>
          <p:nvPr/>
        </p:nvSpPr>
        <p:spPr>
          <a:xfrm>
            <a:off x="2799811" y="4929066"/>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7" name="Ellipse 6">
            <a:extLst>
              <a:ext uri="{FF2B5EF4-FFF2-40B4-BE49-F238E27FC236}">
                <a16:creationId xmlns:a16="http://schemas.microsoft.com/office/drawing/2014/main" id="{F5D2AF51-FB79-3DA2-5B18-5BDD200B45B0}"/>
              </a:ext>
            </a:extLst>
          </p:cNvPr>
          <p:cNvSpPr/>
          <p:nvPr/>
        </p:nvSpPr>
        <p:spPr>
          <a:xfrm>
            <a:off x="2799811" y="5769444"/>
            <a:ext cx="139337" cy="130629"/>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pic>
        <p:nvPicPr>
          <p:cNvPr id="8" name="Graphique 7" descr="Coche">
            <a:extLst>
              <a:ext uri="{FF2B5EF4-FFF2-40B4-BE49-F238E27FC236}">
                <a16:creationId xmlns:a16="http://schemas.microsoft.com/office/drawing/2014/main" id="{DDF842BA-157C-A322-6800-347AC86858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77887" y="3141616"/>
            <a:ext cx="439783" cy="439783"/>
          </a:xfrm>
          <a:prstGeom prst="rect">
            <a:avLst/>
          </a:prstGeom>
        </p:spPr>
      </p:pic>
    </p:spTree>
    <p:extLst>
      <p:ext uri="{BB962C8B-B14F-4D97-AF65-F5344CB8AC3E}">
        <p14:creationId xmlns:p14="http://schemas.microsoft.com/office/powerpoint/2010/main" val="42146615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492CAFD-055C-71C9-49E6-B601EDC86D9E}"/>
              </a:ext>
            </a:extLst>
          </p:cNvPr>
          <p:cNvSpPr txBox="1"/>
          <p:nvPr/>
        </p:nvSpPr>
        <p:spPr>
          <a:xfrm>
            <a:off x="426719" y="3100251"/>
            <a:ext cx="11599817" cy="769441"/>
          </a:xfrm>
          <a:prstGeom prst="rect">
            <a:avLst/>
          </a:prstGeom>
          <a:noFill/>
        </p:spPr>
        <p:txBody>
          <a:bodyPr wrap="square">
            <a:spAutoFit/>
          </a:bodyPr>
          <a:lstStyle/>
          <a:p>
            <a:r>
              <a:rPr lang="fr-FR" sz="4400" dirty="0"/>
              <a:t>https://github.com/BenRobert38/BUT3-GIT-2024</a:t>
            </a:r>
          </a:p>
        </p:txBody>
      </p:sp>
    </p:spTree>
    <p:extLst>
      <p:ext uri="{BB962C8B-B14F-4D97-AF65-F5344CB8AC3E}">
        <p14:creationId xmlns:p14="http://schemas.microsoft.com/office/powerpoint/2010/main" val="10240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4" name="ZoneTexte 3">
            <a:extLst>
              <a:ext uri="{FF2B5EF4-FFF2-40B4-BE49-F238E27FC236}">
                <a16:creationId xmlns:a16="http://schemas.microsoft.com/office/drawing/2014/main" id="{A7A667CD-E7BF-FF45-35C9-85484A697F80}"/>
              </a:ext>
            </a:extLst>
          </p:cNvPr>
          <p:cNvSpPr txBox="1"/>
          <p:nvPr/>
        </p:nvSpPr>
        <p:spPr>
          <a:xfrm>
            <a:off x="3048000" y="2507559"/>
            <a:ext cx="6096000" cy="1847237"/>
          </a:xfrm>
          <a:prstGeom prst="rect">
            <a:avLst/>
          </a:prstGeom>
          <a:noFill/>
        </p:spPr>
        <p:txBody>
          <a:bodyPr wrap="square">
            <a:spAutoFit/>
          </a:bodyPr>
          <a:lstStyle/>
          <a:p>
            <a:pPr marL="323850">
              <a:lnSpc>
                <a:spcPct val="107000"/>
              </a:lnSpc>
              <a:spcBef>
                <a:spcPts val="750"/>
              </a:spcBef>
              <a:spcAft>
                <a:spcPts val="1125"/>
              </a:spcAft>
            </a:pPr>
            <a:r>
              <a:rPr lang="fr-FR" sz="20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Question 3</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552450">
              <a:lnSpc>
                <a:spcPct val="107000"/>
              </a:lnSpc>
              <a:spcAft>
                <a:spcPts val="800"/>
              </a:spcAft>
            </a:pPr>
            <a:r>
              <a:rPr lang="fr-FR" sz="18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Git est un gestionnaire de version décentralisé.</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Courier New" panose="02070309020205020404" pitchFamily="49" charset="0"/>
              <a:buChar char="o"/>
            </a:pPr>
            <a:r>
              <a:rPr lang="fr-FR" sz="1800" strike="sngStrike"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Faux</a:t>
            </a:r>
            <a:endParaRPr lang="fr-FR" sz="1600" strike="sngStrike"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ü"/>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Vrai</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ZoneTexte 4">
            <a:extLst>
              <a:ext uri="{FF2B5EF4-FFF2-40B4-BE49-F238E27FC236}">
                <a16:creationId xmlns:a16="http://schemas.microsoft.com/office/drawing/2014/main" id="{546D3B90-DFA1-A9FC-2876-B2BAFBEECD2E}"/>
              </a:ext>
            </a:extLst>
          </p:cNvPr>
          <p:cNvSpPr txBox="1"/>
          <p:nvPr/>
        </p:nvSpPr>
        <p:spPr>
          <a:xfrm>
            <a:off x="2255519" y="4921907"/>
            <a:ext cx="8281851" cy="1200329"/>
          </a:xfrm>
          <a:prstGeom prst="rect">
            <a:avLst/>
          </a:prstGeom>
          <a:noFill/>
        </p:spPr>
        <p:txBody>
          <a:bodyPr wrap="square">
            <a:spAutoFit/>
          </a:bodyPr>
          <a:lstStyle/>
          <a:p>
            <a:r>
              <a:rPr lang="fr-FR" b="0" i="1" dirty="0">
                <a:solidFill>
                  <a:srgbClr val="271A38"/>
                </a:solidFill>
                <a:effectLst/>
                <a:latin typeface="Inter"/>
              </a:rPr>
              <a:t>Git est un gestionnaire de version décentralisé. Cela signifie qu'en tant qu'utilisateur, vous disposez de votre propre dépôt et d'une copie locale du projet sur lequel vous travaillez. Vous pouvez donc avancer à votre rythme sur votre dépôt local et hors connexion.</a:t>
            </a:r>
            <a:endParaRPr lang="fr-FR" dirty="0"/>
          </a:p>
        </p:txBody>
      </p:sp>
    </p:spTree>
    <p:extLst>
      <p:ext uri="{BB962C8B-B14F-4D97-AF65-F5344CB8AC3E}">
        <p14:creationId xmlns:p14="http://schemas.microsoft.com/office/powerpoint/2010/main" val="105991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6" name="ZoneTexte 5">
            <a:extLst>
              <a:ext uri="{FF2B5EF4-FFF2-40B4-BE49-F238E27FC236}">
                <a16:creationId xmlns:a16="http://schemas.microsoft.com/office/drawing/2014/main" id="{8A7BCEF6-DF90-F0F2-A81A-3176796A292E}"/>
              </a:ext>
            </a:extLst>
          </p:cNvPr>
          <p:cNvSpPr txBox="1"/>
          <p:nvPr/>
        </p:nvSpPr>
        <p:spPr>
          <a:xfrm>
            <a:off x="2133599" y="1997167"/>
            <a:ext cx="7872550" cy="2850332"/>
          </a:xfrm>
          <a:prstGeom prst="rect">
            <a:avLst/>
          </a:prstGeom>
          <a:noFill/>
        </p:spPr>
        <p:txBody>
          <a:bodyPr wrap="square">
            <a:spAutoFit/>
          </a:bodyPr>
          <a:lstStyle/>
          <a:p>
            <a:pPr marL="323850">
              <a:lnSpc>
                <a:spcPct val="107000"/>
              </a:lnSpc>
              <a:spcBef>
                <a:spcPts val="750"/>
              </a:spcBef>
              <a:spcAft>
                <a:spcPts val="1125"/>
              </a:spcAft>
            </a:pPr>
            <a:r>
              <a:rPr lang="fr-FR" sz="20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Question 4</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552450">
              <a:lnSpc>
                <a:spcPct val="107000"/>
              </a:lnSpc>
              <a:spcAft>
                <a:spcPts val="800"/>
              </a:spcAft>
            </a:pPr>
            <a:r>
              <a:rPr lang="fr-FR" sz="18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Qu’est-ce qu’un dépôt local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Courier New" panose="02070309020205020404" pitchFamily="49" charset="0"/>
              <a:buChar char="o"/>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L’endroit où l’on stocke, sur sa machine, une copie d’un projet</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Courier New" panose="02070309020205020404" pitchFamily="49" charset="0"/>
              <a:buChar char="o"/>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Un fichier de configuration sur Git</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Courier New" panose="02070309020205020404" pitchFamily="49" charset="0"/>
              <a:buChar char="o"/>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Un code source déposé sur GitHub</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Courier New" panose="02070309020205020404" pitchFamily="49" charset="0"/>
              <a:buChar char="o"/>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Le nom donné aux data centers de l’entreprise Git</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961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975EA-2079-C736-5F92-CF02A602BE90}"/>
              </a:ext>
            </a:extLst>
          </p:cNvPr>
          <p:cNvSpPr>
            <a:spLocks noGrp="1"/>
          </p:cNvSpPr>
          <p:nvPr>
            <p:ph type="title"/>
          </p:nvPr>
        </p:nvSpPr>
        <p:spPr/>
        <p:txBody>
          <a:bodyPr/>
          <a:lstStyle/>
          <a:p>
            <a:pPr algn="ctr"/>
            <a:r>
              <a:rPr lang="fr-FR" dirty="0"/>
              <a:t>C’est l’heure du quizz !</a:t>
            </a:r>
          </a:p>
        </p:txBody>
      </p:sp>
      <p:sp>
        <p:nvSpPr>
          <p:cNvPr id="6" name="ZoneTexte 5">
            <a:extLst>
              <a:ext uri="{FF2B5EF4-FFF2-40B4-BE49-F238E27FC236}">
                <a16:creationId xmlns:a16="http://schemas.microsoft.com/office/drawing/2014/main" id="{8A7BCEF6-DF90-F0F2-A81A-3176796A292E}"/>
              </a:ext>
            </a:extLst>
          </p:cNvPr>
          <p:cNvSpPr txBox="1"/>
          <p:nvPr/>
        </p:nvSpPr>
        <p:spPr>
          <a:xfrm>
            <a:off x="2133599" y="1997167"/>
            <a:ext cx="7872550" cy="2850332"/>
          </a:xfrm>
          <a:prstGeom prst="rect">
            <a:avLst/>
          </a:prstGeom>
          <a:noFill/>
        </p:spPr>
        <p:txBody>
          <a:bodyPr wrap="square">
            <a:spAutoFit/>
          </a:bodyPr>
          <a:lstStyle/>
          <a:p>
            <a:pPr marL="323850">
              <a:lnSpc>
                <a:spcPct val="107000"/>
              </a:lnSpc>
              <a:spcBef>
                <a:spcPts val="750"/>
              </a:spcBef>
              <a:spcAft>
                <a:spcPts val="1125"/>
              </a:spcAft>
            </a:pPr>
            <a:r>
              <a:rPr lang="fr-FR" sz="20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Question 4</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552450">
              <a:lnSpc>
                <a:spcPct val="107000"/>
              </a:lnSpc>
              <a:spcAft>
                <a:spcPts val="800"/>
              </a:spcAft>
            </a:pPr>
            <a:r>
              <a:rPr lang="fr-FR" sz="1800" b="1"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Qu’est-ce qu’un dépôt local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Wingdings" panose="05000000000000000000" pitchFamily="2" charset="2"/>
              <a:buChar char="ü"/>
            </a:pPr>
            <a:r>
              <a:rPr lang="fr-FR" sz="1800"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L’endroit où l’on stocke, sur sa machine, une copie d’un projet</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Courier New" panose="02070309020205020404" pitchFamily="49" charset="0"/>
              <a:buChar char="o"/>
            </a:pPr>
            <a:r>
              <a:rPr lang="fr-FR" sz="1800" strike="sngStrike"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Un fichier de configuration sur Git</a:t>
            </a:r>
            <a:endParaRPr lang="fr-FR" sz="1600" strike="sngStrike"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Courier New" panose="02070309020205020404" pitchFamily="49" charset="0"/>
              <a:buChar char="o"/>
            </a:pPr>
            <a:r>
              <a:rPr lang="fr-FR" sz="1800" strike="sngStrike"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Un code source déposé sur GitHub</a:t>
            </a:r>
            <a:endParaRPr lang="fr-FR" sz="1600" strike="sngStrike" kern="100" dirty="0">
              <a:effectLst/>
              <a:latin typeface="Calibri" panose="020F0502020204030204" pitchFamily="34" charset="0"/>
              <a:ea typeface="Calibri" panose="020F0502020204030204" pitchFamily="34" charset="0"/>
              <a:cs typeface="Times New Roman" panose="02020603050405020304" pitchFamily="18" charset="0"/>
            </a:endParaRPr>
          </a:p>
          <a:p>
            <a:pPr marL="1066800" indent="-285750">
              <a:lnSpc>
                <a:spcPct val="107000"/>
              </a:lnSpc>
              <a:spcBef>
                <a:spcPts val="750"/>
              </a:spcBef>
              <a:spcAft>
                <a:spcPts val="800"/>
              </a:spcAft>
              <a:buFont typeface="Courier New" panose="02070309020205020404" pitchFamily="49" charset="0"/>
              <a:buChar char="o"/>
            </a:pPr>
            <a:r>
              <a:rPr lang="fr-FR" sz="1800" strike="sngStrike" kern="0" dirty="0">
                <a:solidFill>
                  <a:srgbClr val="271A38"/>
                </a:solidFill>
                <a:effectLst/>
                <a:latin typeface="Arial" panose="020B0604020202020204" pitchFamily="34" charset="0"/>
                <a:ea typeface="Times New Roman" panose="02020603050405020304" pitchFamily="18" charset="0"/>
                <a:cs typeface="Times New Roman" panose="02020603050405020304" pitchFamily="18" charset="0"/>
              </a:rPr>
              <a:t>Le nom donné aux data centers de l’entreprise Git</a:t>
            </a:r>
            <a:endParaRPr lang="fr-FR" sz="1600" strike="sngStrike"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97741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3562</TotalTime>
  <Words>3257</Words>
  <Application>Microsoft Office PowerPoint</Application>
  <PresentationFormat>Grand écran</PresentationFormat>
  <Paragraphs>566</Paragraphs>
  <Slides>61</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61</vt:i4>
      </vt:variant>
    </vt:vector>
  </HeadingPairs>
  <TitlesOfParts>
    <vt:vector size="71" baseType="lpstr">
      <vt:lpstr>Arial</vt:lpstr>
      <vt:lpstr>Arial</vt:lpstr>
      <vt:lpstr>Calibri</vt:lpstr>
      <vt:lpstr>Calibri Light</vt:lpstr>
      <vt:lpstr>Courier New</vt:lpstr>
      <vt:lpstr>Google Sans</vt:lpstr>
      <vt:lpstr>Inter</vt:lpstr>
      <vt:lpstr>Lucida Console</vt:lpstr>
      <vt:lpstr>Wingdings</vt:lpstr>
      <vt:lpstr>Thème Office</vt:lpstr>
      <vt:lpstr>Présentation PowerPoint</vt:lpstr>
      <vt:lpstr>C’est l’heure du quizz !</vt:lpstr>
      <vt:lpstr>C’est l’heure du quizz !</vt:lpstr>
      <vt:lpstr>C’est l’heure du quizz !</vt:lpstr>
      <vt:lpstr>C’est l’heure du quizz !</vt:lpstr>
      <vt:lpstr>C’est l’heure du quizz !</vt:lpstr>
      <vt:lpstr>C’est l’heure du quizz !</vt:lpstr>
      <vt:lpstr>C’est l’heure du quizz !</vt:lpstr>
      <vt:lpstr>C’est l’heure du quizz !</vt:lpstr>
      <vt:lpstr>C’est l’heure du quizz !</vt:lpstr>
      <vt:lpstr>C’est l’heure du quizz !</vt:lpstr>
      <vt:lpstr>C’est l’heure du quizz !</vt:lpstr>
      <vt:lpstr>C’est l’heure du quizz !</vt:lpstr>
      <vt:lpstr>C’est l’heure du quizz !</vt:lpstr>
      <vt:lpstr>C’est l’heure du quizz !</vt:lpstr>
      <vt:lpstr>C’est l’heure du quizz !</vt:lpstr>
      <vt:lpstr>C’est l’heure du quizz !</vt:lpstr>
      <vt:lpstr>Dans l’épisode précédent…</vt:lpstr>
      <vt:lpstr>Présentation PowerPoint</vt:lpstr>
      <vt:lpstr>Présentation PowerPoint</vt:lpstr>
      <vt:lpstr>Comment gérer ses erreurs dans Git ?</vt:lpstr>
      <vt:lpstr>Comment gérer ses erreurs dans Git ?</vt:lpstr>
      <vt:lpstr>Comment gérer ses erreurs dans Git ?</vt:lpstr>
      <vt:lpstr>Comment gérer ses erreurs dans Git ?</vt:lpstr>
      <vt:lpstr>Comment gérer ses erreurs dans Git ?</vt:lpstr>
      <vt:lpstr>Comment gérer ses erreurs dans Git ?</vt:lpstr>
      <vt:lpstr>Comment gérer ses erreurs dans Git ?</vt:lpstr>
      <vt:lpstr>Comment gérer ses erreurs dans Git ?</vt:lpstr>
      <vt:lpstr>Comment gérer ses erreurs dans Git ?</vt:lpstr>
      <vt:lpstr>Comment gérer ses erreurs dans Git ?</vt:lpstr>
      <vt:lpstr>Comment gérer ses erreurs dans Git ?</vt:lpstr>
      <vt:lpstr>Comment gérer ses erreurs dans Git ?</vt:lpstr>
      <vt:lpstr>Comment gérer ses erreurs dans Git ?</vt:lpstr>
      <vt:lpstr>Comment gérer ses erreurs dans Git ?</vt:lpstr>
      <vt:lpstr>Comment gérer ses erreurs dans Git ?</vt:lpstr>
      <vt:lpstr>Comment gérer ses erreurs dans Git ?</vt:lpstr>
      <vt:lpstr>Comment gérer ses erreurs dans le dépôt distant ?</vt:lpstr>
      <vt:lpstr>Comment gérer ses erreurs dans le dépôt distant ?</vt:lpstr>
      <vt:lpstr>La gestion de conflit</vt:lpstr>
      <vt:lpstr>La gestion de conflit</vt:lpstr>
      <vt:lpstr>La journalisation. Quoi, quand, qui ?</vt:lpstr>
      <vt:lpstr>Le cherry-pick, à utiliser à bon escient</vt:lpstr>
      <vt:lpstr>Présentation PowerPoint</vt:lpstr>
      <vt:lpstr>Présentation PowerPoint</vt:lpstr>
      <vt:lpstr>C’est l’heure du quizz !</vt:lpstr>
      <vt:lpstr>C’est l’heure du quizz !</vt:lpstr>
      <vt:lpstr>C’est l’heure du quizz !</vt:lpstr>
      <vt:lpstr>C’est l’heure du quizz !</vt:lpstr>
      <vt:lpstr>C’est l’heure du quizz !</vt:lpstr>
      <vt:lpstr>C’est l’heure du quizz !</vt:lpstr>
      <vt:lpstr>C’est l’heure du quizz !</vt:lpstr>
      <vt:lpstr>C’est l’heure du quizz !</vt:lpstr>
      <vt:lpstr>C’est l’heure du quizz !</vt:lpstr>
      <vt:lpstr>C’est l’heure du quizz !</vt:lpstr>
      <vt:lpstr>C’est l’heure du quizz !</vt:lpstr>
      <vt:lpstr>C’est l’heure du quizz !</vt:lpstr>
      <vt:lpstr>C’est l’heure du quizz !</vt:lpstr>
      <vt:lpstr>C’est l’heure du quizz !</vt:lpstr>
      <vt:lpstr>C’est l’heure du quizz !</vt:lpstr>
      <vt:lpstr>C’est l’heure du quizz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Benjamin Robert</dc:creator>
  <cp:lastModifiedBy>Benjamin Robert</cp:lastModifiedBy>
  <cp:revision>2</cp:revision>
  <dcterms:created xsi:type="dcterms:W3CDTF">2023-11-12T08:37:35Z</dcterms:created>
  <dcterms:modified xsi:type="dcterms:W3CDTF">2024-11-13T17:04:13Z</dcterms:modified>
</cp:coreProperties>
</file>