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134805368" r:id="rId5"/>
    <p:sldId id="2134805375" r:id="rId6"/>
    <p:sldId id="2134805369" r:id="rId7"/>
    <p:sldId id="2134805354" r:id="rId8"/>
    <p:sldId id="290" r:id="rId9"/>
    <p:sldId id="291" r:id="rId10"/>
    <p:sldId id="2134805360" r:id="rId11"/>
    <p:sldId id="2134805359" r:id="rId12"/>
    <p:sldId id="288" r:id="rId13"/>
    <p:sldId id="2134805361" r:id="rId14"/>
    <p:sldId id="289" r:id="rId15"/>
    <p:sldId id="287" r:id="rId16"/>
    <p:sldId id="2134805362" r:id="rId17"/>
    <p:sldId id="2134805363" r:id="rId18"/>
    <p:sldId id="292" r:id="rId19"/>
    <p:sldId id="296" r:id="rId20"/>
    <p:sldId id="2134805356" r:id="rId21"/>
    <p:sldId id="2134805370" r:id="rId22"/>
    <p:sldId id="2134805374" r:id="rId23"/>
    <p:sldId id="2134805357" r:id="rId24"/>
    <p:sldId id="2134805358" r:id="rId25"/>
    <p:sldId id="293" r:id="rId26"/>
    <p:sldId id="294" r:id="rId27"/>
    <p:sldId id="295" r:id="rId28"/>
    <p:sldId id="2134805372" r:id="rId29"/>
    <p:sldId id="2134805373" r:id="rId30"/>
    <p:sldId id="2134805364" r:id="rId31"/>
    <p:sldId id="2134805365" r:id="rId32"/>
    <p:sldId id="2134805371" r:id="rId33"/>
    <p:sldId id="258" r:id="rId3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C8CE9-6099-BC4F-A7F5-14FFE0553123}" v="2807" dt="2023-07-23T10:29:35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tra Banerjee (Nokia)" userId="fb6e9f76-b8f4-497b-8a6d-e258fe637853" providerId="ADAL" clId="{F53C8CE9-6099-BC4F-A7F5-14FFE0553123}"/>
    <pc:docChg chg="undo custSel addSld delSld modSld sldOrd">
      <pc:chgData name="Aritra Banerjee (Nokia)" userId="fb6e9f76-b8f4-497b-8a6d-e258fe637853" providerId="ADAL" clId="{F53C8CE9-6099-BC4F-A7F5-14FFE0553123}" dt="2023-07-23T10:32:53.916" v="3825" actId="1076"/>
      <pc:docMkLst>
        <pc:docMk/>
      </pc:docMkLst>
      <pc:sldChg chg="addSp delSp modSp">
        <pc:chgData name="Aritra Banerjee (Nokia)" userId="fb6e9f76-b8f4-497b-8a6d-e258fe637853" providerId="ADAL" clId="{F53C8CE9-6099-BC4F-A7F5-14FFE0553123}" dt="2023-07-21T17:51:30.529" v="3355"/>
        <pc:sldMkLst>
          <pc:docMk/>
          <pc:sldMk cId="255616356" sldId="256"/>
        </pc:sldMkLst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55616356" sldId="256"/>
            <ac:spMk id="4" creationId="{CDFFB705-E3DB-B024-1672-24C7C0831BA4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255616356" sldId="256"/>
            <ac:spMk id="5" creationId="{BD8A80B0-DE45-55DE-3A05-C1665E577727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55616356" sldId="256"/>
            <ac:spMk id="6" creationId="{C1BAF98F-0087-6EA3-1C80-FCB0F2E0F199}"/>
          </ac:spMkLst>
        </pc:spChg>
      </pc:sldChg>
      <pc:sldChg chg="addSp delSp modSp mod">
        <pc:chgData name="Aritra Banerjee (Nokia)" userId="fb6e9f76-b8f4-497b-8a6d-e258fe637853" providerId="ADAL" clId="{F53C8CE9-6099-BC4F-A7F5-14FFE0553123}" dt="2023-07-21T17:51:30.529" v="3355"/>
        <pc:sldMkLst>
          <pc:docMk/>
          <pc:sldMk cId="1026926593" sldId="257"/>
        </pc:sldMkLst>
        <pc:spChg chg="mod">
          <ac:chgData name="Aritra Banerjee (Nokia)" userId="fb6e9f76-b8f4-497b-8a6d-e258fe637853" providerId="ADAL" clId="{F53C8CE9-6099-BC4F-A7F5-14FFE0553123}" dt="2023-07-14T08:58:46.932" v="770"/>
          <ac:spMkLst>
            <pc:docMk/>
            <pc:sldMk cId="1026926593" sldId="257"/>
            <ac:spMk id="2" creationId="{62E5287D-84E4-8DD7-CB3E-B61C7098E4AC}"/>
          </ac:spMkLst>
        </pc:spChg>
        <pc:spChg chg="mod">
          <ac:chgData name="Aritra Banerjee (Nokia)" userId="fb6e9f76-b8f4-497b-8a6d-e258fe637853" providerId="ADAL" clId="{F53C8CE9-6099-BC4F-A7F5-14FFE0553123}" dt="2023-07-14T10:27:08.486" v="864" actId="20577"/>
          <ac:spMkLst>
            <pc:docMk/>
            <pc:sldMk cId="1026926593" sldId="257"/>
            <ac:spMk id="3" creationId="{C06E6AB1-8E1C-EB0B-D601-60DC09507958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026926593" sldId="257"/>
            <ac:spMk id="4" creationId="{A0D4D9BE-F5B5-4B4A-6509-74EBE34E1A5C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1026926593" sldId="257"/>
            <ac:spMk id="5" creationId="{FF92633A-08FB-8C2C-AC9B-CDD5EFB47D07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026926593" sldId="257"/>
            <ac:spMk id="6" creationId="{248C966F-41BD-D8D7-3CEE-A7A193614201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1T17:59:37.104" v="3474" actId="14100"/>
        <pc:sldMkLst>
          <pc:docMk/>
          <pc:sldMk cId="1771640842" sldId="258"/>
        </pc:sldMkLst>
        <pc:spChg chg="mod">
          <ac:chgData name="Aritra Banerjee (Nokia)" userId="fb6e9f76-b8f4-497b-8a6d-e258fe637853" providerId="ADAL" clId="{F53C8CE9-6099-BC4F-A7F5-14FFE0553123}" dt="2023-07-14T08:58:46.932" v="770"/>
          <ac:spMkLst>
            <pc:docMk/>
            <pc:sldMk cId="1771640842" sldId="258"/>
            <ac:spMk id="2" creationId="{7486CA21-DB91-9411-AA66-D9E835661546}"/>
          </ac:spMkLst>
        </pc:spChg>
        <pc:spChg chg="mod">
          <ac:chgData name="Aritra Banerjee (Nokia)" userId="fb6e9f76-b8f4-497b-8a6d-e258fe637853" providerId="ADAL" clId="{F53C8CE9-6099-BC4F-A7F5-14FFE0553123}" dt="2023-07-21T17:59:37.104" v="3474" actId="14100"/>
          <ac:spMkLst>
            <pc:docMk/>
            <pc:sldMk cId="1771640842" sldId="258"/>
            <ac:spMk id="3" creationId="{291E37FB-F6C3-22A0-B589-B10B9B1761FF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771640842" sldId="258"/>
            <ac:spMk id="4" creationId="{A4F42989-0B43-12C4-1DBE-BF361795681B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1771640842" sldId="258"/>
            <ac:spMk id="5" creationId="{74A972A3-4CDF-D419-39BD-EA34E395A294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771640842" sldId="258"/>
            <ac:spMk id="6" creationId="{21F7ECFB-BE32-842F-1ECE-AF4B329C777B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1T17:51:30.529" v="3355"/>
        <pc:sldMkLst>
          <pc:docMk/>
          <pc:sldMk cId="1147645184" sldId="259"/>
        </pc:sldMkLst>
        <pc:spChg chg="mod">
          <ac:chgData name="Aritra Banerjee (Nokia)" userId="fb6e9f76-b8f4-497b-8a6d-e258fe637853" providerId="ADAL" clId="{F53C8CE9-6099-BC4F-A7F5-14FFE0553123}" dt="2023-07-14T08:58:46.932" v="770"/>
          <ac:spMkLst>
            <pc:docMk/>
            <pc:sldMk cId="1147645184" sldId="259"/>
            <ac:spMk id="2" creationId="{5FE3EEA4-AD6F-D6D0-7DA2-9107E8EBF015}"/>
          </ac:spMkLst>
        </pc:spChg>
        <pc:spChg chg="mod">
          <ac:chgData name="Aritra Banerjee (Nokia)" userId="fb6e9f76-b8f4-497b-8a6d-e258fe637853" providerId="ADAL" clId="{F53C8CE9-6099-BC4F-A7F5-14FFE0553123}" dt="2023-07-03T14:59:04.367" v="373" actId="1076"/>
          <ac:spMkLst>
            <pc:docMk/>
            <pc:sldMk cId="1147645184" sldId="259"/>
            <ac:spMk id="3" creationId="{4C5AAB34-BD31-19CE-1B41-70D64CF01DC8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147645184" sldId="259"/>
            <ac:spMk id="4" creationId="{0BB10F34-990D-09A5-2C13-05575A4EB156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1147645184" sldId="259"/>
            <ac:spMk id="5" creationId="{B20FAB9B-4A29-86D7-0553-7B366950608D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147645184" sldId="259"/>
            <ac:spMk id="6" creationId="{2722CB99-DF03-B1FD-F04F-B12175425EF8}"/>
          </ac:spMkLst>
        </pc:spChg>
      </pc:sldChg>
      <pc:sldChg chg="addSp delSp modSp add del mod">
        <pc:chgData name="Aritra Banerjee (Nokia)" userId="fb6e9f76-b8f4-497b-8a6d-e258fe637853" providerId="ADAL" clId="{F53C8CE9-6099-BC4F-A7F5-14FFE0553123}" dt="2023-07-11T10:46:42.287" v="545" actId="2696"/>
        <pc:sldMkLst>
          <pc:docMk/>
          <pc:sldMk cId="0" sldId="284"/>
        </pc:sldMkLst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3" creationId="{CB91D6A3-F001-FFD0-3038-2B5F0DD46D70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4" creationId="{04A20708-954B-46B7-439A-BACC4EFA9C1D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6" creationId="{A32B6653-BAA5-5459-3776-4D74A4F4A647}"/>
          </ac:spMkLst>
        </pc:spChg>
        <pc:spChg chg="mod">
          <ac:chgData name="Aritra Banerjee (Nokia)" userId="fb6e9f76-b8f4-497b-8a6d-e258fe637853" providerId="ADAL" clId="{F53C8CE9-6099-BC4F-A7F5-14FFE0553123}" dt="2023-07-11T10:46:09.629" v="537" actId="14100"/>
          <ac:spMkLst>
            <pc:docMk/>
            <pc:sldMk cId="0" sldId="284"/>
            <ac:spMk id="7" creationId="{781CF5E0-11F6-4AD9-8406-431C0E2BD382}"/>
          </ac:spMkLst>
        </pc:spChg>
        <pc:spChg chg="add del mod">
          <ac:chgData name="Aritra Banerjee (Nokia)" userId="fb6e9f76-b8f4-497b-8a6d-e258fe637853" providerId="ADAL" clId="{F53C8CE9-6099-BC4F-A7F5-14FFE0553123}" dt="2023-07-11T10:46:27.578" v="542"/>
          <ac:spMkLst>
            <pc:docMk/>
            <pc:sldMk cId="0" sldId="284"/>
            <ac:spMk id="8" creationId="{AEB65736-8B16-E480-2AB9-39C8F12D7050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9" creationId="{72C20C4C-8797-47D9-A84B-3F0FFB29EF06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16" creationId="{B1C5BE74-FD71-46CC-549E-EDE2E1B4DF81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18" creationId="{B0C6F30F-1198-9868-0002-273A91BA4CE3}"/>
          </ac:spMkLst>
        </pc:spChg>
        <pc:spChg chg="mod">
          <ac:chgData name="Aritra Banerjee (Nokia)" userId="fb6e9f76-b8f4-497b-8a6d-e258fe637853" providerId="ADAL" clId="{F53C8CE9-6099-BC4F-A7F5-14FFE0553123}" dt="2023-07-11T10:46:23.297" v="539" actId="1076"/>
          <ac:spMkLst>
            <pc:docMk/>
            <pc:sldMk cId="0" sldId="284"/>
            <ac:spMk id="20" creationId="{DD08B912-891C-50F4-5719-2BC6EBBAFD2D}"/>
          </ac:spMkLst>
        </pc:spChg>
        <pc:spChg chg="del">
          <ac:chgData name="Aritra Banerjee (Nokia)" userId="fb6e9f76-b8f4-497b-8a6d-e258fe637853" providerId="ADAL" clId="{F53C8CE9-6099-BC4F-A7F5-14FFE0553123}" dt="2023-07-11T10:46:12.088" v="538" actId="478"/>
          <ac:spMkLst>
            <pc:docMk/>
            <pc:sldMk cId="0" sldId="284"/>
            <ac:spMk id="759" creationId="{00000000-0000-0000-0000-000000000000}"/>
          </ac:spMkLst>
        </pc:spChg>
        <pc:graphicFrameChg chg="mod">
          <ac:chgData name="Aritra Banerjee (Nokia)" userId="fb6e9f76-b8f4-497b-8a6d-e258fe637853" providerId="ADAL" clId="{F53C8CE9-6099-BC4F-A7F5-14FFE0553123}" dt="2023-07-11T10:46:23.297" v="539" actId="1076"/>
          <ac:graphicFrameMkLst>
            <pc:docMk/>
            <pc:sldMk cId="0" sldId="284"/>
            <ac:graphicFrameMk id="760" creationId="{00000000-0000-0000-0000-000000000000}"/>
          </ac:graphicFrameMkLst>
        </pc:graphicFrameChg>
        <pc:cxnChg chg="mod">
          <ac:chgData name="Aritra Banerjee (Nokia)" userId="fb6e9f76-b8f4-497b-8a6d-e258fe637853" providerId="ADAL" clId="{F53C8CE9-6099-BC4F-A7F5-14FFE0553123}" dt="2023-07-11T10:46:23.297" v="539" actId="1076"/>
          <ac:cxnSpMkLst>
            <pc:docMk/>
            <pc:sldMk cId="0" sldId="284"/>
            <ac:cxnSpMk id="2" creationId="{B59C6143-8DBD-7C35-7AB3-8D0B3C7D86AB}"/>
          </ac:cxnSpMkLst>
        </pc:cxnChg>
        <pc:cxnChg chg="mod">
          <ac:chgData name="Aritra Banerjee (Nokia)" userId="fb6e9f76-b8f4-497b-8a6d-e258fe637853" providerId="ADAL" clId="{F53C8CE9-6099-BC4F-A7F5-14FFE0553123}" dt="2023-07-11T10:46:23.297" v="539" actId="1076"/>
          <ac:cxnSpMkLst>
            <pc:docMk/>
            <pc:sldMk cId="0" sldId="284"/>
            <ac:cxnSpMk id="5" creationId="{2F020BFA-533C-B074-DB02-0D668520C937}"/>
          </ac:cxnSpMkLst>
        </pc:cxnChg>
        <pc:cxnChg chg="mod">
          <ac:chgData name="Aritra Banerjee (Nokia)" userId="fb6e9f76-b8f4-497b-8a6d-e258fe637853" providerId="ADAL" clId="{F53C8CE9-6099-BC4F-A7F5-14FFE0553123}" dt="2023-07-11T10:46:23.297" v="539" actId="1076"/>
          <ac:cxnSpMkLst>
            <pc:docMk/>
            <pc:sldMk cId="0" sldId="284"/>
            <ac:cxnSpMk id="15" creationId="{5D971C02-81CA-B09B-677D-796DDC821986}"/>
          </ac:cxnSpMkLst>
        </pc:cxnChg>
        <pc:cxnChg chg="mod">
          <ac:chgData name="Aritra Banerjee (Nokia)" userId="fb6e9f76-b8f4-497b-8a6d-e258fe637853" providerId="ADAL" clId="{F53C8CE9-6099-BC4F-A7F5-14FFE0553123}" dt="2023-07-11T10:46:23.297" v="539" actId="1076"/>
          <ac:cxnSpMkLst>
            <pc:docMk/>
            <pc:sldMk cId="0" sldId="284"/>
            <ac:cxnSpMk id="17" creationId="{B90B9855-E2CE-CE1B-6870-13C7D06891D4}"/>
          </ac:cxnSpMkLst>
        </pc:cxnChg>
        <pc:cxnChg chg="mod">
          <ac:chgData name="Aritra Banerjee (Nokia)" userId="fb6e9f76-b8f4-497b-8a6d-e258fe637853" providerId="ADAL" clId="{F53C8CE9-6099-BC4F-A7F5-14FFE0553123}" dt="2023-07-11T10:46:23.297" v="539" actId="1076"/>
          <ac:cxnSpMkLst>
            <pc:docMk/>
            <pc:sldMk cId="0" sldId="284"/>
            <ac:cxnSpMk id="19" creationId="{EF22B3E5-26A3-89F7-DAB0-F11AF5BB46BF}"/>
          </ac:cxnSpMkLst>
        </pc:cxnChg>
      </pc:sldChg>
      <pc:sldChg chg="modSp add del mod">
        <pc:chgData name="Aritra Banerjee (Nokia)" userId="fb6e9f76-b8f4-497b-8a6d-e258fe637853" providerId="ADAL" clId="{F53C8CE9-6099-BC4F-A7F5-14FFE0553123}" dt="2023-07-11T10:20:14.290" v="420" actId="2696"/>
        <pc:sldMkLst>
          <pc:docMk/>
          <pc:sldMk cId="0" sldId="286"/>
        </pc:sldMkLst>
        <pc:spChg chg="mod">
          <ac:chgData name="Aritra Banerjee (Nokia)" userId="fb6e9f76-b8f4-497b-8a6d-e258fe637853" providerId="ADAL" clId="{F53C8CE9-6099-BC4F-A7F5-14FFE0553123}" dt="2023-07-11T09:57:20.461" v="375" actId="27636"/>
          <ac:spMkLst>
            <pc:docMk/>
            <pc:sldMk cId="0" sldId="286"/>
            <ac:spMk id="2" creationId="{BE4B733F-0E28-4E16-B647-0AFA97378239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1T17:51:30.529" v="3355"/>
        <pc:sldMkLst>
          <pc:docMk/>
          <pc:sldMk cId="3380028885" sldId="287"/>
        </pc:sldMkLst>
        <pc:spChg chg="mod">
          <ac:chgData name="Aritra Banerjee (Nokia)" userId="fb6e9f76-b8f4-497b-8a6d-e258fe637853" providerId="ADAL" clId="{F53C8CE9-6099-BC4F-A7F5-14FFE0553123}" dt="2023-07-11T10:00:24.724" v="391" actId="1076"/>
          <ac:spMkLst>
            <pc:docMk/>
            <pc:sldMk cId="3380028885" sldId="287"/>
            <ac:spMk id="2" creationId="{5724D1F4-ABBB-9AB9-FD3B-E87B578D77ED}"/>
          </ac:spMkLst>
        </pc:spChg>
        <pc:spChg chg="del">
          <ac:chgData name="Aritra Banerjee (Nokia)" userId="fb6e9f76-b8f4-497b-8a6d-e258fe637853" providerId="ADAL" clId="{F53C8CE9-6099-BC4F-A7F5-14FFE0553123}" dt="2023-07-11T10:04:05.544" v="392" actId="478"/>
          <ac:spMkLst>
            <pc:docMk/>
            <pc:sldMk cId="3380028885" sldId="287"/>
            <ac:spMk id="3" creationId="{1F46B4AD-7016-7B0F-C28C-8F5CE341EA30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380028885" sldId="287"/>
            <ac:spMk id="3" creationId="{4D8BB93B-87A3-B973-7D06-CAEDD08A1798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4" creationId="{4FC2B85D-29A5-060C-E24D-8278EBC4B31B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5" creationId="{2D6984AF-9DFB-09A8-CC9B-C715AE976FCC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6" creationId="{DD74D56E-0E1F-7F09-0DF4-14CF88E783EF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7" creationId="{0A104C29-B1C3-CFE4-78FE-1FCD10365CAC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8" creationId="{F1424EE4-3346-7D2C-99C4-4C0EC265B94E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9" creationId="{1246FFE5-7405-09E9-BF53-AB435577893F}"/>
          </ac:spMkLst>
        </pc:spChg>
        <pc:spChg chg="add del mod">
          <ac:chgData name="Aritra Banerjee (Nokia)" userId="fb6e9f76-b8f4-497b-8a6d-e258fe637853" providerId="ADAL" clId="{F53C8CE9-6099-BC4F-A7F5-14FFE0553123}" dt="2023-07-11T10:04:11.793" v="396" actId="478"/>
          <ac:spMkLst>
            <pc:docMk/>
            <pc:sldMk cId="3380028885" sldId="287"/>
            <ac:spMk id="10" creationId="{2CC4A130-315E-446C-26DE-4F16F19F4797}"/>
          </ac:spMkLst>
        </pc:spChg>
        <pc:spChg chg="add del mod">
          <ac:chgData name="Aritra Banerjee (Nokia)" userId="fb6e9f76-b8f4-497b-8a6d-e258fe637853" providerId="ADAL" clId="{F53C8CE9-6099-BC4F-A7F5-14FFE0553123}" dt="2023-07-11T10:05:52.960" v="414" actId="207"/>
          <ac:spMkLst>
            <pc:docMk/>
            <pc:sldMk cId="3380028885" sldId="287"/>
            <ac:spMk id="11" creationId="{DB8087D2-CD1E-6F7F-E5DD-953BC9C9E34A}"/>
          </ac:spMkLst>
        </pc:spChg>
        <pc:spChg chg="add del mod">
          <ac:chgData name="Aritra Banerjee (Nokia)" userId="fb6e9f76-b8f4-497b-8a6d-e258fe637853" providerId="ADAL" clId="{F53C8CE9-6099-BC4F-A7F5-14FFE0553123}" dt="2023-07-11T10:06:00.213" v="416" actId="207"/>
          <ac:spMkLst>
            <pc:docMk/>
            <pc:sldMk cId="3380028885" sldId="287"/>
            <ac:spMk id="12" creationId="{11385AFD-6F00-5C8B-959A-C4887AF41C81}"/>
          </ac:spMkLst>
        </pc:spChg>
        <pc:spChg chg="add del mod">
          <ac:chgData name="Aritra Banerjee (Nokia)" userId="fb6e9f76-b8f4-497b-8a6d-e258fe637853" providerId="ADAL" clId="{F53C8CE9-6099-BC4F-A7F5-14FFE0553123}" dt="2023-07-11T10:05:13.775" v="405" actId="208"/>
          <ac:spMkLst>
            <pc:docMk/>
            <pc:sldMk cId="3380028885" sldId="287"/>
            <ac:spMk id="13" creationId="{00377E95-B404-E573-1C9A-CCCF852FDFB0}"/>
          </ac:spMkLst>
        </pc:spChg>
        <pc:spChg chg="add del mod">
          <ac:chgData name="Aritra Banerjee (Nokia)" userId="fb6e9f76-b8f4-497b-8a6d-e258fe637853" providerId="ADAL" clId="{F53C8CE9-6099-BC4F-A7F5-14FFE0553123}" dt="2023-07-11T10:05:30.911" v="410" actId="207"/>
          <ac:spMkLst>
            <pc:docMk/>
            <pc:sldMk cId="3380028885" sldId="287"/>
            <ac:spMk id="14" creationId="{D1DB7217-4928-0D98-B629-E73E3BB6C7CA}"/>
          </ac:spMkLst>
        </pc:spChg>
        <pc:spChg chg="add del mod">
          <ac:chgData name="Aritra Banerjee (Nokia)" userId="fb6e9f76-b8f4-497b-8a6d-e258fe637853" providerId="ADAL" clId="{F53C8CE9-6099-BC4F-A7F5-14FFE0553123}" dt="2023-07-11T10:05:09.915" v="404" actId="208"/>
          <ac:spMkLst>
            <pc:docMk/>
            <pc:sldMk cId="3380028885" sldId="287"/>
            <ac:spMk id="15" creationId="{13F05AE4-1B6D-6500-2100-DA08A1F8DBFE}"/>
          </ac:spMkLst>
        </pc:spChg>
        <pc:spChg chg="add del mod">
          <ac:chgData name="Aritra Banerjee (Nokia)" userId="fb6e9f76-b8f4-497b-8a6d-e258fe637853" providerId="ADAL" clId="{F53C8CE9-6099-BC4F-A7F5-14FFE0553123}" dt="2023-07-11T10:04:43.284" v="399" actId="207"/>
          <ac:spMkLst>
            <pc:docMk/>
            <pc:sldMk cId="3380028885" sldId="287"/>
            <ac:spMk id="16" creationId="{6C501683-A1A1-9137-2115-4BD20A3265CD}"/>
          </ac:spMkLst>
        </pc:spChg>
        <pc:spChg chg="add del mod">
          <ac:chgData name="Aritra Banerjee (Nokia)" userId="fb6e9f76-b8f4-497b-8a6d-e258fe637853" providerId="ADAL" clId="{F53C8CE9-6099-BC4F-A7F5-14FFE0553123}" dt="2023-07-11T10:05:37.226" v="411" actId="208"/>
          <ac:spMkLst>
            <pc:docMk/>
            <pc:sldMk cId="3380028885" sldId="287"/>
            <ac:spMk id="17" creationId="{56E4D3B9-1369-DA28-C816-369A1025AF24}"/>
          </ac:spMkLst>
        </pc:spChg>
        <pc:spChg chg="add del mod">
          <ac:chgData name="Aritra Banerjee (Nokia)" userId="fb6e9f76-b8f4-497b-8a6d-e258fe637853" providerId="ADAL" clId="{F53C8CE9-6099-BC4F-A7F5-14FFE0553123}" dt="2023-07-11T10:06:23.317" v="419" actId="2085"/>
          <ac:spMkLst>
            <pc:docMk/>
            <pc:sldMk cId="3380028885" sldId="287"/>
            <ac:spMk id="18" creationId="{E0E43A08-02E1-A49B-A46E-7F050EC62DC8}"/>
          </ac:spMkLst>
        </pc:spChg>
        <pc:spChg chg="add del mod">
          <ac:chgData name="Aritra Banerjee (Nokia)" userId="fb6e9f76-b8f4-497b-8a6d-e258fe637853" providerId="ADAL" clId="{F53C8CE9-6099-BC4F-A7F5-14FFE0553123}" dt="2023-07-11T10:05:56.378" v="415" actId="207"/>
          <ac:spMkLst>
            <pc:docMk/>
            <pc:sldMk cId="3380028885" sldId="287"/>
            <ac:spMk id="19" creationId="{21450228-0F61-B539-3F80-35C6DE084E7F}"/>
          </ac:spMkLst>
        </pc:spChg>
        <pc:spChg chg="add del mod">
          <ac:chgData name="Aritra Banerjee (Nokia)" userId="fb6e9f76-b8f4-497b-8a6d-e258fe637853" providerId="ADAL" clId="{F53C8CE9-6099-BC4F-A7F5-14FFE0553123}" dt="2023-07-11T10:04:21.315" v="398" actId="20577"/>
          <ac:spMkLst>
            <pc:docMk/>
            <pc:sldMk cId="3380028885" sldId="287"/>
            <ac:spMk id="20" creationId="{B5E10BFE-4389-69E2-C8A7-11B59F827692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3380028885" sldId="287"/>
            <ac:spMk id="21" creationId="{85B31A34-2BB9-B4A1-2C35-21063E1D49E4}"/>
          </ac:spMkLst>
        </pc:spChg>
        <pc:spChg chg="add del mod">
          <ac:chgData name="Aritra Banerjee (Nokia)" userId="fb6e9f76-b8f4-497b-8a6d-e258fe637853" providerId="ADAL" clId="{F53C8CE9-6099-BC4F-A7F5-14FFE0553123}" dt="2023-07-11T10:04:15.330" v="397" actId="478"/>
          <ac:spMkLst>
            <pc:docMk/>
            <pc:sldMk cId="3380028885" sldId="287"/>
            <ac:spMk id="21" creationId="{EF200DE0-F15F-F68C-F04D-D96DE8359066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380028885" sldId="287"/>
            <ac:spMk id="22" creationId="{CA96B807-1247-3DD4-AD56-213EF1855CCF}"/>
          </ac:spMkLst>
        </pc:spChg>
      </pc:sldChg>
      <pc:sldChg chg="addSp delSp modSp new mod ord">
        <pc:chgData name="Aritra Banerjee (Nokia)" userId="fb6e9f76-b8f4-497b-8a6d-e258fe637853" providerId="ADAL" clId="{F53C8CE9-6099-BC4F-A7F5-14FFE0553123}" dt="2023-07-23T10:30:10.352" v="3823" actId="14100"/>
        <pc:sldMkLst>
          <pc:docMk/>
          <pc:sldMk cId="3003177083" sldId="288"/>
        </pc:sldMkLst>
        <pc:spChg chg="del mod">
          <ac:chgData name="Aritra Banerjee (Nokia)" userId="fb6e9f76-b8f4-497b-8a6d-e258fe637853" providerId="ADAL" clId="{F53C8CE9-6099-BC4F-A7F5-14FFE0553123}" dt="2023-07-11T10:46:38.238" v="543" actId="478"/>
          <ac:spMkLst>
            <pc:docMk/>
            <pc:sldMk cId="3003177083" sldId="288"/>
            <ac:spMk id="2" creationId="{203C4D00-0C25-C200-4037-0E8D0A45AF4E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003177083" sldId="288"/>
            <ac:spMk id="2" creationId="{6CE37363-D2D1-6170-6F95-9DF49B398617}"/>
          </ac:spMkLst>
        </pc:spChg>
        <pc:spChg chg="del mod">
          <ac:chgData name="Aritra Banerjee (Nokia)" userId="fb6e9f76-b8f4-497b-8a6d-e258fe637853" providerId="ADAL" clId="{F53C8CE9-6099-BC4F-A7F5-14FFE0553123}" dt="2023-07-11T10:43:39.586" v="484" actId="478"/>
          <ac:spMkLst>
            <pc:docMk/>
            <pc:sldMk cId="3003177083" sldId="288"/>
            <ac:spMk id="3" creationId="{B2AB68C2-118E-5C13-3ED9-0ABC2D672BDF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3003177083" sldId="288"/>
            <ac:spMk id="3" creationId="{ECC4B975-C3FA-5E69-1E2B-6C47EC0F9678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003177083" sldId="288"/>
            <ac:spMk id="4" creationId="{9F225922-B184-8DD0-6427-24C25C9C4EE9}"/>
          </ac:spMkLst>
        </pc:spChg>
        <pc:spChg chg="add del mod">
          <ac:chgData name="Aritra Banerjee (Nokia)" userId="fb6e9f76-b8f4-497b-8a6d-e258fe637853" providerId="ADAL" clId="{F53C8CE9-6099-BC4F-A7F5-14FFE0553123}" dt="2023-07-11T10:44:04.134" v="486" actId="478"/>
          <ac:spMkLst>
            <pc:docMk/>
            <pc:sldMk cId="3003177083" sldId="288"/>
            <ac:spMk id="5" creationId="{874498C3-3F43-7909-9B77-1A578B49B302}"/>
          </ac:spMkLst>
        </pc:spChg>
        <pc:spChg chg="add mod">
          <ac:chgData name="Aritra Banerjee (Nokia)" userId="fb6e9f76-b8f4-497b-8a6d-e258fe637853" providerId="ADAL" clId="{F53C8CE9-6099-BC4F-A7F5-14FFE0553123}" dt="2023-07-11T10:46:56.667" v="547" actId="1076"/>
          <ac:spMkLst>
            <pc:docMk/>
            <pc:sldMk cId="3003177083" sldId="288"/>
            <ac:spMk id="7" creationId="{364F0B90-1580-F32A-20A8-3B605B59B01B}"/>
          </ac:spMkLst>
        </pc:spChg>
        <pc:spChg chg="add del mod">
          <ac:chgData name="Aritra Banerjee (Nokia)" userId="fb6e9f76-b8f4-497b-8a6d-e258fe637853" providerId="ADAL" clId="{F53C8CE9-6099-BC4F-A7F5-14FFE0553123}" dt="2023-07-11T10:44:44.396" v="495"/>
          <ac:spMkLst>
            <pc:docMk/>
            <pc:sldMk cId="3003177083" sldId="288"/>
            <ac:spMk id="9" creationId="{F1160155-D522-2258-B77C-969A85242B2F}"/>
          </ac:spMkLst>
        </pc:spChg>
        <pc:spChg chg="add del mod">
          <ac:chgData name="Aritra Banerjee (Nokia)" userId="fb6e9f76-b8f4-497b-8a6d-e258fe637853" providerId="ADAL" clId="{F53C8CE9-6099-BC4F-A7F5-14FFE0553123}" dt="2023-07-11T10:44:56.627" v="497" actId="478"/>
          <ac:spMkLst>
            <pc:docMk/>
            <pc:sldMk cId="3003177083" sldId="288"/>
            <ac:spMk id="11" creationId="{A85A2FCC-34DF-DC18-E898-0E9CF4FFDB89}"/>
          </ac:spMkLst>
        </pc:spChg>
        <pc:spChg chg="add mod">
          <ac:chgData name="Aritra Banerjee (Nokia)" userId="fb6e9f76-b8f4-497b-8a6d-e258fe637853" providerId="ADAL" clId="{F53C8CE9-6099-BC4F-A7F5-14FFE0553123}" dt="2023-07-23T10:30:10.352" v="3823" actId="14100"/>
          <ac:spMkLst>
            <pc:docMk/>
            <pc:sldMk cId="3003177083" sldId="288"/>
            <ac:spMk id="14" creationId="{870C7945-867C-66BB-56D2-FCAD6270FDB9}"/>
          </ac:spMkLst>
        </pc:spChg>
        <pc:spChg chg="add mod">
          <ac:chgData name="Aritra Banerjee (Nokia)" userId="fb6e9f76-b8f4-497b-8a6d-e258fe637853" providerId="ADAL" clId="{F53C8CE9-6099-BC4F-A7F5-14FFE0553123}" dt="2023-07-11T10:46:56.667" v="547" actId="1076"/>
          <ac:spMkLst>
            <pc:docMk/>
            <pc:sldMk cId="3003177083" sldId="288"/>
            <ac:spMk id="15" creationId="{14626494-EF2E-5C92-F0E9-8E43FEB788EF}"/>
          </ac:spMkLst>
        </pc:spChg>
        <pc:spChg chg="add mod">
          <ac:chgData name="Aritra Banerjee (Nokia)" userId="fb6e9f76-b8f4-497b-8a6d-e258fe637853" providerId="ADAL" clId="{F53C8CE9-6099-BC4F-A7F5-14FFE0553123}" dt="2023-07-11T10:46:56.667" v="547" actId="1076"/>
          <ac:spMkLst>
            <pc:docMk/>
            <pc:sldMk cId="3003177083" sldId="288"/>
            <ac:spMk id="17" creationId="{B0D8C9D8-2EC8-BB23-A1AC-4BDBEB0CB714}"/>
          </ac:spMkLst>
        </pc:spChg>
        <pc:spChg chg="add mod">
          <ac:chgData name="Aritra Banerjee (Nokia)" userId="fb6e9f76-b8f4-497b-8a6d-e258fe637853" providerId="ADAL" clId="{F53C8CE9-6099-BC4F-A7F5-14FFE0553123}" dt="2023-07-11T10:46:56.667" v="547" actId="1076"/>
          <ac:spMkLst>
            <pc:docMk/>
            <pc:sldMk cId="3003177083" sldId="288"/>
            <ac:spMk id="19" creationId="{417EE851-1D3F-8077-25DA-4093998DD95C}"/>
          </ac:spMkLst>
        </pc:spChg>
        <pc:spChg chg="add mod">
          <ac:chgData name="Aritra Banerjee (Nokia)" userId="fb6e9f76-b8f4-497b-8a6d-e258fe637853" providerId="ADAL" clId="{F53C8CE9-6099-BC4F-A7F5-14FFE0553123}" dt="2023-07-11T10:46:56.667" v="547" actId="1076"/>
          <ac:spMkLst>
            <pc:docMk/>
            <pc:sldMk cId="3003177083" sldId="288"/>
            <ac:spMk id="21" creationId="{EF8C1066-172D-1C7C-33EF-53DA3B4D25F0}"/>
          </ac:spMkLst>
        </pc:spChg>
        <pc:spChg chg="add mod">
          <ac:chgData name="Aritra Banerjee (Nokia)" userId="fb6e9f76-b8f4-497b-8a6d-e258fe637853" providerId="ADAL" clId="{F53C8CE9-6099-BC4F-A7F5-14FFE0553123}" dt="2023-07-23T10:29:57.055" v="3820" actId="1076"/>
          <ac:spMkLst>
            <pc:docMk/>
            <pc:sldMk cId="3003177083" sldId="288"/>
            <ac:spMk id="23" creationId="{6B845A8B-912C-731A-06A5-551292386521}"/>
          </ac:spMkLst>
        </pc:spChg>
        <pc:spChg chg="add mod">
          <ac:chgData name="Aritra Banerjee (Nokia)" userId="fb6e9f76-b8f4-497b-8a6d-e258fe637853" providerId="ADAL" clId="{F53C8CE9-6099-BC4F-A7F5-14FFE0553123}" dt="2023-07-11T10:47:09.249" v="549" actId="1076"/>
          <ac:spMkLst>
            <pc:docMk/>
            <pc:sldMk cId="3003177083" sldId="288"/>
            <ac:spMk id="24" creationId="{EFD5DFED-D91A-0135-6CAE-DC590BC3C37D}"/>
          </ac:spMkLst>
        </pc:spChg>
        <pc:graphicFrameChg chg="add del mod">
          <ac:chgData name="Aritra Banerjee (Nokia)" userId="fb6e9f76-b8f4-497b-8a6d-e258fe637853" providerId="ADAL" clId="{F53C8CE9-6099-BC4F-A7F5-14FFE0553123}" dt="2023-07-11T10:44:04.134" v="486" actId="478"/>
          <ac:graphicFrameMkLst>
            <pc:docMk/>
            <pc:sldMk cId="3003177083" sldId="288"/>
            <ac:graphicFrameMk id="4" creationId="{82187D6C-D04A-8C42-A033-C5F67909677C}"/>
          </ac:graphicFrameMkLst>
        </pc:graphicFrameChg>
        <pc:graphicFrameChg chg="add del mod">
          <ac:chgData name="Aritra Banerjee (Nokia)" userId="fb6e9f76-b8f4-497b-8a6d-e258fe637853" providerId="ADAL" clId="{F53C8CE9-6099-BC4F-A7F5-14FFE0553123}" dt="2023-07-11T10:44:40.521" v="493" actId="478"/>
          <ac:graphicFrameMkLst>
            <pc:docMk/>
            <pc:sldMk cId="3003177083" sldId="288"/>
            <ac:graphicFrameMk id="6" creationId="{A62F935F-9D1D-5612-8468-59408603E6A4}"/>
          </ac:graphicFrameMkLst>
        </pc:graphicFrameChg>
        <pc:graphicFrameChg chg="add del mod">
          <ac:chgData name="Aritra Banerjee (Nokia)" userId="fb6e9f76-b8f4-497b-8a6d-e258fe637853" providerId="ADAL" clId="{F53C8CE9-6099-BC4F-A7F5-14FFE0553123}" dt="2023-07-11T10:44:44.396" v="495"/>
          <ac:graphicFrameMkLst>
            <pc:docMk/>
            <pc:sldMk cId="3003177083" sldId="288"/>
            <ac:graphicFrameMk id="8" creationId="{37E4FF8E-EF3F-667F-CE15-ADA8982A0D24}"/>
          </ac:graphicFrameMkLst>
        </pc:graphicFrameChg>
        <pc:graphicFrameChg chg="add del mod">
          <ac:chgData name="Aritra Banerjee (Nokia)" userId="fb6e9f76-b8f4-497b-8a6d-e258fe637853" providerId="ADAL" clId="{F53C8CE9-6099-BC4F-A7F5-14FFE0553123}" dt="2023-07-11T10:44:56.627" v="497" actId="478"/>
          <ac:graphicFrameMkLst>
            <pc:docMk/>
            <pc:sldMk cId="3003177083" sldId="288"/>
            <ac:graphicFrameMk id="10" creationId="{9D5A67A2-89C2-4CFE-56B5-A81FE97F0C16}"/>
          </ac:graphicFrameMkLst>
        </pc:graphicFrameChg>
        <pc:graphicFrameChg chg="add mod">
          <ac:chgData name="Aritra Banerjee (Nokia)" userId="fb6e9f76-b8f4-497b-8a6d-e258fe637853" providerId="ADAL" clId="{F53C8CE9-6099-BC4F-A7F5-14FFE0553123}" dt="2023-07-11T10:46:56.667" v="547" actId="1076"/>
          <ac:graphicFrameMkLst>
            <pc:docMk/>
            <pc:sldMk cId="3003177083" sldId="288"/>
            <ac:graphicFrameMk id="12" creationId="{FA37B3C1-2C96-B92F-5050-662C3AFCA876}"/>
          </ac:graphicFrameMkLst>
        </pc:graphicFrameChg>
        <pc:cxnChg chg="add mod">
          <ac:chgData name="Aritra Banerjee (Nokia)" userId="fb6e9f76-b8f4-497b-8a6d-e258fe637853" providerId="ADAL" clId="{F53C8CE9-6099-BC4F-A7F5-14FFE0553123}" dt="2023-07-11T10:46:56.667" v="547" actId="1076"/>
          <ac:cxnSpMkLst>
            <pc:docMk/>
            <pc:sldMk cId="3003177083" sldId="288"/>
            <ac:cxnSpMk id="13" creationId="{F76105D9-B3CB-E7E5-14D0-86E669D6C25C}"/>
          </ac:cxnSpMkLst>
        </pc:cxnChg>
        <pc:cxnChg chg="add mod">
          <ac:chgData name="Aritra Banerjee (Nokia)" userId="fb6e9f76-b8f4-497b-8a6d-e258fe637853" providerId="ADAL" clId="{F53C8CE9-6099-BC4F-A7F5-14FFE0553123}" dt="2023-07-11T10:46:56.667" v="547" actId="1076"/>
          <ac:cxnSpMkLst>
            <pc:docMk/>
            <pc:sldMk cId="3003177083" sldId="288"/>
            <ac:cxnSpMk id="16" creationId="{DB2C7EA6-B984-0047-5BD2-5AC6955D91C6}"/>
          </ac:cxnSpMkLst>
        </pc:cxnChg>
        <pc:cxnChg chg="add mod">
          <ac:chgData name="Aritra Banerjee (Nokia)" userId="fb6e9f76-b8f4-497b-8a6d-e258fe637853" providerId="ADAL" clId="{F53C8CE9-6099-BC4F-A7F5-14FFE0553123}" dt="2023-07-11T10:46:56.667" v="547" actId="1076"/>
          <ac:cxnSpMkLst>
            <pc:docMk/>
            <pc:sldMk cId="3003177083" sldId="288"/>
            <ac:cxnSpMk id="18" creationId="{74B86D15-649A-E68C-AD46-DED7BF5F45BF}"/>
          </ac:cxnSpMkLst>
        </pc:cxnChg>
        <pc:cxnChg chg="add mod">
          <ac:chgData name="Aritra Banerjee (Nokia)" userId="fb6e9f76-b8f4-497b-8a6d-e258fe637853" providerId="ADAL" clId="{F53C8CE9-6099-BC4F-A7F5-14FFE0553123}" dt="2023-07-11T10:46:56.667" v="547" actId="1076"/>
          <ac:cxnSpMkLst>
            <pc:docMk/>
            <pc:sldMk cId="3003177083" sldId="288"/>
            <ac:cxnSpMk id="20" creationId="{63C810DB-DF4A-ECA9-A209-3B6CE8A943DF}"/>
          </ac:cxnSpMkLst>
        </pc:cxnChg>
        <pc:cxnChg chg="add mod">
          <ac:chgData name="Aritra Banerjee (Nokia)" userId="fb6e9f76-b8f4-497b-8a6d-e258fe637853" providerId="ADAL" clId="{F53C8CE9-6099-BC4F-A7F5-14FFE0553123}" dt="2023-07-23T10:30:01.704" v="3821" actId="14100"/>
          <ac:cxnSpMkLst>
            <pc:docMk/>
            <pc:sldMk cId="3003177083" sldId="288"/>
            <ac:cxnSpMk id="22" creationId="{751F85EC-7872-2F43-9FB3-42A6A1A93BFB}"/>
          </ac:cxnSpMkLst>
        </pc:cxnChg>
      </pc:sldChg>
      <pc:sldChg chg="addSp delSp modSp new mod ord">
        <pc:chgData name="Aritra Banerjee (Nokia)" userId="fb6e9f76-b8f4-497b-8a6d-e258fe637853" providerId="ADAL" clId="{F53C8CE9-6099-BC4F-A7F5-14FFE0553123}" dt="2023-07-21T17:51:30.529" v="3355"/>
        <pc:sldMkLst>
          <pc:docMk/>
          <pc:sldMk cId="3573741482" sldId="289"/>
        </pc:sldMkLst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573741482" sldId="289"/>
            <ac:spMk id="2" creationId="{9586F536-92EC-7EFE-6FB4-2600959B38C8}"/>
          </ac:spMkLst>
        </pc:spChg>
        <pc:spChg chg="del">
          <ac:chgData name="Aritra Banerjee (Nokia)" userId="fb6e9f76-b8f4-497b-8a6d-e258fe637853" providerId="ADAL" clId="{F53C8CE9-6099-BC4F-A7F5-14FFE0553123}" dt="2023-07-11T10:47:45.942" v="551" actId="478"/>
          <ac:spMkLst>
            <pc:docMk/>
            <pc:sldMk cId="3573741482" sldId="289"/>
            <ac:spMk id="2" creationId="{D96FE160-776F-9009-2690-37843FA75734}"/>
          </ac:spMkLst>
        </pc:spChg>
        <pc:spChg chg="del">
          <ac:chgData name="Aritra Banerjee (Nokia)" userId="fb6e9f76-b8f4-497b-8a6d-e258fe637853" providerId="ADAL" clId="{F53C8CE9-6099-BC4F-A7F5-14FFE0553123}" dt="2023-07-11T10:47:47.426" v="552" actId="478"/>
          <ac:spMkLst>
            <pc:docMk/>
            <pc:sldMk cId="3573741482" sldId="289"/>
            <ac:spMk id="3" creationId="{513CE8B4-59C8-A051-F063-E4553733D01B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3573741482" sldId="289"/>
            <ac:spMk id="3" creationId="{C8046B0E-6A49-4AB4-FBC3-FBE28B82D16A}"/>
          </ac:spMkLst>
        </pc:spChg>
        <pc:spChg chg="add mod">
          <ac:chgData name="Aritra Banerjee (Nokia)" userId="fb6e9f76-b8f4-497b-8a6d-e258fe637853" providerId="ADAL" clId="{F53C8CE9-6099-BC4F-A7F5-14FFE0553123}" dt="2023-07-11T10:49:22.412" v="584" actId="1076"/>
          <ac:spMkLst>
            <pc:docMk/>
            <pc:sldMk cId="3573741482" sldId="289"/>
            <ac:spMk id="4" creationId="{C6E19E79-7CFF-BA7F-191E-E1095E74B7BD}"/>
          </ac:spMkLst>
        </pc:spChg>
        <pc:spChg chg="add mod">
          <ac:chgData name="Aritra Banerjee (Nokia)" userId="fb6e9f76-b8f4-497b-8a6d-e258fe637853" providerId="ADAL" clId="{F53C8CE9-6099-BC4F-A7F5-14FFE0553123}" dt="2023-07-11T10:49:41.313" v="587" actId="208"/>
          <ac:spMkLst>
            <pc:docMk/>
            <pc:sldMk cId="3573741482" sldId="289"/>
            <ac:spMk id="5" creationId="{439CEBF4-3144-52F4-457A-06C2674B8BC4}"/>
          </ac:spMkLst>
        </pc:spChg>
        <pc:spChg chg="add mod">
          <ac:chgData name="Aritra Banerjee (Nokia)" userId="fb6e9f76-b8f4-497b-8a6d-e258fe637853" providerId="ADAL" clId="{F53C8CE9-6099-BC4F-A7F5-14FFE0553123}" dt="2023-07-11T10:49:36.617" v="585" actId="208"/>
          <ac:spMkLst>
            <pc:docMk/>
            <pc:sldMk cId="3573741482" sldId="289"/>
            <ac:spMk id="6" creationId="{DAF15FB1-3591-0B25-EEEA-D110D3F63491}"/>
          </ac:spMkLst>
        </pc:spChg>
        <pc:spChg chg="add mod">
          <ac:chgData name="Aritra Banerjee (Nokia)" userId="fb6e9f76-b8f4-497b-8a6d-e258fe637853" providerId="ADAL" clId="{F53C8CE9-6099-BC4F-A7F5-14FFE0553123}" dt="2023-07-11T10:49:38.746" v="586" actId="208"/>
          <ac:spMkLst>
            <pc:docMk/>
            <pc:sldMk cId="3573741482" sldId="289"/>
            <ac:spMk id="7" creationId="{54B58986-6CC0-D80F-CFC2-6E1FE9B6A269}"/>
          </ac:spMkLst>
        </pc:spChg>
        <pc:spChg chg="add mod">
          <ac:chgData name="Aritra Banerjee (Nokia)" userId="fb6e9f76-b8f4-497b-8a6d-e258fe637853" providerId="ADAL" clId="{F53C8CE9-6099-BC4F-A7F5-14FFE0553123}" dt="2023-07-11T10:49:43.445" v="588" actId="208"/>
          <ac:spMkLst>
            <pc:docMk/>
            <pc:sldMk cId="3573741482" sldId="289"/>
            <ac:spMk id="8" creationId="{5F943266-DEE3-1CE4-30D2-AC323780887B}"/>
          </ac:spMkLst>
        </pc:spChg>
        <pc:spChg chg="add mod">
          <ac:chgData name="Aritra Banerjee (Nokia)" userId="fb6e9f76-b8f4-497b-8a6d-e258fe637853" providerId="ADAL" clId="{F53C8CE9-6099-BC4F-A7F5-14FFE0553123}" dt="2023-07-11T10:49:45.563" v="589" actId="208"/>
          <ac:spMkLst>
            <pc:docMk/>
            <pc:sldMk cId="3573741482" sldId="289"/>
            <ac:spMk id="9" creationId="{36330521-E712-0EA8-923A-952C3BE0B06E}"/>
          </ac:spMkLst>
        </pc:spChg>
        <pc:spChg chg="add mod">
          <ac:chgData name="Aritra Banerjee (Nokia)" userId="fb6e9f76-b8f4-497b-8a6d-e258fe637853" providerId="ADAL" clId="{F53C8CE9-6099-BC4F-A7F5-14FFE0553123}" dt="2023-07-11T10:49:51.130" v="591" actId="208"/>
          <ac:spMkLst>
            <pc:docMk/>
            <pc:sldMk cId="3573741482" sldId="289"/>
            <ac:spMk id="10" creationId="{9AA5E36D-2F82-57A4-F62A-571E63CA246C}"/>
          </ac:spMkLst>
        </pc:spChg>
        <pc:spChg chg="add mod">
          <ac:chgData name="Aritra Banerjee (Nokia)" userId="fb6e9f76-b8f4-497b-8a6d-e258fe637853" providerId="ADAL" clId="{F53C8CE9-6099-BC4F-A7F5-14FFE0553123}" dt="2023-07-11T10:49:53.080" v="592" actId="208"/>
          <ac:spMkLst>
            <pc:docMk/>
            <pc:sldMk cId="3573741482" sldId="289"/>
            <ac:spMk id="11" creationId="{ACD509A0-D640-C171-9975-F7DBCF8FD9D4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12" creationId="{FC342DFA-97FB-ABC6-7E44-69B73D8FEA8F}"/>
          </ac:spMkLst>
        </pc:spChg>
        <pc:spChg chg="add mod">
          <ac:chgData name="Aritra Banerjee (Nokia)" userId="fb6e9f76-b8f4-497b-8a6d-e258fe637853" providerId="ADAL" clId="{F53C8CE9-6099-BC4F-A7F5-14FFE0553123}" dt="2023-07-11T10:49:57.275" v="593" actId="20577"/>
          <ac:spMkLst>
            <pc:docMk/>
            <pc:sldMk cId="3573741482" sldId="289"/>
            <ac:spMk id="13" creationId="{3DDE286A-C6F2-69C4-1FD2-281BEDABFF9E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14" creationId="{B4FC0B06-71A6-F2CB-05B7-7F78D4DD8EE4}"/>
          </ac:spMkLst>
        </pc:spChg>
        <pc:spChg chg="add mod">
          <ac:chgData name="Aritra Banerjee (Nokia)" userId="fb6e9f76-b8f4-497b-8a6d-e258fe637853" providerId="ADAL" clId="{F53C8CE9-6099-BC4F-A7F5-14FFE0553123}" dt="2023-07-11T10:50:11.408" v="602" actId="313"/>
          <ac:spMkLst>
            <pc:docMk/>
            <pc:sldMk cId="3573741482" sldId="289"/>
            <ac:spMk id="15" creationId="{2196B770-083A-B00D-C8D5-FC35F1EF9C81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16" creationId="{1C245A8A-2BBD-185C-9428-BEA467B9524B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17" creationId="{2AEC83C0-CF8B-D701-A887-DA25552C5FD8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18" creationId="{62AEDC2F-7180-80F5-F7B6-3835A239C3E9}"/>
          </ac:spMkLst>
        </pc:spChg>
        <pc:spChg chg="add mod">
          <ac:chgData name="Aritra Banerjee (Nokia)" userId="fb6e9f76-b8f4-497b-8a6d-e258fe637853" providerId="ADAL" clId="{F53C8CE9-6099-BC4F-A7F5-14FFE0553123}" dt="2023-07-11T10:49:48.913" v="590" actId="208"/>
          <ac:spMkLst>
            <pc:docMk/>
            <pc:sldMk cId="3573741482" sldId="289"/>
            <ac:spMk id="20" creationId="{49CE2C9B-3685-3CAF-F8CB-DFD70B10A809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1" creationId="{E54EF5AA-1AAE-93C9-12DD-7646B05B6BA6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3" creationId="{C39652F8-3DEA-E3BE-FCA6-5C408A2B50AB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4" creationId="{F2B60AB5-DB16-AC3B-2599-5E790873767A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5" creationId="{9BE242CE-232B-346B-10FD-FBA07D7A9D5A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6" creationId="{641E206F-5E2A-82A2-ACD4-7826E6014152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7" creationId="{3350F647-08F3-A131-EED8-D6ADBF4EDC97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8" creationId="{67F30754-108E-819A-4F97-DC4BF1106DB8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29" creationId="{FE652844-C464-94B5-846B-27B011C8F096}"/>
          </ac:spMkLst>
        </pc:spChg>
        <pc:spChg chg="add mod">
          <ac:chgData name="Aritra Banerjee (Nokia)" userId="fb6e9f76-b8f4-497b-8a6d-e258fe637853" providerId="ADAL" clId="{F53C8CE9-6099-BC4F-A7F5-14FFE0553123}" dt="2023-07-11T10:49:10.860" v="580" actId="1076"/>
          <ac:spMkLst>
            <pc:docMk/>
            <pc:sldMk cId="3573741482" sldId="289"/>
            <ac:spMk id="30" creationId="{1280F396-030B-2F8D-8EEA-3930E21E9FE9}"/>
          </ac:spMkLst>
        </pc:spChg>
        <pc:spChg chg="add del mod">
          <ac:chgData name="Aritra Banerjee (Nokia)" userId="fb6e9f76-b8f4-497b-8a6d-e258fe637853" providerId="ADAL" clId="{F53C8CE9-6099-BC4F-A7F5-14FFE0553123}" dt="2023-07-11T10:48:52.856" v="577" actId="478"/>
          <ac:spMkLst>
            <pc:docMk/>
            <pc:sldMk cId="3573741482" sldId="289"/>
            <ac:spMk id="31" creationId="{0B9C22B4-6F9B-3031-9BB5-F3CC47B93B16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573741482" sldId="289"/>
            <ac:spMk id="31" creationId="{E42213C3-54F3-2C06-D899-6B0B959E3CB8}"/>
          </ac:spMkLst>
        </pc:spChg>
        <pc:picChg chg="add mod">
          <ac:chgData name="Aritra Banerjee (Nokia)" userId="fb6e9f76-b8f4-497b-8a6d-e258fe637853" providerId="ADAL" clId="{F53C8CE9-6099-BC4F-A7F5-14FFE0553123}" dt="2023-07-11T10:49:10.860" v="580" actId="1076"/>
          <ac:picMkLst>
            <pc:docMk/>
            <pc:sldMk cId="3573741482" sldId="289"/>
            <ac:picMk id="19" creationId="{43200E92-2E66-3BDE-D42A-D38F8FE7ABF6}"/>
          </ac:picMkLst>
        </pc:picChg>
        <pc:picChg chg="add mod">
          <ac:chgData name="Aritra Banerjee (Nokia)" userId="fb6e9f76-b8f4-497b-8a6d-e258fe637853" providerId="ADAL" clId="{F53C8CE9-6099-BC4F-A7F5-14FFE0553123}" dt="2023-07-11T10:49:10.860" v="580" actId="1076"/>
          <ac:picMkLst>
            <pc:docMk/>
            <pc:sldMk cId="3573741482" sldId="289"/>
            <ac:picMk id="22" creationId="{B396C27F-CF25-9F3E-BEA3-7537754E4DB3}"/>
          </ac:picMkLst>
        </pc:picChg>
        <pc:picChg chg="add del">
          <ac:chgData name="Aritra Banerjee (Nokia)" userId="fb6e9f76-b8f4-497b-8a6d-e258fe637853" providerId="ADAL" clId="{F53C8CE9-6099-BC4F-A7F5-14FFE0553123}" dt="2023-07-11T10:47:49.170" v="554"/>
          <ac:picMkLst>
            <pc:docMk/>
            <pc:sldMk cId="3573741482" sldId="289"/>
            <ac:picMk id="2050" creationId="{DEF53F71-4521-27A9-D868-D370BAC9020B}"/>
          </ac:picMkLst>
        </pc:picChg>
        <pc:picChg chg="add del">
          <ac:chgData name="Aritra Banerjee (Nokia)" userId="fb6e9f76-b8f4-497b-8a6d-e258fe637853" providerId="ADAL" clId="{F53C8CE9-6099-BC4F-A7F5-14FFE0553123}" dt="2023-07-11T10:47:49.170" v="554"/>
          <ac:picMkLst>
            <pc:docMk/>
            <pc:sldMk cId="3573741482" sldId="289"/>
            <ac:picMk id="2051" creationId="{C4830BFC-E74F-653D-F91A-F37354FE0BD1}"/>
          </ac:picMkLst>
        </pc:picChg>
      </pc:sldChg>
      <pc:sldChg chg="addSp delSp modSp new mod">
        <pc:chgData name="Aritra Banerjee (Nokia)" userId="fb6e9f76-b8f4-497b-8a6d-e258fe637853" providerId="ADAL" clId="{F53C8CE9-6099-BC4F-A7F5-14FFE0553123}" dt="2023-07-21T17:51:30.529" v="3355"/>
        <pc:sldMkLst>
          <pc:docMk/>
          <pc:sldMk cId="1284533937" sldId="290"/>
        </pc:sldMkLst>
        <pc:spChg chg="mod">
          <ac:chgData name="Aritra Banerjee (Nokia)" userId="fb6e9f76-b8f4-497b-8a6d-e258fe637853" providerId="ADAL" clId="{F53C8CE9-6099-BC4F-A7F5-14FFE0553123}" dt="2023-07-14T08:08:04.336" v="733" actId="1076"/>
          <ac:spMkLst>
            <pc:docMk/>
            <pc:sldMk cId="1284533937" sldId="290"/>
            <ac:spMk id="2" creationId="{4871E88D-874F-E746-3CA7-12E4129767C2}"/>
          </ac:spMkLst>
        </pc:spChg>
        <pc:spChg chg="del">
          <ac:chgData name="Aritra Banerjee (Nokia)" userId="fb6e9f76-b8f4-497b-8a6d-e258fe637853" providerId="ADAL" clId="{F53C8CE9-6099-BC4F-A7F5-14FFE0553123}" dt="2023-07-14T08:01:40.910" v="626" actId="478"/>
          <ac:spMkLst>
            <pc:docMk/>
            <pc:sldMk cId="1284533937" sldId="290"/>
            <ac:spMk id="3" creationId="{6A98CFA9-E165-3A5E-D3E4-8F77CA2D6BF7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284533937" sldId="290"/>
            <ac:spMk id="3" creationId="{DA9160F3-3A46-7743-C52E-3E39AE3C23AD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1284533937" sldId="290"/>
            <ac:spMk id="4" creationId="{4804D07E-9F8A-2697-97C1-3EB2EB5A4549}"/>
          </ac:spMkLst>
        </pc:spChg>
        <pc:spChg chg="add del mod">
          <ac:chgData name="Aritra Banerjee (Nokia)" userId="fb6e9f76-b8f4-497b-8a6d-e258fe637853" providerId="ADAL" clId="{F53C8CE9-6099-BC4F-A7F5-14FFE0553123}" dt="2023-07-14T08:03:54.584" v="649" actId="22"/>
          <ac:spMkLst>
            <pc:docMk/>
            <pc:sldMk cId="1284533937" sldId="290"/>
            <ac:spMk id="5" creationId="{7290481F-A9BF-2C45-9709-D22D29E5853D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284533937" sldId="290"/>
            <ac:spMk id="5" creationId="{BFE84166-826F-5CA3-CA52-D4FE20E78E52}"/>
          </ac:spMkLst>
        </pc:spChg>
        <pc:graphicFrameChg chg="add del mod">
          <ac:chgData name="Aritra Banerjee (Nokia)" userId="fb6e9f76-b8f4-497b-8a6d-e258fe637853" providerId="ADAL" clId="{F53C8CE9-6099-BC4F-A7F5-14FFE0553123}" dt="2023-07-14T08:03:25.910" v="637" actId="12084"/>
          <ac:graphicFrameMkLst>
            <pc:docMk/>
            <pc:sldMk cId="1284533937" sldId="290"/>
            <ac:graphicFrameMk id="6" creationId="{8F30CEBA-BF30-31B2-AE81-F1A7A5AEE564}"/>
          </ac:graphicFrameMkLst>
        </pc:graphicFrameChg>
        <pc:graphicFrameChg chg="add del mod">
          <ac:chgData name="Aritra Banerjee (Nokia)" userId="fb6e9f76-b8f4-497b-8a6d-e258fe637853" providerId="ADAL" clId="{F53C8CE9-6099-BC4F-A7F5-14FFE0553123}" dt="2023-07-14T08:03:51.309" v="642" actId="12084"/>
          <ac:graphicFrameMkLst>
            <pc:docMk/>
            <pc:sldMk cId="1284533937" sldId="290"/>
            <ac:graphicFrameMk id="7" creationId="{D28848C2-A714-0788-EE83-0881F3DB74D4}"/>
          </ac:graphicFrameMkLst>
        </pc:graphicFrameChg>
        <pc:graphicFrameChg chg="add mod modGraphic">
          <ac:chgData name="Aritra Banerjee (Nokia)" userId="fb6e9f76-b8f4-497b-8a6d-e258fe637853" providerId="ADAL" clId="{F53C8CE9-6099-BC4F-A7F5-14FFE0553123}" dt="2023-07-17T13:44:07.107" v="1195" actId="12100"/>
          <ac:graphicFrameMkLst>
            <pc:docMk/>
            <pc:sldMk cId="1284533937" sldId="290"/>
            <ac:graphicFrameMk id="8" creationId="{96EF1EED-3D26-B017-3DB2-EFF02C69D1FD}"/>
          </ac:graphicFrameMkLst>
        </pc:graphicFrameChg>
      </pc:sldChg>
      <pc:sldChg chg="addSp delSp modSp new mod setBg delDesignElem">
        <pc:chgData name="Aritra Banerjee (Nokia)" userId="fb6e9f76-b8f4-497b-8a6d-e258fe637853" providerId="ADAL" clId="{F53C8CE9-6099-BC4F-A7F5-14FFE0553123}" dt="2023-07-21T17:51:30.529" v="3355"/>
        <pc:sldMkLst>
          <pc:docMk/>
          <pc:sldMk cId="172340843" sldId="291"/>
        </pc:sldMkLst>
        <pc:spChg chg="mod">
          <ac:chgData name="Aritra Banerjee (Nokia)" userId="fb6e9f76-b8f4-497b-8a6d-e258fe637853" providerId="ADAL" clId="{F53C8CE9-6099-BC4F-A7F5-14FFE0553123}" dt="2023-07-14T08:58:13.103" v="764" actId="1076"/>
          <ac:spMkLst>
            <pc:docMk/>
            <pc:sldMk cId="172340843" sldId="291"/>
            <ac:spMk id="2" creationId="{11E00952-FC0B-24D3-43A8-7A91047E44C2}"/>
          </ac:spMkLst>
        </pc:spChg>
        <pc:spChg chg="mod">
          <ac:chgData name="Aritra Banerjee (Nokia)" userId="fb6e9f76-b8f4-497b-8a6d-e258fe637853" providerId="ADAL" clId="{F53C8CE9-6099-BC4F-A7F5-14FFE0553123}" dt="2023-07-14T08:58:15.987" v="765" actId="1076"/>
          <ac:spMkLst>
            <pc:docMk/>
            <pc:sldMk cId="172340843" sldId="291"/>
            <ac:spMk id="3" creationId="{C651A995-1319-53BB-91A8-F5BB259C44C9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72340843" sldId="291"/>
            <ac:spMk id="6" creationId="{F176092F-F5E5-747F-D927-DAC5DC8DF803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172340843" sldId="291"/>
            <ac:spMk id="7" creationId="{C7268143-76AC-976C-AA34-941CBF9513AC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72340843" sldId="291"/>
            <ac:spMk id="8" creationId="{AA9BA3D9-A115-F8A0-B77C-E255CACC67A2}"/>
          </ac:spMkLst>
        </pc:spChg>
        <pc:spChg chg="add del">
          <ac:chgData name="Aritra Banerjee (Nokia)" userId="fb6e9f76-b8f4-497b-8a6d-e258fe637853" providerId="ADAL" clId="{F53C8CE9-6099-BC4F-A7F5-14FFE0553123}" dt="2023-07-14T08:58:00.547" v="761" actId="26606"/>
          <ac:spMkLst>
            <pc:docMk/>
            <pc:sldMk cId="172340843" sldId="291"/>
            <ac:spMk id="10" creationId="{385E1BDC-A9B0-4A87-82E3-F3187F69A802}"/>
          </ac:spMkLst>
        </pc:spChg>
        <pc:spChg chg="add del">
          <ac:chgData name="Aritra Banerjee (Nokia)" userId="fb6e9f76-b8f4-497b-8a6d-e258fe637853" providerId="ADAL" clId="{F53C8CE9-6099-BC4F-A7F5-14FFE0553123}" dt="2023-07-14T08:58:00.547" v="761" actId="26606"/>
          <ac:spMkLst>
            <pc:docMk/>
            <pc:sldMk cId="172340843" sldId="291"/>
            <ac:spMk id="12" creationId="{0990C621-3B8B-4820-8328-D47EF7CE823C}"/>
          </ac:spMkLst>
        </pc:spChg>
        <pc:spChg chg="add del">
          <ac:chgData name="Aritra Banerjee (Nokia)" userId="fb6e9f76-b8f4-497b-8a6d-e258fe637853" providerId="ADAL" clId="{F53C8CE9-6099-BC4F-A7F5-14FFE0553123}" dt="2023-07-14T08:58:00.547" v="761" actId="26606"/>
          <ac:spMkLst>
            <pc:docMk/>
            <pc:sldMk cId="172340843" sldId="291"/>
            <ac:spMk id="14" creationId="{C1A2385B-1D2A-4E17-84FA-6CB7F0AAE473}"/>
          </ac:spMkLst>
        </pc:spChg>
        <pc:spChg chg="add del">
          <ac:chgData name="Aritra Banerjee (Nokia)" userId="fb6e9f76-b8f4-497b-8a6d-e258fe637853" providerId="ADAL" clId="{F53C8CE9-6099-BC4F-A7F5-14FFE0553123}" dt="2023-07-14T08:58:00.547" v="761" actId="26606"/>
          <ac:spMkLst>
            <pc:docMk/>
            <pc:sldMk cId="172340843" sldId="291"/>
            <ac:spMk id="16" creationId="{5E791F2F-79DB-4CC0-9FA1-001E3E91E8B7}"/>
          </ac:spMkLst>
        </pc:spChg>
        <pc:spChg chg="add del">
          <ac:chgData name="Aritra Banerjee (Nokia)" userId="fb6e9f76-b8f4-497b-8a6d-e258fe637853" providerId="ADAL" clId="{F53C8CE9-6099-BC4F-A7F5-14FFE0553123}" dt="2023-07-14T08:58:27.577" v="767"/>
          <ac:spMkLst>
            <pc:docMk/>
            <pc:sldMk cId="172340843" sldId="291"/>
            <ac:spMk id="21" creationId="{88263A24-0C1F-4677-B43C-4AE14E276B27}"/>
          </ac:spMkLst>
        </pc:spChg>
        <pc:spChg chg="add del">
          <ac:chgData name="Aritra Banerjee (Nokia)" userId="fb6e9f76-b8f4-497b-8a6d-e258fe637853" providerId="ADAL" clId="{F53C8CE9-6099-BC4F-A7F5-14FFE0553123}" dt="2023-07-14T08:58:27.577" v="767"/>
          <ac:spMkLst>
            <pc:docMk/>
            <pc:sldMk cId="172340843" sldId="291"/>
            <ac:spMk id="23" creationId="{0ADDB668-2CA4-4D2B-9C34-3487CA330BA8}"/>
          </ac:spMkLst>
        </pc:spChg>
        <pc:spChg chg="add del">
          <ac:chgData name="Aritra Banerjee (Nokia)" userId="fb6e9f76-b8f4-497b-8a6d-e258fe637853" providerId="ADAL" clId="{F53C8CE9-6099-BC4F-A7F5-14FFE0553123}" dt="2023-07-14T08:58:27.577" v="767"/>
          <ac:spMkLst>
            <pc:docMk/>
            <pc:sldMk cId="172340843" sldId="291"/>
            <ac:spMk id="25" creationId="{2568BC19-F052-4108-93E1-6A3D1DEC072F}"/>
          </ac:spMkLst>
        </pc:spChg>
        <pc:spChg chg="add del">
          <ac:chgData name="Aritra Banerjee (Nokia)" userId="fb6e9f76-b8f4-497b-8a6d-e258fe637853" providerId="ADAL" clId="{F53C8CE9-6099-BC4F-A7F5-14FFE0553123}" dt="2023-07-14T08:58:27.577" v="767"/>
          <ac:spMkLst>
            <pc:docMk/>
            <pc:sldMk cId="172340843" sldId="291"/>
            <ac:spMk id="27" creationId="{D5FD337D-4D6B-4C8B-B6F5-121097E09881}"/>
          </ac:spMkLst>
        </pc:spChg>
        <pc:picChg chg="add mod ord">
          <ac:chgData name="Aritra Banerjee (Nokia)" userId="fb6e9f76-b8f4-497b-8a6d-e258fe637853" providerId="ADAL" clId="{F53C8CE9-6099-BC4F-A7F5-14FFE0553123}" dt="2023-07-14T08:58:00.547" v="761" actId="26606"/>
          <ac:picMkLst>
            <pc:docMk/>
            <pc:sldMk cId="172340843" sldId="291"/>
            <ac:picMk id="4" creationId="{ACAC7D03-FF11-72B8-E6EA-3438EFEEB056}"/>
          </ac:picMkLst>
        </pc:picChg>
        <pc:picChg chg="add mod">
          <ac:chgData name="Aritra Banerjee (Nokia)" userId="fb6e9f76-b8f4-497b-8a6d-e258fe637853" providerId="ADAL" clId="{F53C8CE9-6099-BC4F-A7F5-14FFE0553123}" dt="2023-07-14T08:58:00.547" v="761" actId="26606"/>
          <ac:picMkLst>
            <pc:docMk/>
            <pc:sldMk cId="172340843" sldId="291"/>
            <ac:picMk id="5" creationId="{140F8F82-8AB7-9194-1042-C8C49A60885F}"/>
          </ac:picMkLst>
        </pc:picChg>
      </pc:sldChg>
      <pc:sldChg chg="addSp delSp modSp new mod">
        <pc:chgData name="Aritra Banerjee (Nokia)" userId="fb6e9f76-b8f4-497b-8a6d-e258fe637853" providerId="ADAL" clId="{F53C8CE9-6099-BC4F-A7F5-14FFE0553123}" dt="2023-07-21T18:07:39.622" v="3529" actId="207"/>
        <pc:sldMkLst>
          <pc:docMk/>
          <pc:sldMk cId="3040679089" sldId="292"/>
        </pc:sldMkLst>
        <pc:spChg chg="mod">
          <ac:chgData name="Aritra Banerjee (Nokia)" userId="fb6e9f76-b8f4-497b-8a6d-e258fe637853" providerId="ADAL" clId="{F53C8CE9-6099-BC4F-A7F5-14FFE0553123}" dt="2023-07-17T13:53:15.378" v="1302" actId="403"/>
          <ac:spMkLst>
            <pc:docMk/>
            <pc:sldMk cId="3040679089" sldId="292"/>
            <ac:spMk id="2" creationId="{15D8088C-50B1-1435-8F6C-6A6D36146D19}"/>
          </ac:spMkLst>
        </pc:spChg>
        <pc:spChg chg="del">
          <ac:chgData name="Aritra Banerjee (Nokia)" userId="fb6e9f76-b8f4-497b-8a6d-e258fe637853" providerId="ADAL" clId="{F53C8CE9-6099-BC4F-A7F5-14FFE0553123}" dt="2023-07-17T13:49:18.797" v="1196" actId="3680"/>
          <ac:spMkLst>
            <pc:docMk/>
            <pc:sldMk cId="3040679089" sldId="292"/>
            <ac:spMk id="3" creationId="{22D92C4B-251D-F388-A910-54B87B370E54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040679089" sldId="292"/>
            <ac:spMk id="3" creationId="{B5C086D4-E574-83F4-5189-5ECCFD2A1D42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3040679089" sldId="292"/>
            <ac:spMk id="5" creationId="{D9F1BB05-A56A-4C6B-38DA-68FC1B18BA3D}"/>
          </ac:spMkLst>
        </pc:spChg>
        <pc:spChg chg="add mod">
          <ac:chgData name="Aritra Banerjee (Nokia)" userId="fb6e9f76-b8f4-497b-8a6d-e258fe637853" providerId="ADAL" clId="{F53C8CE9-6099-BC4F-A7F5-14FFE0553123}" dt="2023-07-21T18:07:39.622" v="3529" actId="207"/>
          <ac:spMkLst>
            <pc:docMk/>
            <pc:sldMk cId="3040679089" sldId="292"/>
            <ac:spMk id="6" creationId="{6656920A-CAC2-E241-C3AF-771AA49AAFEA}"/>
          </ac:spMkLst>
        </pc:spChg>
        <pc:graphicFrameChg chg="add mod ord modGraphic">
          <ac:chgData name="Aritra Banerjee (Nokia)" userId="fb6e9f76-b8f4-497b-8a6d-e258fe637853" providerId="ADAL" clId="{F53C8CE9-6099-BC4F-A7F5-14FFE0553123}" dt="2023-07-21T18:02:06.739" v="3475" actId="1076"/>
          <ac:graphicFrameMkLst>
            <pc:docMk/>
            <pc:sldMk cId="3040679089" sldId="292"/>
            <ac:graphicFrameMk id="4" creationId="{8BD3F036-6017-00AD-050F-017E8F883CAF}"/>
          </ac:graphicFrameMkLst>
        </pc:graphicFrameChg>
      </pc:sldChg>
      <pc:sldChg chg="addSp delSp modSp new mod">
        <pc:chgData name="Aritra Banerjee (Nokia)" userId="fb6e9f76-b8f4-497b-8a6d-e258fe637853" providerId="ADAL" clId="{F53C8CE9-6099-BC4F-A7F5-14FFE0553123}" dt="2023-07-21T17:51:30.529" v="3355"/>
        <pc:sldMkLst>
          <pc:docMk/>
          <pc:sldMk cId="957729463" sldId="293"/>
        </pc:sldMkLst>
        <pc:spChg chg="mod">
          <ac:chgData name="Aritra Banerjee (Nokia)" userId="fb6e9f76-b8f4-497b-8a6d-e258fe637853" providerId="ADAL" clId="{F53C8CE9-6099-BC4F-A7F5-14FFE0553123}" dt="2023-07-18T09:39:44.725" v="1546" actId="1076"/>
          <ac:spMkLst>
            <pc:docMk/>
            <pc:sldMk cId="957729463" sldId="293"/>
            <ac:spMk id="2" creationId="{BC63A14D-B1EC-97EE-90DE-02D109C60D97}"/>
          </ac:spMkLst>
        </pc:spChg>
        <pc:spChg chg="mod">
          <ac:chgData name="Aritra Banerjee (Nokia)" userId="fb6e9f76-b8f4-497b-8a6d-e258fe637853" providerId="ADAL" clId="{F53C8CE9-6099-BC4F-A7F5-14FFE0553123}" dt="2023-07-18T13:56:58.565" v="2847" actId="27636"/>
          <ac:spMkLst>
            <pc:docMk/>
            <pc:sldMk cId="957729463" sldId="293"/>
            <ac:spMk id="3" creationId="{A8EE8733-2441-9A1C-B881-9F76728CA740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957729463" sldId="293"/>
            <ac:spMk id="4" creationId="{A7CCBAD9-BE7D-970A-1539-4653A8AC6558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957729463" sldId="293"/>
            <ac:spMk id="5" creationId="{72B1DABA-D2BB-BCF8-40A2-96FFD9BFBD33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957729463" sldId="293"/>
            <ac:spMk id="6" creationId="{036CCE99-7255-7249-CBDC-669A75EBD351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1T17:51:30.529" v="3355"/>
        <pc:sldMkLst>
          <pc:docMk/>
          <pc:sldMk cId="3764865053" sldId="294"/>
        </pc:sldMkLst>
        <pc:spChg chg="mod">
          <ac:chgData name="Aritra Banerjee (Nokia)" userId="fb6e9f76-b8f4-497b-8a6d-e258fe637853" providerId="ADAL" clId="{F53C8CE9-6099-BC4F-A7F5-14FFE0553123}" dt="2023-07-18T09:38:59.329" v="1545" actId="20577"/>
          <ac:spMkLst>
            <pc:docMk/>
            <pc:sldMk cId="3764865053" sldId="294"/>
            <ac:spMk id="2" creationId="{04D170A9-042E-FDFB-8A1A-5EB934BDA101}"/>
          </ac:spMkLst>
        </pc:spChg>
        <pc:spChg chg="mod">
          <ac:chgData name="Aritra Banerjee (Nokia)" userId="fb6e9f76-b8f4-497b-8a6d-e258fe637853" providerId="ADAL" clId="{F53C8CE9-6099-BC4F-A7F5-14FFE0553123}" dt="2023-07-18T13:57:20.427" v="2865" actId="27636"/>
          <ac:spMkLst>
            <pc:docMk/>
            <pc:sldMk cId="3764865053" sldId="294"/>
            <ac:spMk id="3" creationId="{52720636-7CD9-57A7-DA02-42F19E7A26A0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764865053" sldId="294"/>
            <ac:spMk id="4" creationId="{1A472B68-4207-9B08-0127-D2EFECD10FCC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3764865053" sldId="294"/>
            <ac:spMk id="5" creationId="{A593D822-B212-8F98-F385-4B92D3ECA9A2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764865053" sldId="294"/>
            <ac:spMk id="6" creationId="{FE93CD22-6FAB-673E-4872-14010B13C368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3T10:32:53.916" v="3825" actId="1076"/>
        <pc:sldMkLst>
          <pc:docMk/>
          <pc:sldMk cId="3612408047" sldId="295"/>
        </pc:sldMkLst>
        <pc:spChg chg="mod">
          <ac:chgData name="Aritra Banerjee (Nokia)" userId="fb6e9f76-b8f4-497b-8a6d-e258fe637853" providerId="ADAL" clId="{F53C8CE9-6099-BC4F-A7F5-14FFE0553123}" dt="2023-07-20T12:37:01.819" v="3077" actId="20577"/>
          <ac:spMkLst>
            <pc:docMk/>
            <pc:sldMk cId="3612408047" sldId="295"/>
            <ac:spMk id="2" creationId="{614BF032-CC21-46DB-4E33-8AB7CBB58B9F}"/>
          </ac:spMkLst>
        </pc:spChg>
        <pc:spChg chg="mod">
          <ac:chgData name="Aritra Banerjee (Nokia)" userId="fb6e9f76-b8f4-497b-8a6d-e258fe637853" providerId="ADAL" clId="{F53C8CE9-6099-BC4F-A7F5-14FFE0553123}" dt="2023-07-23T10:32:53.916" v="3825" actId="1076"/>
          <ac:spMkLst>
            <pc:docMk/>
            <pc:sldMk cId="3612408047" sldId="295"/>
            <ac:spMk id="3" creationId="{2B3ADF6A-3B12-97B0-C130-4C9F9E7B6597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612408047" sldId="295"/>
            <ac:spMk id="4" creationId="{09F5CF96-B0AE-9080-9CFF-9CE82DEA09C2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3612408047" sldId="295"/>
            <ac:spMk id="5" creationId="{855A9BF5-D86A-0717-B6A4-24B86A8BF8C3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612408047" sldId="295"/>
            <ac:spMk id="6" creationId="{368A67C5-1028-43A0-A71D-7460FC337468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1T18:03:57.705" v="3504" actId="1076"/>
        <pc:sldMkLst>
          <pc:docMk/>
          <pc:sldMk cId="4277359542" sldId="296"/>
        </pc:sldMkLst>
        <pc:spChg chg="mod">
          <ac:chgData name="Aritra Banerjee (Nokia)" userId="fb6e9f76-b8f4-497b-8a6d-e258fe637853" providerId="ADAL" clId="{F53C8CE9-6099-BC4F-A7F5-14FFE0553123}" dt="2023-07-17T13:52:53.693" v="1294" actId="1076"/>
          <ac:spMkLst>
            <pc:docMk/>
            <pc:sldMk cId="4277359542" sldId="296"/>
            <ac:spMk id="2" creationId="{5254E967-68F6-7083-CB49-2EBEDA037E11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4277359542" sldId="296"/>
            <ac:spMk id="3" creationId="{251E6016-0FDC-1590-C268-AC696170C8E0}"/>
          </ac:spMkLst>
        </pc:spChg>
        <pc:spChg chg="del">
          <ac:chgData name="Aritra Banerjee (Nokia)" userId="fb6e9f76-b8f4-497b-8a6d-e258fe637853" providerId="ADAL" clId="{F53C8CE9-6099-BC4F-A7F5-14FFE0553123}" dt="2023-07-17T13:51:55.529" v="1273" actId="3680"/>
          <ac:spMkLst>
            <pc:docMk/>
            <pc:sldMk cId="4277359542" sldId="296"/>
            <ac:spMk id="3" creationId="{448F619C-8919-53B6-CEC5-4CABFFBD4267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4277359542" sldId="296"/>
            <ac:spMk id="5" creationId="{71740A89-6BB0-C0D3-4B58-16C1A33E651C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4277359542" sldId="296"/>
            <ac:spMk id="6" creationId="{B957AA09-50EB-ABAA-6E04-95F46C7DABED}"/>
          </ac:spMkLst>
        </pc:spChg>
        <pc:graphicFrameChg chg="add mod ord modGraphic">
          <ac:chgData name="Aritra Banerjee (Nokia)" userId="fb6e9f76-b8f4-497b-8a6d-e258fe637853" providerId="ADAL" clId="{F53C8CE9-6099-BC4F-A7F5-14FFE0553123}" dt="2023-07-21T18:03:57.705" v="3504" actId="1076"/>
          <ac:graphicFrameMkLst>
            <pc:docMk/>
            <pc:sldMk cId="4277359542" sldId="296"/>
            <ac:graphicFrameMk id="4" creationId="{59B04885-7F51-B5D8-E198-8EC0D5CD3E6F}"/>
          </ac:graphicFrameMkLst>
        </pc:graphicFrameChg>
      </pc:sldChg>
      <pc:sldChg chg="new del">
        <pc:chgData name="Aritra Banerjee (Nokia)" userId="fb6e9f76-b8f4-497b-8a6d-e258fe637853" providerId="ADAL" clId="{F53C8CE9-6099-BC4F-A7F5-14FFE0553123}" dt="2023-07-17T13:32:00.568" v="1004" actId="2696"/>
        <pc:sldMkLst>
          <pc:docMk/>
          <pc:sldMk cId="2697508831" sldId="297"/>
        </pc:sldMkLst>
      </pc:sldChg>
      <pc:sldChg chg="modSp add del mod">
        <pc:chgData name="Aritra Banerjee (Nokia)" userId="fb6e9f76-b8f4-497b-8a6d-e258fe637853" providerId="ADAL" clId="{F53C8CE9-6099-BC4F-A7F5-14FFE0553123}" dt="2023-07-11T10:49:13.831" v="581" actId="2696"/>
        <pc:sldMkLst>
          <pc:docMk/>
          <pc:sldMk cId="4087557597" sldId="2134805327"/>
        </pc:sldMkLst>
        <pc:spChg chg="mod">
          <ac:chgData name="Aritra Banerjee (Nokia)" userId="fb6e9f76-b8f4-497b-8a6d-e258fe637853" providerId="ADAL" clId="{F53C8CE9-6099-BC4F-A7F5-14FFE0553123}" dt="2023-07-11T10:48:10.108" v="556" actId="27636"/>
          <ac:spMkLst>
            <pc:docMk/>
            <pc:sldMk cId="4087557597" sldId="2134805327"/>
            <ac:spMk id="5" creationId="{7C1CF13A-DC9E-43A8-95A5-C36B2F812F75}"/>
          </ac:spMkLst>
        </pc:spChg>
      </pc:sldChg>
      <pc:sldChg chg="modSp add del mod">
        <pc:chgData name="Aritra Banerjee (Nokia)" userId="fb6e9f76-b8f4-497b-8a6d-e258fe637853" providerId="ADAL" clId="{F53C8CE9-6099-BC4F-A7F5-14FFE0553123}" dt="2023-07-18T13:40:43.335" v="2752" actId="2696"/>
        <pc:sldMkLst>
          <pc:docMk/>
          <pc:sldMk cId="2283593172" sldId="2134805334"/>
        </pc:sldMkLst>
        <pc:spChg chg="mod">
          <ac:chgData name="Aritra Banerjee (Nokia)" userId="fb6e9f76-b8f4-497b-8a6d-e258fe637853" providerId="ADAL" clId="{F53C8CE9-6099-BC4F-A7F5-14FFE0553123}" dt="2023-07-17T13:39:03.569" v="1148" actId="1076"/>
          <ac:spMkLst>
            <pc:docMk/>
            <pc:sldMk cId="2283593172" sldId="2134805334"/>
            <ac:spMk id="2" creationId="{DA25E9EC-4EA6-44F2-9CFF-C323CF4D6743}"/>
          </ac:spMkLst>
        </pc:spChg>
        <pc:spChg chg="mod">
          <ac:chgData name="Aritra Banerjee (Nokia)" userId="fb6e9f76-b8f4-497b-8a6d-e258fe637853" providerId="ADAL" clId="{F53C8CE9-6099-BC4F-A7F5-14FFE0553123}" dt="2023-07-17T13:38:13.796" v="1110" actId="20577"/>
          <ac:spMkLst>
            <pc:docMk/>
            <pc:sldMk cId="2283593172" sldId="2134805334"/>
            <ac:spMk id="43" creationId="{2B1D71D8-DB55-429A-A11D-429374FF2B76}"/>
          </ac:spMkLst>
        </pc:spChg>
        <pc:spChg chg="mod">
          <ac:chgData name="Aritra Banerjee (Nokia)" userId="fb6e9f76-b8f4-497b-8a6d-e258fe637853" providerId="ADAL" clId="{F53C8CE9-6099-BC4F-A7F5-14FFE0553123}" dt="2023-07-17T13:38:55.761" v="1146" actId="1076"/>
          <ac:spMkLst>
            <pc:docMk/>
            <pc:sldMk cId="2283593172" sldId="2134805334"/>
            <ac:spMk id="632" creationId="{00000000-0000-0000-0000-000000000000}"/>
          </ac:spMkLst>
        </pc:spChg>
      </pc:sldChg>
      <pc:sldChg chg="modSp add del mod">
        <pc:chgData name="Aritra Banerjee (Nokia)" userId="fb6e9f76-b8f4-497b-8a6d-e258fe637853" providerId="ADAL" clId="{F53C8CE9-6099-BC4F-A7F5-14FFE0553123}" dt="2023-07-17T13:33:28.219" v="1045" actId="2696"/>
        <pc:sldMkLst>
          <pc:docMk/>
          <pc:sldMk cId="1304115024" sldId="2134805352"/>
        </pc:sldMkLst>
        <pc:spChg chg="mod">
          <ac:chgData name="Aritra Banerjee (Nokia)" userId="fb6e9f76-b8f4-497b-8a6d-e258fe637853" providerId="ADAL" clId="{F53C8CE9-6099-BC4F-A7F5-14FFE0553123}" dt="2023-07-17T13:32:20.768" v="1021" actId="20577"/>
          <ac:spMkLst>
            <pc:docMk/>
            <pc:sldMk cId="1304115024" sldId="2134805352"/>
            <ac:spMk id="4" creationId="{724C267C-CD6A-4F87-ADFF-E3473CF818CB}"/>
          </ac:spMkLst>
        </pc:spChg>
      </pc:sldChg>
      <pc:sldChg chg="modSp new del mod">
        <pc:chgData name="Aritra Banerjee (Nokia)" userId="fb6e9f76-b8f4-497b-8a6d-e258fe637853" providerId="ADAL" clId="{F53C8CE9-6099-BC4F-A7F5-14FFE0553123}" dt="2023-07-17T13:33:29.366" v="1046" actId="2696"/>
        <pc:sldMkLst>
          <pc:docMk/>
          <pc:sldMk cId="2025841653" sldId="2134805353"/>
        </pc:sldMkLst>
        <pc:spChg chg="mod">
          <ac:chgData name="Aritra Banerjee (Nokia)" userId="fb6e9f76-b8f4-497b-8a6d-e258fe637853" providerId="ADAL" clId="{F53C8CE9-6099-BC4F-A7F5-14FFE0553123}" dt="2023-07-17T13:32:53.246" v="1029" actId="27636"/>
          <ac:spMkLst>
            <pc:docMk/>
            <pc:sldMk cId="2025841653" sldId="2134805353"/>
            <ac:spMk id="2" creationId="{68E62A79-7113-EC43-26F6-97BA88D60087}"/>
          </ac:spMkLst>
        </pc:spChg>
      </pc:sldChg>
      <pc:sldChg chg="addSp delSp modSp new mod ord">
        <pc:chgData name="Aritra Banerjee (Nokia)" userId="fb6e9f76-b8f4-497b-8a6d-e258fe637853" providerId="ADAL" clId="{F53C8CE9-6099-BC4F-A7F5-14FFE0553123}" dt="2023-07-21T17:51:30.529" v="3355"/>
        <pc:sldMkLst>
          <pc:docMk/>
          <pc:sldMk cId="2671966595" sldId="2134805354"/>
        </pc:sldMkLst>
        <pc:spChg chg="del">
          <ac:chgData name="Aritra Banerjee (Nokia)" userId="fb6e9f76-b8f4-497b-8a6d-e258fe637853" providerId="ADAL" clId="{F53C8CE9-6099-BC4F-A7F5-14FFE0553123}" dt="2023-07-17T13:32:52.741" v="1026" actId="478"/>
          <ac:spMkLst>
            <pc:docMk/>
            <pc:sldMk cId="2671966595" sldId="2134805354"/>
            <ac:spMk id="2" creationId="{0CFDDA20-A880-9254-4FF0-ACD34C59716D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671966595" sldId="2134805354"/>
            <ac:spMk id="2" creationId="{61040296-B4D9-F36D-B39E-389262B1C056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2671966595" sldId="2134805354"/>
            <ac:spMk id="3" creationId="{E6574B77-4EEA-C4CA-6AF5-1E648D9478F0}"/>
          </ac:spMkLst>
        </pc:spChg>
        <pc:spChg chg="del">
          <ac:chgData name="Aritra Banerjee (Nokia)" userId="fb6e9f76-b8f4-497b-8a6d-e258fe637853" providerId="ADAL" clId="{F53C8CE9-6099-BC4F-A7F5-14FFE0553123}" dt="2023-07-17T13:32:51.034" v="1025" actId="478"/>
          <ac:spMkLst>
            <pc:docMk/>
            <pc:sldMk cId="2671966595" sldId="2134805354"/>
            <ac:spMk id="3" creationId="{EFC6E936-10E3-3691-15BA-442E2872371D}"/>
          </ac:spMkLst>
        </pc:spChg>
        <pc:spChg chg="add mod">
          <ac:chgData name="Aritra Banerjee (Nokia)" userId="fb6e9f76-b8f4-497b-8a6d-e258fe637853" providerId="ADAL" clId="{F53C8CE9-6099-BC4F-A7F5-14FFE0553123}" dt="2023-07-17T13:39:17.822" v="1150" actId="113"/>
          <ac:spMkLst>
            <pc:docMk/>
            <pc:sldMk cId="2671966595" sldId="2134805354"/>
            <ac:spMk id="4" creationId="{852902F2-646B-1163-A0E9-70622F014EBA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5" creationId="{601CE414-5FF9-3B40-0E52-740B1A887335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7" creationId="{A37C30A9-CAC7-5C38-69F8-A65D0415EC06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8" creationId="{59F6245D-3191-C4F7-8970-4444B2670C3E}"/>
          </ac:spMkLst>
        </pc:spChg>
        <pc:spChg chg="add mod">
          <ac:chgData name="Aritra Banerjee (Nokia)" userId="fb6e9f76-b8f4-497b-8a6d-e258fe637853" providerId="ADAL" clId="{F53C8CE9-6099-BC4F-A7F5-14FFE0553123}" dt="2023-07-17T13:34:19.256" v="1057" actId="207"/>
          <ac:spMkLst>
            <pc:docMk/>
            <pc:sldMk cId="2671966595" sldId="2134805354"/>
            <ac:spMk id="10" creationId="{B8A8E5C6-37D2-27B7-F268-E410D1DF41B5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1" creationId="{B0C776E7-3E14-585D-F588-3A7FC7A6FECF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2" creationId="{9F2A3817-3AFD-D929-1017-6960A2D6DE40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3" creationId="{85C68309-232D-DAE5-6C12-A690C5D0F44B}"/>
          </ac:spMkLst>
        </pc:spChg>
        <pc:spChg chg="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5" creationId="{0C0FFA96-06BA-507D-9E8A-C5332FFD317E}"/>
          </ac:spMkLst>
        </pc:spChg>
        <pc:spChg chg="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6" creationId="{8EDEA951-CB4B-5C90-F322-F19208FF6C13}"/>
          </ac:spMkLst>
        </pc:spChg>
        <pc:spChg chg="add mod">
          <ac:chgData name="Aritra Banerjee (Nokia)" userId="fb6e9f76-b8f4-497b-8a6d-e258fe637853" providerId="ADAL" clId="{F53C8CE9-6099-BC4F-A7F5-14FFE0553123}" dt="2023-07-17T13:34:14.971" v="1055" actId="207"/>
          <ac:spMkLst>
            <pc:docMk/>
            <pc:sldMk cId="2671966595" sldId="2134805354"/>
            <ac:spMk id="17" creationId="{C98A8E62-C4B8-6CFF-4455-0B1F62753560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18" creationId="{5C622510-1CF8-4DF6-8855-530CAF6B18B2}"/>
          </ac:spMkLst>
        </pc:spChg>
        <pc:spChg chg="mod">
          <ac:chgData name="Aritra Banerjee (Nokia)" userId="fb6e9f76-b8f4-497b-8a6d-e258fe637853" providerId="ADAL" clId="{F53C8CE9-6099-BC4F-A7F5-14FFE0553123}" dt="2023-07-17T13:33:58.240" v="1052" actId="207"/>
          <ac:spMkLst>
            <pc:docMk/>
            <pc:sldMk cId="2671966595" sldId="2134805354"/>
            <ac:spMk id="20" creationId="{1539C103-41D0-8E1E-2445-842834307D26}"/>
          </ac:spMkLst>
        </pc:spChg>
        <pc:spChg chg="mod">
          <ac:chgData name="Aritra Banerjee (Nokia)" userId="fb6e9f76-b8f4-497b-8a6d-e258fe637853" providerId="ADAL" clId="{F53C8CE9-6099-BC4F-A7F5-14FFE0553123}" dt="2023-07-17T13:34:05.606" v="1054" actId="14100"/>
          <ac:spMkLst>
            <pc:docMk/>
            <pc:sldMk cId="2671966595" sldId="2134805354"/>
            <ac:spMk id="21" creationId="{C74E9C08-D9DC-B7AF-9B8F-436BF737C016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22" creationId="{654E624E-78E2-86BF-99C6-4C440D92A00C}"/>
          </ac:spMkLst>
        </pc:spChg>
        <pc:spChg chg="add mod">
          <ac:chgData name="Aritra Banerjee (Nokia)" userId="fb6e9f76-b8f4-497b-8a6d-e258fe637853" providerId="ADAL" clId="{F53C8CE9-6099-BC4F-A7F5-14FFE0553123}" dt="2023-07-17T13:34:16.887" v="1056" actId="207"/>
          <ac:spMkLst>
            <pc:docMk/>
            <pc:sldMk cId="2671966595" sldId="2134805354"/>
            <ac:spMk id="23" creationId="{1C05DCEE-9473-44D5-678E-48537029972A}"/>
          </ac:spMkLst>
        </pc:spChg>
        <pc:spChg chg="mod">
          <ac:chgData name="Aritra Banerjee (Nokia)" userId="fb6e9f76-b8f4-497b-8a6d-e258fe637853" providerId="ADAL" clId="{F53C8CE9-6099-BC4F-A7F5-14FFE0553123}" dt="2023-07-17T13:34:26.134" v="1058" actId="207"/>
          <ac:spMkLst>
            <pc:docMk/>
            <pc:sldMk cId="2671966595" sldId="2134805354"/>
            <ac:spMk id="25" creationId="{4B87945F-BC6A-A787-58C9-2E9CC6CC9195}"/>
          </ac:spMkLst>
        </pc:spChg>
        <pc:spChg chg="mod">
          <ac:chgData name="Aritra Banerjee (Nokia)" userId="fb6e9f76-b8f4-497b-8a6d-e258fe637853" providerId="ADAL" clId="{F53C8CE9-6099-BC4F-A7F5-14FFE0553123}" dt="2023-07-17T13:34:26.134" v="1058" actId="207"/>
          <ac:spMkLst>
            <pc:docMk/>
            <pc:sldMk cId="2671966595" sldId="2134805354"/>
            <ac:spMk id="26" creationId="{F560554C-8343-AA94-A8B9-FECCF5DFE7E8}"/>
          </ac:spMkLst>
        </pc:spChg>
        <pc:spChg chg="add mod">
          <ac:chgData name="Aritra Banerjee (Nokia)" userId="fb6e9f76-b8f4-497b-8a6d-e258fe637853" providerId="ADAL" clId="{F53C8CE9-6099-BC4F-A7F5-14FFE0553123}" dt="2023-07-17T13:32:53.178" v="1027"/>
          <ac:spMkLst>
            <pc:docMk/>
            <pc:sldMk cId="2671966595" sldId="2134805354"/>
            <ac:spMk id="27" creationId="{F76A156B-7AAB-CA5A-B9CA-F43D3CBBEC73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671966595" sldId="2134805354"/>
            <ac:spMk id="28" creationId="{8F6F7CD8-1F20-4A70-69A2-03C2AF81EC63}"/>
          </ac:spMkLst>
        </pc:spChg>
        <pc:grpChg chg="add mod">
          <ac:chgData name="Aritra Banerjee (Nokia)" userId="fb6e9f76-b8f4-497b-8a6d-e258fe637853" providerId="ADAL" clId="{F53C8CE9-6099-BC4F-A7F5-14FFE0553123}" dt="2023-07-17T13:32:53.178" v="1027"/>
          <ac:grpSpMkLst>
            <pc:docMk/>
            <pc:sldMk cId="2671966595" sldId="2134805354"/>
            <ac:grpSpMk id="14" creationId="{4A287168-CD87-FF75-0D0A-AC297DB0DC0E}"/>
          </ac:grpSpMkLst>
        </pc:grpChg>
        <pc:grpChg chg="add mod">
          <ac:chgData name="Aritra Banerjee (Nokia)" userId="fb6e9f76-b8f4-497b-8a6d-e258fe637853" providerId="ADAL" clId="{F53C8CE9-6099-BC4F-A7F5-14FFE0553123}" dt="2023-07-17T13:33:58.240" v="1052" actId="207"/>
          <ac:grpSpMkLst>
            <pc:docMk/>
            <pc:sldMk cId="2671966595" sldId="2134805354"/>
            <ac:grpSpMk id="19" creationId="{E3E1179E-88DD-BD00-B6BC-4358DE06A6F7}"/>
          </ac:grpSpMkLst>
        </pc:grpChg>
        <pc:grpChg chg="add mod">
          <ac:chgData name="Aritra Banerjee (Nokia)" userId="fb6e9f76-b8f4-497b-8a6d-e258fe637853" providerId="ADAL" clId="{F53C8CE9-6099-BC4F-A7F5-14FFE0553123}" dt="2023-07-17T13:34:26.134" v="1058" actId="207"/>
          <ac:grpSpMkLst>
            <pc:docMk/>
            <pc:sldMk cId="2671966595" sldId="2134805354"/>
            <ac:grpSpMk id="24" creationId="{89E64DC9-C556-6FA1-7CA0-B21C7138AD4F}"/>
          </ac:grpSpMkLst>
        </pc:grpChg>
        <pc:picChg chg="add mod">
          <ac:chgData name="Aritra Banerjee (Nokia)" userId="fb6e9f76-b8f4-497b-8a6d-e258fe637853" providerId="ADAL" clId="{F53C8CE9-6099-BC4F-A7F5-14FFE0553123}" dt="2023-07-17T13:32:53.178" v="1027"/>
          <ac:picMkLst>
            <pc:docMk/>
            <pc:sldMk cId="2671966595" sldId="2134805354"/>
            <ac:picMk id="6" creationId="{A4CD3B9A-343C-B68C-1F17-03801AD180D3}"/>
          </ac:picMkLst>
        </pc:picChg>
        <pc:picChg chg="add mod">
          <ac:chgData name="Aritra Banerjee (Nokia)" userId="fb6e9f76-b8f4-497b-8a6d-e258fe637853" providerId="ADAL" clId="{F53C8CE9-6099-BC4F-A7F5-14FFE0553123}" dt="2023-07-17T13:32:53.178" v="1027"/>
          <ac:picMkLst>
            <pc:docMk/>
            <pc:sldMk cId="2671966595" sldId="2134805354"/>
            <ac:picMk id="9" creationId="{943DD7EC-9563-F2B3-887E-400A4F2D7377}"/>
          </ac:picMkLst>
        </pc:picChg>
      </pc:sldChg>
      <pc:sldChg chg="addSp delSp modSp new del mod">
        <pc:chgData name="Aritra Banerjee (Nokia)" userId="fb6e9f76-b8f4-497b-8a6d-e258fe637853" providerId="ADAL" clId="{F53C8CE9-6099-BC4F-A7F5-14FFE0553123}" dt="2023-07-17T13:39:10.703" v="1149" actId="2696"/>
        <pc:sldMkLst>
          <pc:docMk/>
          <pc:sldMk cId="1353901636" sldId="2134805355"/>
        </pc:sldMkLst>
        <pc:spChg chg="del">
          <ac:chgData name="Aritra Banerjee (Nokia)" userId="fb6e9f76-b8f4-497b-8a6d-e258fe637853" providerId="ADAL" clId="{F53C8CE9-6099-BC4F-A7F5-14FFE0553123}" dt="2023-07-17T13:36:59.362" v="1061" actId="478"/>
          <ac:spMkLst>
            <pc:docMk/>
            <pc:sldMk cId="1353901636" sldId="2134805355"/>
            <ac:spMk id="2" creationId="{8F49D100-E94E-F95F-6A9B-924F580A3A58}"/>
          </ac:spMkLst>
        </pc:spChg>
        <pc:spChg chg="del">
          <ac:chgData name="Aritra Banerjee (Nokia)" userId="fb6e9f76-b8f4-497b-8a6d-e258fe637853" providerId="ADAL" clId="{F53C8CE9-6099-BC4F-A7F5-14FFE0553123}" dt="2023-07-17T13:36:57.540" v="1060" actId="478"/>
          <ac:spMkLst>
            <pc:docMk/>
            <pc:sldMk cId="1353901636" sldId="2134805355"/>
            <ac:spMk id="3" creationId="{9F718233-3071-7E59-1F2D-E75228A2F31B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4" creationId="{72AF7E0C-EFD4-5BB7-4B4D-D33482F62175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5" creationId="{3CFB9BB8-FD8E-8A44-4F03-7A4430ACC398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6" creationId="{66C5EA69-B63F-6980-EC76-8A49E11330A2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7" creationId="{BF0F0016-B67F-A640-C805-AF77D292F7AD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8" creationId="{8BBC35BE-BFD2-B9D8-9230-92535D1801FA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17" creationId="{CE266A96-F2A5-DB70-9EB0-BD6A47D02E41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21" creationId="{30A716E0-5DE0-4ED2-8362-34B8611AFD33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29" creationId="{FD679593-6641-734B-80B2-31478FDFEDE6}"/>
          </ac:spMkLst>
        </pc:spChg>
        <pc:spChg chg="add mod">
          <ac:chgData name="Aritra Banerjee (Nokia)" userId="fb6e9f76-b8f4-497b-8a6d-e258fe637853" providerId="ADAL" clId="{F53C8CE9-6099-BC4F-A7F5-14FFE0553123}" dt="2023-07-17T13:37:31.257" v="1067" actId="27636"/>
          <ac:spMkLst>
            <pc:docMk/>
            <pc:sldMk cId="1353901636" sldId="2134805355"/>
            <ac:spMk id="30" creationId="{BAC64E2A-ECC6-47A8-A004-EE2A1F88679A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1" creationId="{49CEEFE3-3277-C7EF-FDED-B1254FE6A739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2" creationId="{A5978D9A-7209-C610-5056-52974645BF4D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3" creationId="{41C01F8E-4F76-D232-A298-5AA6EE66F93A}"/>
          </ac:spMkLst>
        </pc:spChg>
        <pc:spChg chg="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7" creationId="{939A1D35-3CE7-1BB1-DB78-71985AC99A39}"/>
          </ac:spMkLst>
        </pc:spChg>
        <pc:spChg chg="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8" creationId="{F19FBEA1-8BE1-0C6B-14DA-9AC8BF12B9EF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39" creationId="{5580D915-DCDB-1EB8-EBE3-370083BDA253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42" creationId="{AF6F1BE6-E615-EC0D-FE43-26DC4CBCADE0}"/>
          </ac:spMkLst>
        </pc:spChg>
        <pc:spChg chg="add mod">
          <ac:chgData name="Aritra Banerjee (Nokia)" userId="fb6e9f76-b8f4-497b-8a6d-e258fe637853" providerId="ADAL" clId="{F53C8CE9-6099-BC4F-A7F5-14FFE0553123}" dt="2023-07-17T13:37:31.095" v="1066"/>
          <ac:spMkLst>
            <pc:docMk/>
            <pc:sldMk cId="1353901636" sldId="2134805355"/>
            <ac:spMk id="43" creationId="{05F126CF-FDD1-F9A1-0B42-05BAC379DE3B}"/>
          </ac:spMkLst>
        </pc:spChg>
        <pc:grpChg chg="add mod">
          <ac:chgData name="Aritra Banerjee (Nokia)" userId="fb6e9f76-b8f4-497b-8a6d-e258fe637853" providerId="ADAL" clId="{F53C8CE9-6099-BC4F-A7F5-14FFE0553123}" dt="2023-07-17T13:37:31.095" v="1066"/>
          <ac:grpSpMkLst>
            <pc:docMk/>
            <pc:sldMk cId="1353901636" sldId="2134805355"/>
            <ac:grpSpMk id="36" creationId="{6D7C8104-BE6B-A137-D752-8B47BB47429B}"/>
          </ac:grpSpMkLst>
        </pc:grp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9" creationId="{A05ECE2F-5510-3F1F-0135-53C67C0FD663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0" creationId="{4073D675-2893-A8FC-3F6B-0822EAD79DA6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1" creationId="{B620E5C9-40C5-4562-2010-CA6B96B1B430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2" creationId="{E3156780-4F85-AC6E-A011-560A7A5B0F91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3" creationId="{34F766EB-C658-1BB5-5635-1F92BD502F7E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4" creationId="{6F61D223-D53E-2CB5-B522-5F1C8F48ACF6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5" creationId="{704635C4-61AD-E1B8-E7B4-AF6D32B584E4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6" creationId="{C7F7C855-4B9F-EB6B-66A2-CC0DBBD52D63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8" creationId="{11F969E7-3716-F3AD-7E99-1CF3D4018E86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19" creationId="{C1DC9C04-EBB1-B2F8-EE9F-BC718D96646B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0" creationId="{B7590921-D4FF-55EC-0EE3-837583F8BF46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2" creationId="{E08D9801-2A7D-57C5-65C3-A8000E785645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3" creationId="{E4939238-C3D0-6C1F-2975-8CDFC7D9794D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4" creationId="{96F29260-A723-79D9-3FE3-6A8B5C184687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5" creationId="{F5421AF4-5965-8DD4-AC9F-398CCD095508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6" creationId="{D5786904-62FB-15C8-C68A-D8DB5152E5CB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7" creationId="{F335D09A-B874-36B2-50D3-9BCEF8775C6C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28" creationId="{16E0C9D3-5DDB-B518-B1BC-94188BB4A546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34" creationId="{EE25982B-2B31-6799-8513-DFE76476911F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35" creationId="{A2C62C35-9FCE-E443-01C0-74EEEC3299BE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40" creationId="{BBAC6977-22F2-3071-9EA8-1A1FBD2831DB}"/>
          </ac:picMkLst>
        </pc:picChg>
        <pc:picChg chg="add mod">
          <ac:chgData name="Aritra Banerjee (Nokia)" userId="fb6e9f76-b8f4-497b-8a6d-e258fe637853" providerId="ADAL" clId="{F53C8CE9-6099-BC4F-A7F5-14FFE0553123}" dt="2023-07-17T13:37:31.095" v="1066"/>
          <ac:picMkLst>
            <pc:docMk/>
            <pc:sldMk cId="1353901636" sldId="2134805355"/>
            <ac:picMk id="41" creationId="{CECD9DFB-A758-A1D7-4FEC-8060366DC648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26" creationId="{F95C1AC0-03B2-DA09-F3A0-AF8A1D1E1ABB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27" creationId="{6F62105B-75C9-AF70-A49F-CDF42748702F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28" creationId="{D55AEACD-623F-FC3C-8D68-13B19D98220D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29" creationId="{E565CC48-DF3F-43E9-0573-D3343BC201C9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0" creationId="{936677AD-1C45-77DD-E6EF-DA0255F4EAFD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1" creationId="{57D8FE34-19D0-D6FD-7A1B-1B6442379B7B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2" creationId="{66593554-F702-95E1-5A4E-30F6F3AB1DED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3" creationId="{BBD656A4-8383-C339-A9C1-D4EA5DEB21AC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4" creationId="{88AF3923-DA6E-226C-3402-690E856412B4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5" creationId="{2D6629B3-B7D6-2E67-F80A-6D4BE3DFC1CC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6" creationId="{15F15EF3-0147-849E-BAD0-5F5F9854296B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7" creationId="{9BDDADB6-33DA-3B39-3416-A9D4E6C60E11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8" creationId="{80C55372-1B7E-E5D6-CA78-7739E86C022F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39" creationId="{7547A395-CD91-E26A-EA59-EA6522B1B181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0" creationId="{15359183-1A95-2EBE-D1DC-1A7E64AA48B7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1" creationId="{2E4AB8DB-7121-BC84-29A8-9F7829597B06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2" creationId="{D305CD92-F346-D201-8C1E-5206E1884AA8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3" creationId="{4302E2F1-BF4E-CA65-3297-41EE80219E9C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4" creationId="{75331983-61FA-2B1F-1F78-D50F71543187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5" creationId="{082E0A1E-9BFA-0387-011B-5A9F0FC6D555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6" creationId="{26827AB8-AF83-763E-B359-2BB4DFB91305}"/>
          </ac:picMkLst>
        </pc:picChg>
        <pc:picChg chg="add del">
          <ac:chgData name="Aritra Banerjee (Nokia)" userId="fb6e9f76-b8f4-497b-8a6d-e258fe637853" providerId="ADAL" clId="{F53C8CE9-6099-BC4F-A7F5-14FFE0553123}" dt="2023-07-17T13:37:02.322" v="1063"/>
          <ac:picMkLst>
            <pc:docMk/>
            <pc:sldMk cId="1353901636" sldId="2134805355"/>
            <ac:picMk id="1047" creationId="{A4975FB3-08E5-25AC-CD4A-508CEB7FC954}"/>
          </ac:picMkLst>
        </pc:picChg>
      </pc:sldChg>
      <pc:sldChg chg="new del">
        <pc:chgData name="Aritra Banerjee (Nokia)" userId="fb6e9f76-b8f4-497b-8a6d-e258fe637853" providerId="ADAL" clId="{F53C8CE9-6099-BC4F-A7F5-14FFE0553123}" dt="2023-07-17T13:56:30.219" v="1436" actId="2696"/>
        <pc:sldMkLst>
          <pc:docMk/>
          <pc:sldMk cId="3057019784" sldId="2134805355"/>
        </pc:sldMkLst>
      </pc:sldChg>
      <pc:sldChg chg="addSp delSp modSp new mod">
        <pc:chgData name="Aritra Banerjee (Nokia)" userId="fb6e9f76-b8f4-497b-8a6d-e258fe637853" providerId="ADAL" clId="{F53C8CE9-6099-BC4F-A7F5-14FFE0553123}" dt="2023-07-21T18:07:20.981" v="3528" actId="207"/>
        <pc:sldMkLst>
          <pc:docMk/>
          <pc:sldMk cId="2037327258" sldId="2134805356"/>
        </pc:sldMkLst>
        <pc:spChg chg="mod">
          <ac:chgData name="Aritra Banerjee (Nokia)" userId="fb6e9f76-b8f4-497b-8a6d-e258fe637853" providerId="ADAL" clId="{F53C8CE9-6099-BC4F-A7F5-14FFE0553123}" dt="2023-07-17T13:56:04.224" v="1432" actId="1076"/>
          <ac:spMkLst>
            <pc:docMk/>
            <pc:sldMk cId="2037327258" sldId="2134805356"/>
            <ac:spMk id="2" creationId="{208D8A31-2FFA-EF21-0729-96939E6DA5C7}"/>
          </ac:spMkLst>
        </pc:spChg>
        <pc:spChg chg="del">
          <ac:chgData name="Aritra Banerjee (Nokia)" userId="fb6e9f76-b8f4-497b-8a6d-e258fe637853" providerId="ADAL" clId="{F53C8CE9-6099-BC4F-A7F5-14FFE0553123}" dt="2023-07-17T13:54:32.356" v="1383" actId="3680"/>
          <ac:spMkLst>
            <pc:docMk/>
            <pc:sldMk cId="2037327258" sldId="2134805356"/>
            <ac:spMk id="3" creationId="{08DCA308-B87C-CB86-D632-7B687D3EA88D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037327258" sldId="2134805356"/>
            <ac:spMk id="3" creationId="{7F2010B7-9ADD-A49F-5909-00305A6A3E0E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2037327258" sldId="2134805356"/>
            <ac:spMk id="5" creationId="{74E1204C-D04C-B80B-7AFD-4785D2DDB857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037327258" sldId="2134805356"/>
            <ac:spMk id="6" creationId="{233DF56D-C2EC-A32F-38C1-BA688C7BE172}"/>
          </ac:spMkLst>
        </pc:spChg>
        <pc:spChg chg="add mod">
          <ac:chgData name="Aritra Banerjee (Nokia)" userId="fb6e9f76-b8f4-497b-8a6d-e258fe637853" providerId="ADAL" clId="{F53C8CE9-6099-BC4F-A7F5-14FFE0553123}" dt="2023-07-21T18:07:20.981" v="3528" actId="207"/>
          <ac:spMkLst>
            <pc:docMk/>
            <pc:sldMk cId="2037327258" sldId="2134805356"/>
            <ac:spMk id="8" creationId="{3E9E8CB3-24B6-100D-DC0A-434403EDF418}"/>
          </ac:spMkLst>
        </pc:spChg>
        <pc:graphicFrameChg chg="add mod ord modGraphic">
          <ac:chgData name="Aritra Banerjee (Nokia)" userId="fb6e9f76-b8f4-497b-8a6d-e258fe637853" providerId="ADAL" clId="{F53C8CE9-6099-BC4F-A7F5-14FFE0553123}" dt="2023-07-21T18:06:51.555" v="3524" actId="1076"/>
          <ac:graphicFrameMkLst>
            <pc:docMk/>
            <pc:sldMk cId="2037327258" sldId="2134805356"/>
            <ac:graphicFrameMk id="4" creationId="{0723E7C3-08B7-EA76-01CC-469D444CF951}"/>
          </ac:graphicFrameMkLst>
        </pc:graphicFrameChg>
      </pc:sldChg>
      <pc:sldChg chg="addSp delSp modSp new mod">
        <pc:chgData name="Aritra Banerjee (Nokia)" userId="fb6e9f76-b8f4-497b-8a6d-e258fe637853" providerId="ADAL" clId="{F53C8CE9-6099-BC4F-A7F5-14FFE0553123}" dt="2023-07-21T18:08:20.921" v="3531" actId="1076"/>
        <pc:sldMkLst>
          <pc:docMk/>
          <pc:sldMk cId="4187397013" sldId="2134805357"/>
        </pc:sldMkLst>
        <pc:spChg chg="mod">
          <ac:chgData name="Aritra Banerjee (Nokia)" userId="fb6e9f76-b8f4-497b-8a6d-e258fe637853" providerId="ADAL" clId="{F53C8CE9-6099-BC4F-A7F5-14FFE0553123}" dt="2023-07-20T08:54:02.437" v="2917" actId="1076"/>
          <ac:spMkLst>
            <pc:docMk/>
            <pc:sldMk cId="4187397013" sldId="2134805357"/>
            <ac:spMk id="2" creationId="{FFF4806D-1666-3053-9931-BBB99E9C4E7C}"/>
          </ac:spMkLst>
        </pc:spChg>
        <pc:spChg chg="del">
          <ac:chgData name="Aritra Banerjee (Nokia)" userId="fb6e9f76-b8f4-497b-8a6d-e258fe637853" providerId="ADAL" clId="{F53C8CE9-6099-BC4F-A7F5-14FFE0553123}" dt="2023-07-17T13:58:23.959" v="1475" actId="3680"/>
          <ac:spMkLst>
            <pc:docMk/>
            <pc:sldMk cId="4187397013" sldId="2134805357"/>
            <ac:spMk id="3" creationId="{4129FF4D-242F-3C9F-BFC3-FAD03D0D07D6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4187397013" sldId="2134805357"/>
            <ac:spMk id="3" creationId="{B247D5F8-6774-B0EC-3611-D8116E235887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4187397013" sldId="2134805357"/>
            <ac:spMk id="5" creationId="{9704357B-43D4-BEEE-F60C-4196E1BC63C5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4187397013" sldId="2134805357"/>
            <ac:spMk id="6" creationId="{CB50CD4B-1186-6F15-E7A9-9AD012F3B277}"/>
          </ac:spMkLst>
        </pc:spChg>
        <pc:graphicFrameChg chg="add mod ord modGraphic">
          <ac:chgData name="Aritra Banerjee (Nokia)" userId="fb6e9f76-b8f4-497b-8a6d-e258fe637853" providerId="ADAL" clId="{F53C8CE9-6099-BC4F-A7F5-14FFE0553123}" dt="2023-07-21T18:08:20.921" v="3531" actId="1076"/>
          <ac:graphicFrameMkLst>
            <pc:docMk/>
            <pc:sldMk cId="4187397013" sldId="2134805357"/>
            <ac:graphicFrameMk id="4" creationId="{1D0E0C7B-BB0A-757A-B66A-34D6E313E19B}"/>
          </ac:graphicFrameMkLst>
        </pc:graphicFrameChg>
      </pc:sldChg>
      <pc:sldChg chg="addSp delSp modSp new mod">
        <pc:chgData name="Aritra Banerjee (Nokia)" userId="fb6e9f76-b8f4-497b-8a6d-e258fe637853" providerId="ADAL" clId="{F53C8CE9-6099-BC4F-A7F5-14FFE0553123}" dt="2023-07-21T18:08:24.538" v="3532" actId="1076"/>
        <pc:sldMkLst>
          <pc:docMk/>
          <pc:sldMk cId="1906740469" sldId="2134805358"/>
        </pc:sldMkLst>
        <pc:spChg chg="mod">
          <ac:chgData name="Aritra Banerjee (Nokia)" userId="fb6e9f76-b8f4-497b-8a6d-e258fe637853" providerId="ADAL" clId="{F53C8CE9-6099-BC4F-A7F5-14FFE0553123}" dt="2023-07-17T14:00:16.853" v="1530" actId="1076"/>
          <ac:spMkLst>
            <pc:docMk/>
            <pc:sldMk cId="1906740469" sldId="2134805358"/>
            <ac:spMk id="2" creationId="{1368B004-E1E0-8B4A-44E5-5454FC91836B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906740469" sldId="2134805358"/>
            <ac:spMk id="3" creationId="{8631FCED-B448-0E0E-0628-B39389745C9E}"/>
          </ac:spMkLst>
        </pc:spChg>
        <pc:spChg chg="del">
          <ac:chgData name="Aritra Banerjee (Nokia)" userId="fb6e9f76-b8f4-497b-8a6d-e258fe637853" providerId="ADAL" clId="{F53C8CE9-6099-BC4F-A7F5-14FFE0553123}" dt="2023-07-17T13:59:47.517" v="1522" actId="3680"/>
          <ac:spMkLst>
            <pc:docMk/>
            <pc:sldMk cId="1906740469" sldId="2134805358"/>
            <ac:spMk id="3" creationId="{A177763E-BFA8-6066-6B7F-333FA16B416B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1906740469" sldId="2134805358"/>
            <ac:spMk id="5" creationId="{044BE3F2-99F0-AD7E-3D15-C343BD21A7DC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1906740469" sldId="2134805358"/>
            <ac:spMk id="6" creationId="{EB0DA6C4-9D95-BE11-C03A-3489D5E56B7A}"/>
          </ac:spMkLst>
        </pc:spChg>
        <pc:graphicFrameChg chg="add mod ord modGraphic">
          <ac:chgData name="Aritra Banerjee (Nokia)" userId="fb6e9f76-b8f4-497b-8a6d-e258fe637853" providerId="ADAL" clId="{F53C8CE9-6099-BC4F-A7F5-14FFE0553123}" dt="2023-07-21T18:08:24.538" v="3532" actId="1076"/>
          <ac:graphicFrameMkLst>
            <pc:docMk/>
            <pc:sldMk cId="1906740469" sldId="2134805358"/>
            <ac:graphicFrameMk id="4" creationId="{69A57C8B-CD31-AED2-8238-B5E1D6A75EC3}"/>
          </ac:graphicFrameMkLst>
        </pc:graphicFrameChg>
      </pc:sldChg>
      <pc:sldChg chg="addSp delSp modSp new mod">
        <pc:chgData name="Aritra Banerjee (Nokia)" userId="fb6e9f76-b8f4-497b-8a6d-e258fe637853" providerId="ADAL" clId="{F53C8CE9-6099-BC4F-A7F5-14FFE0553123}" dt="2023-07-21T17:55:55.448" v="3380" actId="20577"/>
        <pc:sldMkLst>
          <pc:docMk/>
          <pc:sldMk cId="2810191897" sldId="2134805359"/>
        </pc:sldMkLst>
        <pc:spChg chg="mod">
          <ac:chgData name="Aritra Banerjee (Nokia)" userId="fb6e9f76-b8f4-497b-8a6d-e258fe637853" providerId="ADAL" clId="{F53C8CE9-6099-BC4F-A7F5-14FFE0553123}" dt="2023-07-21T17:55:55.448" v="3380" actId="20577"/>
          <ac:spMkLst>
            <pc:docMk/>
            <pc:sldMk cId="2810191897" sldId="2134805359"/>
            <ac:spMk id="2" creationId="{1AF36A44-D6B1-0176-0D8A-799355596C4F}"/>
          </ac:spMkLst>
        </pc:spChg>
        <pc:spChg chg="mod">
          <ac:chgData name="Aritra Banerjee (Nokia)" userId="fb6e9f76-b8f4-497b-8a6d-e258fe637853" providerId="ADAL" clId="{F53C8CE9-6099-BC4F-A7F5-14FFE0553123}" dt="2023-07-21T17:53:46.859" v="3369" actId="1076"/>
          <ac:spMkLst>
            <pc:docMk/>
            <pc:sldMk cId="2810191897" sldId="2134805359"/>
            <ac:spMk id="3" creationId="{8B647401-1C74-74D6-298F-E8A7898E3BF2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810191897" sldId="2134805359"/>
            <ac:spMk id="4" creationId="{00838680-85D3-2BB1-AB03-D6843E855510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2810191897" sldId="2134805359"/>
            <ac:spMk id="5" creationId="{F3EFA9CC-BA5F-F058-A430-31601BFD234D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810191897" sldId="2134805359"/>
            <ac:spMk id="6" creationId="{FD8E4134-0FC9-C39A-45C4-CA3C82975560}"/>
          </ac:spMkLst>
        </pc:spChg>
      </pc:sldChg>
      <pc:sldChg chg="addSp delSp modSp new mod ord">
        <pc:chgData name="Aritra Banerjee (Nokia)" userId="fb6e9f76-b8f4-497b-8a6d-e258fe637853" providerId="ADAL" clId="{F53C8CE9-6099-BC4F-A7F5-14FFE0553123}" dt="2023-07-21T17:53:54.739" v="3370" actId="1076"/>
        <pc:sldMkLst>
          <pc:docMk/>
          <pc:sldMk cId="245939197" sldId="2134805360"/>
        </pc:sldMkLst>
        <pc:spChg chg="mod">
          <ac:chgData name="Aritra Banerjee (Nokia)" userId="fb6e9f76-b8f4-497b-8a6d-e258fe637853" providerId="ADAL" clId="{F53C8CE9-6099-BC4F-A7F5-14FFE0553123}" dt="2023-07-18T13:56:41.971" v="2840" actId="1076"/>
          <ac:spMkLst>
            <pc:docMk/>
            <pc:sldMk cId="245939197" sldId="2134805360"/>
            <ac:spMk id="2" creationId="{0D56FF46-78D7-1202-D2A1-B59EDA63813F}"/>
          </ac:spMkLst>
        </pc:spChg>
        <pc:spChg chg="mod">
          <ac:chgData name="Aritra Banerjee (Nokia)" userId="fb6e9f76-b8f4-497b-8a6d-e258fe637853" providerId="ADAL" clId="{F53C8CE9-6099-BC4F-A7F5-14FFE0553123}" dt="2023-07-21T17:53:54.739" v="3370" actId="1076"/>
          <ac:spMkLst>
            <pc:docMk/>
            <pc:sldMk cId="245939197" sldId="2134805360"/>
            <ac:spMk id="3" creationId="{369B962C-31DB-D7CD-B3CE-F3BDD19C3DBA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45939197" sldId="2134805360"/>
            <ac:spMk id="4" creationId="{BF301777-A67F-55ED-08E9-FA8A6627DB17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245939197" sldId="2134805360"/>
            <ac:spMk id="5" creationId="{8A058A84-5261-46A3-74F2-776831E04CA7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45939197" sldId="2134805360"/>
            <ac:spMk id="6" creationId="{E63363F4-C143-42DB-CD67-498462C045A1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1T17:51:30.529" v="3355"/>
        <pc:sldMkLst>
          <pc:docMk/>
          <pc:sldMk cId="306833760" sldId="2134805361"/>
        </pc:sldMkLst>
        <pc:spChg chg="mod">
          <ac:chgData name="Aritra Banerjee (Nokia)" userId="fb6e9f76-b8f4-497b-8a6d-e258fe637853" providerId="ADAL" clId="{F53C8CE9-6099-BC4F-A7F5-14FFE0553123}" dt="2023-07-18T13:23:39.769" v="2403" actId="1076"/>
          <ac:spMkLst>
            <pc:docMk/>
            <pc:sldMk cId="306833760" sldId="2134805361"/>
            <ac:spMk id="2" creationId="{C9440B67-600A-7804-C29D-6896CA654CDC}"/>
          </ac:spMkLst>
        </pc:spChg>
        <pc:spChg chg="del mod">
          <ac:chgData name="Aritra Banerjee (Nokia)" userId="fb6e9f76-b8f4-497b-8a6d-e258fe637853" providerId="ADAL" clId="{F53C8CE9-6099-BC4F-A7F5-14FFE0553123}" dt="2023-07-18T13:22:31.675" v="2393" actId="12084"/>
          <ac:spMkLst>
            <pc:docMk/>
            <pc:sldMk cId="306833760" sldId="2134805361"/>
            <ac:spMk id="3" creationId="{1F4EA5B7-7193-414F-23B5-2D81AF7DC877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06833760" sldId="2134805361"/>
            <ac:spMk id="3" creationId="{CECABBDB-A0CE-B1EB-DB9F-28B8145546D8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306833760" sldId="2134805361"/>
            <ac:spMk id="5" creationId="{22B98F3A-58D8-636A-03CC-F0FBF5F6F384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06833760" sldId="2134805361"/>
            <ac:spMk id="6" creationId="{7138B6E0-101A-8F2D-509D-567675E792DB}"/>
          </ac:spMkLst>
        </pc:spChg>
        <pc:graphicFrameChg chg="add mod">
          <ac:chgData name="Aritra Banerjee (Nokia)" userId="fb6e9f76-b8f4-497b-8a6d-e258fe637853" providerId="ADAL" clId="{F53C8CE9-6099-BC4F-A7F5-14FFE0553123}" dt="2023-07-18T13:24:51.168" v="2479" actId="1076"/>
          <ac:graphicFrameMkLst>
            <pc:docMk/>
            <pc:sldMk cId="306833760" sldId="2134805361"/>
            <ac:graphicFrameMk id="4" creationId="{98E5B0D0-EF9E-375D-6528-2228C7BD6A37}"/>
          </ac:graphicFrameMkLst>
        </pc:graphicFrameChg>
      </pc:sldChg>
      <pc:sldChg chg="addSp delSp modSp new mod">
        <pc:chgData name="Aritra Banerjee (Nokia)" userId="fb6e9f76-b8f4-497b-8a6d-e258fe637853" providerId="ADAL" clId="{F53C8CE9-6099-BC4F-A7F5-14FFE0553123}" dt="2023-07-21T17:51:30.529" v="3355"/>
        <pc:sldMkLst>
          <pc:docMk/>
          <pc:sldMk cId="2240257603" sldId="2134805362"/>
        </pc:sldMkLst>
        <pc:spChg chg="mod">
          <ac:chgData name="Aritra Banerjee (Nokia)" userId="fb6e9f76-b8f4-497b-8a6d-e258fe637853" providerId="ADAL" clId="{F53C8CE9-6099-BC4F-A7F5-14FFE0553123}" dt="2023-07-20T12:35:02.122" v="3059" actId="20577"/>
          <ac:spMkLst>
            <pc:docMk/>
            <pc:sldMk cId="2240257603" sldId="2134805362"/>
            <ac:spMk id="2" creationId="{9FAC004A-AC6F-2CCA-D25F-5FC15E82ABBC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240257603" sldId="2134805362"/>
            <ac:spMk id="4" creationId="{BF8706BE-2E1D-86A8-E59D-8E55D1F78509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2240257603" sldId="2134805362"/>
            <ac:spMk id="5" creationId="{5271222C-BF0D-1964-6308-3143939F09B7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240257603" sldId="2134805362"/>
            <ac:spMk id="6" creationId="{F3E10850-C629-7A82-A8F9-9CD84BFC03E4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1T17:51:30.529" v="3355"/>
        <pc:sldMkLst>
          <pc:docMk/>
          <pc:sldMk cId="2633281494" sldId="2134805363"/>
        </pc:sldMkLst>
        <pc:spChg chg="mod">
          <ac:chgData name="Aritra Banerjee (Nokia)" userId="fb6e9f76-b8f4-497b-8a6d-e258fe637853" providerId="ADAL" clId="{F53C8CE9-6099-BC4F-A7F5-14FFE0553123}" dt="2023-07-20T12:35:11.955" v="3068" actId="1076"/>
          <ac:spMkLst>
            <pc:docMk/>
            <pc:sldMk cId="2633281494" sldId="2134805363"/>
            <ac:spMk id="2" creationId="{7FCD8EFE-7913-7835-98D5-752B82DCC8F5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633281494" sldId="2134805363"/>
            <ac:spMk id="4" creationId="{2A1FB869-11A2-A68A-DB19-43C544E330ED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2633281494" sldId="2134805363"/>
            <ac:spMk id="5" creationId="{20D9EFD8-0D44-8917-42D9-FA972685021F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633281494" sldId="2134805363"/>
            <ac:spMk id="6" creationId="{F96DE3EF-0D3A-9ED9-00B1-F39E39CED9CC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1T17:51:30.529" v="3355"/>
        <pc:sldMkLst>
          <pc:docMk/>
          <pc:sldMk cId="833607959" sldId="2134805364"/>
        </pc:sldMkLst>
        <pc:spChg chg="mod">
          <ac:chgData name="Aritra Banerjee (Nokia)" userId="fb6e9f76-b8f4-497b-8a6d-e258fe637853" providerId="ADAL" clId="{F53C8CE9-6099-BC4F-A7F5-14FFE0553123}" dt="2023-07-18T13:31:15.858" v="2653" actId="20577"/>
          <ac:spMkLst>
            <pc:docMk/>
            <pc:sldMk cId="833607959" sldId="2134805364"/>
            <ac:spMk id="2" creationId="{B6ADA5FC-9A78-CE6C-621C-1D588FD6174F}"/>
          </ac:spMkLst>
        </pc:spChg>
        <pc:spChg chg="mod">
          <ac:chgData name="Aritra Banerjee (Nokia)" userId="fb6e9f76-b8f4-497b-8a6d-e258fe637853" providerId="ADAL" clId="{F53C8CE9-6099-BC4F-A7F5-14FFE0553123}" dt="2023-07-20T08:59:21.268" v="3021" actId="27636"/>
          <ac:spMkLst>
            <pc:docMk/>
            <pc:sldMk cId="833607959" sldId="2134805364"/>
            <ac:spMk id="3" creationId="{9076685F-097B-7D8A-4D76-0444020A2DEC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833607959" sldId="2134805364"/>
            <ac:spMk id="4" creationId="{A52CEDEE-7B43-989A-C26A-1D4034D82205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833607959" sldId="2134805364"/>
            <ac:spMk id="5" creationId="{1E089747-DE50-DA43-F3F7-576B5E97F1D8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833607959" sldId="2134805364"/>
            <ac:spMk id="6" creationId="{E8613841-5971-1DFD-6271-CF6DAABBC790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1T17:51:30.529" v="3355"/>
        <pc:sldMkLst>
          <pc:docMk/>
          <pc:sldMk cId="584078079" sldId="2134805365"/>
        </pc:sldMkLst>
        <pc:spChg chg="mod">
          <ac:chgData name="Aritra Banerjee (Nokia)" userId="fb6e9f76-b8f4-497b-8a6d-e258fe637853" providerId="ADAL" clId="{F53C8CE9-6099-BC4F-A7F5-14FFE0553123}" dt="2023-07-18T13:55:44.483" v="2832"/>
          <ac:spMkLst>
            <pc:docMk/>
            <pc:sldMk cId="584078079" sldId="2134805365"/>
            <ac:spMk id="2" creationId="{C956FFC9-BAB3-1842-89EF-6D1140A3D738}"/>
          </ac:spMkLst>
        </pc:spChg>
        <pc:spChg chg="mod">
          <ac:chgData name="Aritra Banerjee (Nokia)" userId="fb6e9f76-b8f4-497b-8a6d-e258fe637853" providerId="ADAL" clId="{F53C8CE9-6099-BC4F-A7F5-14FFE0553123}" dt="2023-07-20T09:00:03.397" v="3029"/>
          <ac:spMkLst>
            <pc:docMk/>
            <pc:sldMk cId="584078079" sldId="2134805365"/>
            <ac:spMk id="3" creationId="{6E3A1045-662E-415F-3DDE-D9B252526626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584078079" sldId="2134805365"/>
            <ac:spMk id="4" creationId="{10E425E3-A30C-11BA-C857-194E334D1D98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584078079" sldId="2134805365"/>
            <ac:spMk id="5" creationId="{CB9B6F2C-08A1-5718-46F6-5F3540744F00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584078079" sldId="2134805365"/>
            <ac:spMk id="6" creationId="{EF566308-940D-0709-09FE-3E5E2FB6847B}"/>
          </ac:spMkLst>
        </pc:spChg>
      </pc:sldChg>
      <pc:sldChg chg="modSp new del mod">
        <pc:chgData name="Aritra Banerjee (Nokia)" userId="fb6e9f76-b8f4-497b-8a6d-e258fe637853" providerId="ADAL" clId="{F53C8CE9-6099-BC4F-A7F5-14FFE0553123}" dt="2023-07-20T08:54:24.591" v="2919" actId="2696"/>
        <pc:sldMkLst>
          <pc:docMk/>
          <pc:sldMk cId="113073507" sldId="2134805366"/>
        </pc:sldMkLst>
        <pc:spChg chg="mod">
          <ac:chgData name="Aritra Banerjee (Nokia)" userId="fb6e9f76-b8f4-497b-8a6d-e258fe637853" providerId="ADAL" clId="{F53C8CE9-6099-BC4F-A7F5-14FFE0553123}" dt="2023-07-18T13:39:31.361" v="2743" actId="20577"/>
          <ac:spMkLst>
            <pc:docMk/>
            <pc:sldMk cId="113073507" sldId="2134805366"/>
            <ac:spMk id="2" creationId="{7622E92F-B533-7947-A8B1-21652B20FEB4}"/>
          </ac:spMkLst>
        </pc:spChg>
      </pc:sldChg>
      <pc:sldChg chg="new del">
        <pc:chgData name="Aritra Banerjee (Nokia)" userId="fb6e9f76-b8f4-497b-8a6d-e258fe637853" providerId="ADAL" clId="{F53C8CE9-6099-BC4F-A7F5-14FFE0553123}" dt="2023-07-18T13:40:11.236" v="2746" actId="2696"/>
        <pc:sldMkLst>
          <pc:docMk/>
          <pc:sldMk cId="3619983746" sldId="2134805367"/>
        </pc:sldMkLst>
      </pc:sldChg>
      <pc:sldChg chg="addSp delSp modSp new mod ord">
        <pc:chgData name="Aritra Banerjee (Nokia)" userId="fb6e9f76-b8f4-497b-8a6d-e258fe637853" providerId="ADAL" clId="{F53C8CE9-6099-BC4F-A7F5-14FFE0553123}" dt="2023-07-21T17:51:30.529" v="3355"/>
        <pc:sldMkLst>
          <pc:docMk/>
          <pc:sldMk cId="57292243" sldId="2134805368"/>
        </pc:sldMkLst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57292243" sldId="2134805368"/>
            <ac:spMk id="2" creationId="{0218766F-D72F-3379-A2B8-011F998AB8AA}"/>
          </ac:spMkLst>
        </pc:spChg>
        <pc:spChg chg="del">
          <ac:chgData name="Aritra Banerjee (Nokia)" userId="fb6e9f76-b8f4-497b-8a6d-e258fe637853" providerId="ADAL" clId="{F53C8CE9-6099-BC4F-A7F5-14FFE0553123}" dt="2023-07-18T13:40:30.543" v="2749" actId="478"/>
          <ac:spMkLst>
            <pc:docMk/>
            <pc:sldMk cId="57292243" sldId="2134805368"/>
            <ac:spMk id="2" creationId="{AB086A2C-A8C8-AD24-FF23-7280CF3806D9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57292243" sldId="2134805368"/>
            <ac:spMk id="3" creationId="{0CCFC0D0-D626-F78C-683B-29C46400DEB4}"/>
          </ac:spMkLst>
        </pc:spChg>
        <pc:spChg chg="del">
          <ac:chgData name="Aritra Banerjee (Nokia)" userId="fb6e9f76-b8f4-497b-8a6d-e258fe637853" providerId="ADAL" clId="{F53C8CE9-6099-BC4F-A7F5-14FFE0553123}" dt="2023-07-18T13:40:29.087" v="2748" actId="478"/>
          <ac:spMkLst>
            <pc:docMk/>
            <pc:sldMk cId="57292243" sldId="2134805368"/>
            <ac:spMk id="3" creationId="{BCF407B3-39D8-4B63-09F0-710DF55EF78D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4" creationId="{98B0A9C3-02BA-C70F-95AC-AD59F7219870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5" creationId="{31C0F875-1520-F82F-CD8F-68475B4A9111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6" creationId="{1872B157-4717-D195-EFFB-EA4658E9528A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7" creationId="{F6ADB0EF-1695-E5A5-3128-2D30AE276C44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8" creationId="{FF507258-6F87-3CCF-F775-8877BF9B171A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17" creationId="{C5E8F114-6AA2-E1E1-CCDB-9874EB5951F1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21" creationId="{264AC030-0148-87ED-4D69-596C251A214C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29" creationId="{FE29CC15-8EF7-541C-8E85-20042F4A17C8}"/>
          </ac:spMkLst>
        </pc:spChg>
        <pc:spChg chg="add mod">
          <ac:chgData name="Aritra Banerjee (Nokia)" userId="fb6e9f76-b8f4-497b-8a6d-e258fe637853" providerId="ADAL" clId="{F53C8CE9-6099-BC4F-A7F5-14FFE0553123}" dt="2023-07-18T13:40:39.952" v="2751" actId="1076"/>
          <ac:spMkLst>
            <pc:docMk/>
            <pc:sldMk cId="57292243" sldId="2134805368"/>
            <ac:spMk id="30" creationId="{FF5C9E48-5563-7F01-9FBA-2B7BC4AA010D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1" creationId="{4D28A0A3-7C38-D69A-3876-29490EC07448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2" creationId="{49D0DFD1-8940-C94C-AA24-0E220802C357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3" creationId="{950F872E-9669-FA25-3B87-FAF192DDB27A}"/>
          </ac:spMkLst>
        </pc:spChg>
        <pc:spChg chg="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7" creationId="{6E69E334-41E5-2ECE-575D-74A0C97A8958}"/>
          </ac:spMkLst>
        </pc:spChg>
        <pc:spChg chg="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8" creationId="{1349E5DE-6F53-8785-585D-72BEC7A76ADE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39" creationId="{F3A0FCE5-00F2-9D29-568B-6B4D6316528D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42" creationId="{0FC6FC80-024D-5FFF-E527-BCF9FF0889F8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43" creationId="{82FF72BD-D937-8415-C9C9-051EA8D81D6B}"/>
          </ac:spMkLst>
        </pc:spChg>
        <pc:spChg chg="add mod">
          <ac:chgData name="Aritra Banerjee (Nokia)" userId="fb6e9f76-b8f4-497b-8a6d-e258fe637853" providerId="ADAL" clId="{F53C8CE9-6099-BC4F-A7F5-14FFE0553123}" dt="2023-07-18T13:40:31.870" v="2750"/>
          <ac:spMkLst>
            <pc:docMk/>
            <pc:sldMk cId="57292243" sldId="2134805368"/>
            <ac:spMk id="44" creationId="{70C73B1A-986A-3B5B-755F-208B0DEE6B96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57292243" sldId="2134805368"/>
            <ac:spMk id="45" creationId="{D254C715-18C7-97CE-72BD-5171DCD5AEBF}"/>
          </ac:spMkLst>
        </pc:spChg>
        <pc:grpChg chg="add mod">
          <ac:chgData name="Aritra Banerjee (Nokia)" userId="fb6e9f76-b8f4-497b-8a6d-e258fe637853" providerId="ADAL" clId="{F53C8CE9-6099-BC4F-A7F5-14FFE0553123}" dt="2023-07-18T13:40:31.870" v="2750"/>
          <ac:grpSpMkLst>
            <pc:docMk/>
            <pc:sldMk cId="57292243" sldId="2134805368"/>
            <ac:grpSpMk id="36" creationId="{22D61DE9-9213-C812-C38B-84A6800F3FA8}"/>
          </ac:grpSpMkLst>
        </pc:grp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9" creationId="{5BC8E314-222C-D90A-2614-686568D9300A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0" creationId="{34472550-F6D0-A131-1B80-A1AD1D31C4C7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1" creationId="{CB9B42FD-AC75-5D09-1C9D-E1A52CEF8CA2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2" creationId="{94400116-FEFF-7CAC-4881-1CEB94D15590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3" creationId="{8D6596B1-1A4C-5F9A-2E7E-D6107E3215E8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4" creationId="{39C05FE1-EA47-0AEC-8C19-AC0590FC9906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5" creationId="{F91D127C-E890-B7B2-4926-9568D91E40EF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6" creationId="{715CD340-5FF8-7AF0-4512-E5DD293A0621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8" creationId="{5C53B36A-45E7-45F4-409B-06BE921E85C7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19" creationId="{3E0E38E2-0A32-CFC9-8E74-882A27F93C0E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0" creationId="{6FDD5D6C-7999-A6D2-E2BF-47D950772C9B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2" creationId="{A67FC87B-6B27-BC57-DCFB-9A6DC8C26B63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3" creationId="{13C1BD9C-35EA-013E-7AF0-4372CE059E42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4" creationId="{7FF430E6-F552-B9EE-8D38-6D78C42FDDD7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5" creationId="{25434995-4345-0586-57A9-51EC6BEC6487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6" creationId="{9C5AB2F3-6E24-A5FD-01EE-BFE560C90A09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7" creationId="{4DE777A4-23D3-EAA4-EB29-E4D2610BC9B1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28" creationId="{FA82ED40-8B34-5A36-3818-18CE1EDEF30A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34" creationId="{449DADF7-9D87-E8DC-3DED-5822EBAAB34C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35" creationId="{AB1381DF-191A-F6F1-CDBA-20B63AA84343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40" creationId="{ADBA7859-3FFE-2488-2C4D-377226BC2320}"/>
          </ac:picMkLst>
        </pc:picChg>
        <pc:picChg chg="add mod">
          <ac:chgData name="Aritra Banerjee (Nokia)" userId="fb6e9f76-b8f4-497b-8a6d-e258fe637853" providerId="ADAL" clId="{F53C8CE9-6099-BC4F-A7F5-14FFE0553123}" dt="2023-07-18T13:40:31.870" v="2750"/>
          <ac:picMkLst>
            <pc:docMk/>
            <pc:sldMk cId="57292243" sldId="2134805368"/>
            <ac:picMk id="41" creationId="{941AE253-A146-8D49-F56A-E4A816C41ECB}"/>
          </ac:picMkLst>
        </pc:picChg>
      </pc:sldChg>
      <pc:sldChg chg="addSp delSp modSp new mod">
        <pc:chgData name="Aritra Banerjee (Nokia)" userId="fb6e9f76-b8f4-497b-8a6d-e258fe637853" providerId="ADAL" clId="{F53C8CE9-6099-BC4F-A7F5-14FFE0553123}" dt="2023-07-23T10:29:14.941" v="3818" actId="1076"/>
        <pc:sldMkLst>
          <pc:docMk/>
          <pc:sldMk cId="4048329397" sldId="2134805369"/>
        </pc:sldMkLst>
        <pc:spChg chg="mod">
          <ac:chgData name="Aritra Banerjee (Nokia)" userId="fb6e9f76-b8f4-497b-8a6d-e258fe637853" providerId="ADAL" clId="{F53C8CE9-6099-BC4F-A7F5-14FFE0553123}" dt="2023-07-18T13:42:08.883" v="2831" actId="20577"/>
          <ac:spMkLst>
            <pc:docMk/>
            <pc:sldMk cId="4048329397" sldId="2134805369"/>
            <ac:spMk id="2" creationId="{FC7E6E1B-8904-DAC0-6154-7D6EAC1EFA25}"/>
          </ac:spMkLst>
        </pc:spChg>
        <pc:spChg chg="mod">
          <ac:chgData name="Aritra Banerjee (Nokia)" userId="fb6e9f76-b8f4-497b-8a6d-e258fe637853" providerId="ADAL" clId="{F53C8CE9-6099-BC4F-A7F5-14FFE0553123}" dt="2023-07-23T10:29:14.941" v="3818" actId="1076"/>
          <ac:spMkLst>
            <pc:docMk/>
            <pc:sldMk cId="4048329397" sldId="2134805369"/>
            <ac:spMk id="3" creationId="{B29C8AF3-211E-33C9-557D-EC426AFF7B91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4048329397" sldId="2134805369"/>
            <ac:spMk id="4" creationId="{3FCEB9F8-5F6C-0494-4F9E-1D7C1246A0B1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4048329397" sldId="2134805369"/>
            <ac:spMk id="5" creationId="{1FACA61A-9DE8-3783-6D31-D64B3D9F6573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4048329397" sldId="2134805369"/>
            <ac:spMk id="6" creationId="{4D9E9A38-3BD7-D1A6-CE2B-CB13AF440C78}"/>
          </ac:spMkLst>
        </pc:spChg>
      </pc:sldChg>
      <pc:sldChg chg="addSp delSp modSp add mod">
        <pc:chgData name="Aritra Banerjee (Nokia)" userId="fb6e9f76-b8f4-497b-8a6d-e258fe637853" providerId="ADAL" clId="{F53C8CE9-6099-BC4F-A7F5-14FFE0553123}" dt="2023-07-21T17:57:08.988" v="3394" actId="1076"/>
        <pc:sldMkLst>
          <pc:docMk/>
          <pc:sldMk cId="29515651" sldId="2134805370"/>
        </pc:sldMkLst>
        <pc:spChg chg="mod">
          <ac:chgData name="Aritra Banerjee (Nokia)" userId="fb6e9f76-b8f4-497b-8a6d-e258fe637853" providerId="ADAL" clId="{F53C8CE9-6099-BC4F-A7F5-14FFE0553123}" dt="2023-07-21T17:57:08.988" v="3394" actId="1076"/>
          <ac:spMkLst>
            <pc:docMk/>
            <pc:sldMk cId="29515651" sldId="2134805370"/>
            <ac:spMk id="3" creationId="{A29592E7-186E-00E2-CCA8-52621A3C5F5A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9515651" sldId="2134805370"/>
            <ac:spMk id="4" creationId="{90FC98BC-B791-B227-3125-19777ED22C3B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29515651" sldId="2134805370"/>
            <ac:spMk id="5" creationId="{F1895891-30F4-112C-6CA9-6E6B991AB3CA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29515651" sldId="2134805370"/>
            <ac:spMk id="6" creationId="{C4F2AEFC-022B-B60C-4135-C0DF5AE31A90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3T10:31:06.052" v="3824" actId="1076"/>
        <pc:sldMkLst>
          <pc:docMk/>
          <pc:sldMk cId="862287852" sldId="2134805371"/>
        </pc:sldMkLst>
        <pc:spChg chg="mod">
          <ac:chgData name="Aritra Banerjee (Nokia)" userId="fb6e9f76-b8f4-497b-8a6d-e258fe637853" providerId="ADAL" clId="{F53C8CE9-6099-BC4F-A7F5-14FFE0553123}" dt="2023-07-20T09:02:24.717" v="3049" actId="113"/>
          <ac:spMkLst>
            <pc:docMk/>
            <pc:sldMk cId="862287852" sldId="2134805371"/>
            <ac:spMk id="2" creationId="{092100E5-8781-9567-E7D2-C278BCF852FE}"/>
          </ac:spMkLst>
        </pc:spChg>
        <pc:spChg chg="mod">
          <ac:chgData name="Aritra Banerjee (Nokia)" userId="fb6e9f76-b8f4-497b-8a6d-e258fe637853" providerId="ADAL" clId="{F53C8CE9-6099-BC4F-A7F5-14FFE0553123}" dt="2023-07-23T10:31:06.052" v="3824" actId="1076"/>
          <ac:spMkLst>
            <pc:docMk/>
            <pc:sldMk cId="862287852" sldId="2134805371"/>
            <ac:spMk id="3" creationId="{E5B0D105-16D0-0CE2-5913-5A8BBDB29675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862287852" sldId="2134805371"/>
            <ac:spMk id="4" creationId="{78497A30-97D9-FFBF-AEAC-84982694A3EC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862287852" sldId="2134805371"/>
            <ac:spMk id="5" creationId="{2F266626-6FA2-93C5-6BC3-799CFE6D12A3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862287852" sldId="2134805371"/>
            <ac:spMk id="6" creationId="{A6CA2F68-CF7E-12C8-2C05-7F76208920F9}"/>
          </ac:spMkLst>
        </pc:spChg>
      </pc:sldChg>
      <pc:sldChg chg="new del">
        <pc:chgData name="Aritra Banerjee (Nokia)" userId="fb6e9f76-b8f4-497b-8a6d-e258fe637853" providerId="ADAL" clId="{F53C8CE9-6099-BC4F-A7F5-14FFE0553123}" dt="2023-07-20T09:04:28.738" v="3051" actId="2696"/>
        <pc:sldMkLst>
          <pc:docMk/>
          <pc:sldMk cId="1385741961" sldId="2134805372"/>
        </pc:sldMkLst>
      </pc:sldChg>
      <pc:sldChg chg="addSp delSp modSp new mod">
        <pc:chgData name="Aritra Banerjee (Nokia)" userId="fb6e9f76-b8f4-497b-8a6d-e258fe637853" providerId="ADAL" clId="{F53C8CE9-6099-BC4F-A7F5-14FFE0553123}" dt="2023-07-21T17:55:27.105" v="3377" actId="2711"/>
        <pc:sldMkLst>
          <pc:docMk/>
          <pc:sldMk cId="3028829931" sldId="2134805372"/>
        </pc:sldMkLst>
        <pc:spChg chg="mod">
          <ac:chgData name="Aritra Banerjee (Nokia)" userId="fb6e9f76-b8f4-497b-8a6d-e258fe637853" providerId="ADAL" clId="{F53C8CE9-6099-BC4F-A7F5-14FFE0553123}" dt="2023-07-20T12:39:33.126" v="3166" actId="20577"/>
          <ac:spMkLst>
            <pc:docMk/>
            <pc:sldMk cId="3028829931" sldId="2134805372"/>
            <ac:spMk id="2" creationId="{8A043F76-0DC9-0FC0-EE70-A928DF47E12B}"/>
          </ac:spMkLst>
        </pc:spChg>
        <pc:spChg chg="mod">
          <ac:chgData name="Aritra Banerjee (Nokia)" userId="fb6e9f76-b8f4-497b-8a6d-e258fe637853" providerId="ADAL" clId="{F53C8CE9-6099-BC4F-A7F5-14FFE0553123}" dt="2023-07-21T17:55:27.105" v="3377" actId="2711"/>
          <ac:spMkLst>
            <pc:docMk/>
            <pc:sldMk cId="3028829931" sldId="2134805372"/>
            <ac:spMk id="3" creationId="{024EC287-323D-CDE1-3CB4-9D8AF4F81E13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028829931" sldId="2134805372"/>
            <ac:spMk id="4" creationId="{82C7BECD-F921-C97B-AB20-00BEDD3AFC8C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3028829931" sldId="2134805372"/>
            <ac:spMk id="5" creationId="{6DC48EC9-C972-CE04-D813-CAF660D2BA86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028829931" sldId="2134805372"/>
            <ac:spMk id="6" creationId="{A9A4D144-8C8B-A993-49BF-1886322339B1}"/>
          </ac:spMkLst>
        </pc:spChg>
      </pc:sldChg>
      <pc:sldChg chg="addSp delSp modSp new mod">
        <pc:chgData name="Aritra Banerjee (Nokia)" userId="fb6e9f76-b8f4-497b-8a6d-e258fe637853" providerId="ADAL" clId="{F53C8CE9-6099-BC4F-A7F5-14FFE0553123}" dt="2023-07-21T17:55:19.653" v="3376" actId="2711"/>
        <pc:sldMkLst>
          <pc:docMk/>
          <pc:sldMk cId="3756497165" sldId="2134805373"/>
        </pc:sldMkLst>
        <pc:spChg chg="mod">
          <ac:chgData name="Aritra Banerjee (Nokia)" userId="fb6e9f76-b8f4-497b-8a6d-e258fe637853" providerId="ADAL" clId="{F53C8CE9-6099-BC4F-A7F5-14FFE0553123}" dt="2023-07-20T12:39:27.076" v="3158" actId="20577"/>
          <ac:spMkLst>
            <pc:docMk/>
            <pc:sldMk cId="3756497165" sldId="2134805373"/>
            <ac:spMk id="2" creationId="{795B65FF-A875-5BAB-1880-30430043A7D7}"/>
          </ac:spMkLst>
        </pc:spChg>
        <pc:spChg chg="mod">
          <ac:chgData name="Aritra Banerjee (Nokia)" userId="fb6e9f76-b8f4-497b-8a6d-e258fe637853" providerId="ADAL" clId="{F53C8CE9-6099-BC4F-A7F5-14FFE0553123}" dt="2023-07-21T17:55:19.653" v="3376" actId="2711"/>
          <ac:spMkLst>
            <pc:docMk/>
            <pc:sldMk cId="3756497165" sldId="2134805373"/>
            <ac:spMk id="3" creationId="{EB6E892E-E37E-C384-F3A3-6FE99109236F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756497165" sldId="2134805373"/>
            <ac:spMk id="4" creationId="{6306B54A-F598-2A25-6A8B-7C9823F3588D}"/>
          </ac:spMkLst>
        </pc:spChg>
        <pc:spChg chg="add del mod">
          <ac:chgData name="Aritra Banerjee (Nokia)" userId="fb6e9f76-b8f4-497b-8a6d-e258fe637853" providerId="ADAL" clId="{F53C8CE9-6099-BC4F-A7F5-14FFE0553123}" dt="2023-07-21T17:51:30.529" v="3355"/>
          <ac:spMkLst>
            <pc:docMk/>
            <pc:sldMk cId="3756497165" sldId="2134805373"/>
            <ac:spMk id="5" creationId="{5D70D92F-184F-239B-28C6-17D65AEE8C51}"/>
          </ac:spMkLst>
        </pc:spChg>
        <pc:spChg chg="add mod">
          <ac:chgData name="Aritra Banerjee (Nokia)" userId="fb6e9f76-b8f4-497b-8a6d-e258fe637853" providerId="ADAL" clId="{F53C8CE9-6099-BC4F-A7F5-14FFE0553123}" dt="2023-07-21T17:51:19.865" v="3354"/>
          <ac:spMkLst>
            <pc:docMk/>
            <pc:sldMk cId="3756497165" sldId="2134805373"/>
            <ac:spMk id="6" creationId="{7992166B-7674-189A-3E3D-1F604C6F22D3}"/>
          </ac:spMkLst>
        </pc:spChg>
      </pc:sldChg>
      <pc:sldChg chg="modSp new mod">
        <pc:chgData name="Aritra Banerjee (Nokia)" userId="fb6e9f76-b8f4-497b-8a6d-e258fe637853" providerId="ADAL" clId="{F53C8CE9-6099-BC4F-A7F5-14FFE0553123}" dt="2023-07-22T18:14:45.071" v="3742"/>
        <pc:sldMkLst>
          <pc:docMk/>
          <pc:sldMk cId="3019998979" sldId="2134805374"/>
        </pc:sldMkLst>
        <pc:spChg chg="mod">
          <ac:chgData name="Aritra Banerjee (Nokia)" userId="fb6e9f76-b8f4-497b-8a6d-e258fe637853" providerId="ADAL" clId="{F53C8CE9-6099-BC4F-A7F5-14FFE0553123}" dt="2023-07-22T18:14:45.071" v="3742"/>
          <ac:spMkLst>
            <pc:docMk/>
            <pc:sldMk cId="3019998979" sldId="2134805374"/>
            <ac:spMk id="2" creationId="{768C75CE-5800-2E78-DAB5-6C23DD5374A9}"/>
          </ac:spMkLst>
        </pc:spChg>
        <pc:spChg chg="mod">
          <ac:chgData name="Aritra Banerjee (Nokia)" userId="fb6e9f76-b8f4-497b-8a6d-e258fe637853" providerId="ADAL" clId="{F53C8CE9-6099-BC4F-A7F5-14FFE0553123}" dt="2023-07-21T17:57:39.804" v="3410" actId="1076"/>
          <ac:spMkLst>
            <pc:docMk/>
            <pc:sldMk cId="3019998979" sldId="2134805374"/>
            <ac:spMk id="3" creationId="{01755EBA-97C7-E790-3DF0-98DCF051DD40}"/>
          </ac:spMkLst>
        </pc:spChg>
      </pc:sldChg>
      <pc:sldChg chg="new del">
        <pc:chgData name="Aritra Banerjee (Nokia)" userId="fb6e9f76-b8f4-497b-8a6d-e258fe637853" providerId="ADAL" clId="{F53C8CE9-6099-BC4F-A7F5-14FFE0553123}" dt="2023-07-22T18:22:37.745" v="3744" actId="2696"/>
        <pc:sldMkLst>
          <pc:docMk/>
          <pc:sldMk cId="457412067" sldId="2134805375"/>
        </pc:sldMkLst>
      </pc:sldChg>
      <pc:sldChg chg="addSp modSp add mod">
        <pc:chgData name="Aritra Banerjee (Nokia)" userId="fb6e9f76-b8f4-497b-8a6d-e258fe637853" providerId="ADAL" clId="{F53C8CE9-6099-BC4F-A7F5-14FFE0553123}" dt="2023-07-23T10:29:35.014" v="3819"/>
        <pc:sldMkLst>
          <pc:docMk/>
          <pc:sldMk cId="2437001786" sldId="2134805375"/>
        </pc:sldMkLst>
        <pc:spChg chg="mod">
          <ac:chgData name="Aritra Banerjee (Nokia)" userId="fb6e9f76-b8f4-497b-8a6d-e258fe637853" providerId="ADAL" clId="{F53C8CE9-6099-BC4F-A7F5-14FFE0553123}" dt="2023-07-22T18:24:18.282" v="3814" actId="20577"/>
          <ac:spMkLst>
            <pc:docMk/>
            <pc:sldMk cId="2437001786" sldId="2134805375"/>
            <ac:spMk id="3" creationId="{89551DA0-63EB-9B47-2A99-85F24CFA21B4}"/>
          </ac:spMkLst>
        </pc:spChg>
        <pc:spChg chg="add mod">
          <ac:chgData name="Aritra Banerjee (Nokia)" userId="fb6e9f76-b8f4-497b-8a6d-e258fe637853" providerId="ADAL" clId="{F53C8CE9-6099-BC4F-A7F5-14FFE0553123}" dt="2023-07-23T10:29:35.014" v="3819"/>
          <ac:spMkLst>
            <pc:docMk/>
            <pc:sldMk cId="2437001786" sldId="2134805375"/>
            <ac:spMk id="4" creationId="{D7FD169E-C46A-4457-4785-747D01B4B404}"/>
          </ac:spMkLst>
        </pc:spChg>
        <pc:spChg chg="add mod">
          <ac:chgData name="Aritra Banerjee (Nokia)" userId="fb6e9f76-b8f4-497b-8a6d-e258fe637853" providerId="ADAL" clId="{F53C8CE9-6099-BC4F-A7F5-14FFE0553123}" dt="2023-07-23T10:29:35.014" v="3819"/>
          <ac:spMkLst>
            <pc:docMk/>
            <pc:sldMk cId="2437001786" sldId="2134805375"/>
            <ac:spMk id="5" creationId="{056759A1-F34A-D68F-604F-D12A8B55BB59}"/>
          </ac:spMkLst>
        </pc:spChg>
      </pc:sldChg>
      <pc:sldMasterChg chg="delSldLayout">
        <pc:chgData name="Aritra Banerjee (Nokia)" userId="fb6e9f76-b8f4-497b-8a6d-e258fe637853" providerId="ADAL" clId="{F53C8CE9-6099-BC4F-A7F5-14FFE0553123}" dt="2023-07-18T13:40:43.337" v="2753" actId="2696"/>
        <pc:sldMasterMkLst>
          <pc:docMk/>
          <pc:sldMasterMk cId="4242565692" sldId="2147483648"/>
        </pc:sldMasterMkLst>
        <pc:sldLayoutChg chg="del">
          <pc:chgData name="Aritra Banerjee (Nokia)" userId="fb6e9f76-b8f4-497b-8a6d-e258fe637853" providerId="ADAL" clId="{F53C8CE9-6099-BC4F-A7F5-14FFE0553123}" dt="2023-07-18T13:40:43.337" v="2753" actId="2696"/>
          <pc:sldLayoutMkLst>
            <pc:docMk/>
            <pc:sldMasterMk cId="4242565692" sldId="2147483648"/>
            <pc:sldLayoutMk cId="129448357" sldId="2147483660"/>
          </pc:sldLayoutMkLst>
        </pc:sldLayoutChg>
        <pc:sldLayoutChg chg="del">
          <pc:chgData name="Aritra Banerjee (Nokia)" userId="fb6e9f76-b8f4-497b-8a6d-e258fe637853" providerId="ADAL" clId="{F53C8CE9-6099-BC4F-A7F5-14FFE0553123}" dt="2023-07-17T13:33:29.368" v="1047" actId="2696"/>
          <pc:sldLayoutMkLst>
            <pc:docMk/>
            <pc:sldMasterMk cId="4242565692" sldId="2147483648"/>
            <pc:sldLayoutMk cId="175217440" sldId="2147483660"/>
          </pc:sldLayoutMkLst>
        </pc:sldLayoutChg>
        <pc:sldLayoutChg chg="del">
          <pc:chgData name="Aritra Banerjee (Nokia)" userId="fb6e9f76-b8f4-497b-8a6d-e258fe637853" providerId="ADAL" clId="{F53C8CE9-6099-BC4F-A7F5-14FFE0553123}" dt="2023-07-11T10:49:13.833" v="582" actId="2696"/>
          <pc:sldLayoutMkLst>
            <pc:docMk/>
            <pc:sldMasterMk cId="4242565692" sldId="2147483648"/>
            <pc:sldLayoutMk cId="1060699884" sldId="2147483660"/>
          </pc:sldLayoutMkLst>
        </pc:sldLayoutChg>
        <pc:sldLayoutChg chg="del">
          <pc:chgData name="Aritra Banerjee (Nokia)" userId="fb6e9f76-b8f4-497b-8a6d-e258fe637853" providerId="ADAL" clId="{F53C8CE9-6099-BC4F-A7F5-14FFE0553123}" dt="2023-07-11T10:46:42.288" v="546" actId="2696"/>
          <pc:sldLayoutMkLst>
            <pc:docMk/>
            <pc:sldMasterMk cId="4242565692" sldId="2147483648"/>
            <pc:sldLayoutMk cId="1505040793" sldId="2147483660"/>
          </pc:sldLayoutMkLst>
        </pc:sldLayoutChg>
        <pc:sldLayoutChg chg="del">
          <pc:chgData name="Aritra Banerjee (Nokia)" userId="fb6e9f76-b8f4-497b-8a6d-e258fe637853" providerId="ADAL" clId="{F53C8CE9-6099-BC4F-A7F5-14FFE0553123}" dt="2023-07-11T10:20:14.292" v="421" actId="2696"/>
          <pc:sldLayoutMkLst>
            <pc:docMk/>
            <pc:sldMasterMk cId="4242565692" sldId="2147483648"/>
            <pc:sldLayoutMk cId="3610699011" sldId="2147483660"/>
          </pc:sldLayoutMkLst>
        </pc:sldLayoutChg>
      </pc:sldMasterChg>
    </pc:docChg>
  </pc:docChgLst>
  <pc:docChgLst>
    <pc:chgData name="Dimitrios Schoinianakis (Nokia)" userId="S::dimitrios.schoinianakis@nokia-bell-labs.com::3a070791-b7f4-4e63-84a8-0607c601a705" providerId="AD" clId="Web-{00452C41-2ABD-4B81-B325-3AD7424D6586}"/>
    <pc:docChg chg="modSld">
      <pc:chgData name="Dimitrios Schoinianakis (Nokia)" userId="S::dimitrios.schoinianakis@nokia-bell-labs.com::3a070791-b7f4-4e63-84a8-0607c601a705" providerId="AD" clId="Web-{00452C41-2ABD-4B81-B325-3AD7424D6586}" dt="2023-07-18T09:33:08.496" v="28" actId="20577"/>
      <pc:docMkLst>
        <pc:docMk/>
      </pc:docMkLst>
      <pc:sldChg chg="modSp">
        <pc:chgData name="Dimitrios Schoinianakis (Nokia)" userId="S::dimitrios.schoinianakis@nokia-bell-labs.com::3a070791-b7f4-4e63-84a8-0607c601a705" providerId="AD" clId="Web-{00452C41-2ABD-4B81-B325-3AD7424D6586}" dt="2023-07-18T09:33:08.496" v="28" actId="20577"/>
        <pc:sldMkLst>
          <pc:docMk/>
          <pc:sldMk cId="4277359542" sldId="296"/>
        </pc:sldMkLst>
        <pc:spChg chg="mod">
          <ac:chgData name="Dimitrios Schoinianakis (Nokia)" userId="S::dimitrios.schoinianakis@nokia-bell-labs.com::3a070791-b7f4-4e63-84a8-0607c601a705" providerId="AD" clId="Web-{00452C41-2ABD-4B81-B325-3AD7424D6586}" dt="2023-07-18T09:33:08.496" v="28" actId="20577"/>
          <ac:spMkLst>
            <pc:docMk/>
            <pc:sldMk cId="4277359542" sldId="296"/>
            <ac:spMk id="2" creationId="{5254E967-68F6-7083-CB49-2EBEDA037E11}"/>
          </ac:spMkLst>
        </pc:spChg>
      </pc:sldChg>
    </pc:docChg>
  </pc:docChgLst>
  <pc:docChgLst>
    <pc:chgData name="K Tirumaleswar Reddy (Nokia)" userId="e1b52300-ad40-4373-80e1-4fd7d0e0c306" providerId="ADAL" clId="{4766421E-295D-47C9-87D4-04C7B5925EBB}"/>
    <pc:docChg chg="undo custSel modSld sldOrd">
      <pc:chgData name="K Tirumaleswar Reddy (Nokia)" userId="e1b52300-ad40-4373-80e1-4fd7d0e0c306" providerId="ADAL" clId="{4766421E-295D-47C9-87D4-04C7B5925EBB}" dt="2023-07-23T01:07:45.433" v="802" actId="20577"/>
      <pc:docMkLst>
        <pc:docMk/>
      </pc:docMkLst>
      <pc:sldChg chg="modSp mod">
        <pc:chgData name="K Tirumaleswar Reddy (Nokia)" userId="e1b52300-ad40-4373-80e1-4fd7d0e0c306" providerId="ADAL" clId="{4766421E-295D-47C9-87D4-04C7B5925EBB}" dt="2023-07-22T07:53:45.234" v="705" actId="20577"/>
        <pc:sldMkLst>
          <pc:docMk/>
          <pc:sldMk cId="255616356" sldId="256"/>
        </pc:sldMkLst>
        <pc:spChg chg="mod">
          <ac:chgData name="K Tirumaleswar Reddy (Nokia)" userId="e1b52300-ad40-4373-80e1-4fd7d0e0c306" providerId="ADAL" clId="{4766421E-295D-47C9-87D4-04C7B5925EBB}" dt="2023-07-22T07:53:45.234" v="705" actId="20577"/>
          <ac:spMkLst>
            <pc:docMk/>
            <pc:sldMk cId="255616356" sldId="256"/>
            <ac:spMk id="3" creationId="{0AC39669-3FD1-63F3-FEF3-1DB0EC6494F3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22T07:57:47.047" v="760" actId="20577"/>
        <pc:sldMkLst>
          <pc:docMk/>
          <pc:sldMk cId="1771640842" sldId="258"/>
        </pc:sldMkLst>
        <pc:spChg chg="mod">
          <ac:chgData name="K Tirumaleswar Reddy (Nokia)" userId="e1b52300-ad40-4373-80e1-4fd7d0e0c306" providerId="ADAL" clId="{4766421E-295D-47C9-87D4-04C7B5925EBB}" dt="2023-07-22T07:57:47.047" v="760" actId="20577"/>
          <ac:spMkLst>
            <pc:docMk/>
            <pc:sldMk cId="1771640842" sldId="258"/>
            <ac:spMk id="3" creationId="{291E37FB-F6C3-22A0-B589-B10B9B1761FF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18T05:47:53.906" v="16" actId="113"/>
        <pc:sldMkLst>
          <pc:docMk/>
          <pc:sldMk cId="3380028885" sldId="287"/>
        </pc:sldMkLst>
        <pc:spChg chg="mod">
          <ac:chgData name="K Tirumaleswar Reddy (Nokia)" userId="e1b52300-ad40-4373-80e1-4fd7d0e0c306" providerId="ADAL" clId="{4766421E-295D-47C9-87D4-04C7B5925EBB}" dt="2023-07-18T05:47:33.996" v="12" actId="113"/>
          <ac:spMkLst>
            <pc:docMk/>
            <pc:sldMk cId="3380028885" sldId="287"/>
            <ac:spMk id="12" creationId="{11385AFD-6F00-5C8B-959A-C4887AF41C81}"/>
          </ac:spMkLst>
        </pc:spChg>
        <pc:spChg chg="mod">
          <ac:chgData name="K Tirumaleswar Reddy (Nokia)" userId="e1b52300-ad40-4373-80e1-4fd7d0e0c306" providerId="ADAL" clId="{4766421E-295D-47C9-87D4-04C7B5925EBB}" dt="2023-07-18T05:47:47.690" v="15" actId="113"/>
          <ac:spMkLst>
            <pc:docMk/>
            <pc:sldMk cId="3380028885" sldId="287"/>
            <ac:spMk id="14" creationId="{D1DB7217-4928-0D98-B629-E73E3BB6C7CA}"/>
          </ac:spMkLst>
        </pc:spChg>
        <pc:spChg chg="mod">
          <ac:chgData name="K Tirumaleswar Reddy (Nokia)" userId="e1b52300-ad40-4373-80e1-4fd7d0e0c306" providerId="ADAL" clId="{4766421E-295D-47C9-87D4-04C7B5925EBB}" dt="2023-07-18T05:47:39.538" v="13" actId="113"/>
          <ac:spMkLst>
            <pc:docMk/>
            <pc:sldMk cId="3380028885" sldId="287"/>
            <ac:spMk id="16" creationId="{6C501683-A1A1-9137-2115-4BD20A3265CD}"/>
          </ac:spMkLst>
        </pc:spChg>
        <pc:spChg chg="mod">
          <ac:chgData name="K Tirumaleswar Reddy (Nokia)" userId="e1b52300-ad40-4373-80e1-4fd7d0e0c306" providerId="ADAL" clId="{4766421E-295D-47C9-87D4-04C7B5925EBB}" dt="2023-07-18T05:47:43.176" v="14" actId="113"/>
          <ac:spMkLst>
            <pc:docMk/>
            <pc:sldMk cId="3380028885" sldId="287"/>
            <ac:spMk id="18" creationId="{E0E43A08-02E1-A49B-A46E-7F050EC62DC8}"/>
          </ac:spMkLst>
        </pc:spChg>
        <pc:spChg chg="mod">
          <ac:chgData name="K Tirumaleswar Reddy (Nokia)" userId="e1b52300-ad40-4373-80e1-4fd7d0e0c306" providerId="ADAL" clId="{4766421E-295D-47C9-87D4-04C7B5925EBB}" dt="2023-07-18T05:47:53.906" v="16" actId="113"/>
          <ac:spMkLst>
            <pc:docMk/>
            <pc:sldMk cId="3380028885" sldId="287"/>
            <ac:spMk id="19" creationId="{21450228-0F61-B539-3F80-35C6DE084E7F}"/>
          </ac:spMkLst>
        </pc:spChg>
      </pc:sldChg>
      <pc:sldChg chg="ord">
        <pc:chgData name="K Tirumaleswar Reddy (Nokia)" userId="e1b52300-ad40-4373-80e1-4fd7d0e0c306" providerId="ADAL" clId="{4766421E-295D-47C9-87D4-04C7B5925EBB}" dt="2023-07-22T07:55:13.403" v="707"/>
        <pc:sldMkLst>
          <pc:docMk/>
          <pc:sldMk cId="3003177083" sldId="288"/>
        </pc:sldMkLst>
      </pc:sldChg>
      <pc:sldChg chg="modSp mod">
        <pc:chgData name="K Tirumaleswar Reddy (Nokia)" userId="e1b52300-ad40-4373-80e1-4fd7d0e0c306" providerId="ADAL" clId="{4766421E-295D-47C9-87D4-04C7B5925EBB}" dt="2023-07-18T05:46:56.361" v="11" actId="14100"/>
        <pc:sldMkLst>
          <pc:docMk/>
          <pc:sldMk cId="172340843" sldId="291"/>
        </pc:sldMkLst>
        <pc:spChg chg="mod">
          <ac:chgData name="K Tirumaleswar Reddy (Nokia)" userId="e1b52300-ad40-4373-80e1-4fd7d0e0c306" providerId="ADAL" clId="{4766421E-295D-47C9-87D4-04C7B5925EBB}" dt="2023-07-18T05:46:32.677" v="3" actId="14100"/>
          <ac:spMkLst>
            <pc:docMk/>
            <pc:sldMk cId="172340843" sldId="291"/>
            <ac:spMk id="2" creationId="{11E00952-FC0B-24D3-43A8-7A91047E44C2}"/>
          </ac:spMkLst>
        </pc:spChg>
        <pc:spChg chg="mod">
          <ac:chgData name="K Tirumaleswar Reddy (Nokia)" userId="e1b52300-ad40-4373-80e1-4fd7d0e0c306" providerId="ADAL" clId="{4766421E-295D-47C9-87D4-04C7B5925EBB}" dt="2023-07-18T05:46:50.948" v="9" actId="1076"/>
          <ac:spMkLst>
            <pc:docMk/>
            <pc:sldMk cId="172340843" sldId="291"/>
            <ac:spMk id="3" creationId="{C651A995-1319-53BB-91A8-F5BB259C44C9}"/>
          </ac:spMkLst>
        </pc:spChg>
        <pc:picChg chg="mod">
          <ac:chgData name="K Tirumaleswar Reddy (Nokia)" userId="e1b52300-ad40-4373-80e1-4fd7d0e0c306" providerId="ADAL" clId="{4766421E-295D-47C9-87D4-04C7B5925EBB}" dt="2023-07-18T05:46:56.361" v="11" actId="14100"/>
          <ac:picMkLst>
            <pc:docMk/>
            <pc:sldMk cId="172340843" sldId="291"/>
            <ac:picMk id="4" creationId="{ACAC7D03-FF11-72B8-E6EA-3438EFEEB056}"/>
          </ac:picMkLst>
        </pc:picChg>
        <pc:picChg chg="mod">
          <ac:chgData name="K Tirumaleswar Reddy (Nokia)" userId="e1b52300-ad40-4373-80e1-4fd7d0e0c306" providerId="ADAL" clId="{4766421E-295D-47C9-87D4-04C7B5925EBB}" dt="2023-07-18T05:46:37.869" v="5" actId="14100"/>
          <ac:picMkLst>
            <pc:docMk/>
            <pc:sldMk cId="172340843" sldId="291"/>
            <ac:picMk id="5" creationId="{140F8F82-8AB7-9194-1042-C8C49A60885F}"/>
          </ac:picMkLst>
        </pc:picChg>
      </pc:sldChg>
      <pc:sldChg chg="addSp delSp modSp mod">
        <pc:chgData name="K Tirumaleswar Reddy (Nokia)" userId="e1b52300-ad40-4373-80e1-4fd7d0e0c306" providerId="ADAL" clId="{4766421E-295D-47C9-87D4-04C7B5925EBB}" dt="2023-07-18T06:24:14.152" v="318" actId="6549"/>
        <pc:sldMkLst>
          <pc:docMk/>
          <pc:sldMk cId="957729463" sldId="293"/>
        </pc:sldMkLst>
        <pc:spChg chg="mod">
          <ac:chgData name="K Tirumaleswar Reddy (Nokia)" userId="e1b52300-ad40-4373-80e1-4fd7d0e0c306" providerId="ADAL" clId="{4766421E-295D-47C9-87D4-04C7B5925EBB}" dt="2023-07-18T06:07:19.421" v="282" actId="1076"/>
          <ac:spMkLst>
            <pc:docMk/>
            <pc:sldMk cId="957729463" sldId="293"/>
            <ac:spMk id="2" creationId="{BC63A14D-B1EC-97EE-90DE-02D109C60D97}"/>
          </ac:spMkLst>
        </pc:spChg>
        <pc:spChg chg="mod">
          <ac:chgData name="K Tirumaleswar Reddy (Nokia)" userId="e1b52300-ad40-4373-80e1-4fd7d0e0c306" providerId="ADAL" clId="{4766421E-295D-47C9-87D4-04C7B5925EBB}" dt="2023-07-18T06:24:14.152" v="318" actId="6549"/>
          <ac:spMkLst>
            <pc:docMk/>
            <pc:sldMk cId="957729463" sldId="293"/>
            <ac:spMk id="3" creationId="{A8EE8733-2441-9A1C-B881-9F76728CA740}"/>
          </ac:spMkLst>
        </pc:spChg>
        <pc:spChg chg="add del">
          <ac:chgData name="K Tirumaleswar Reddy (Nokia)" userId="e1b52300-ad40-4373-80e1-4fd7d0e0c306" providerId="ADAL" clId="{4766421E-295D-47C9-87D4-04C7B5925EBB}" dt="2023-07-18T05:52:58.697" v="39"/>
          <ac:spMkLst>
            <pc:docMk/>
            <pc:sldMk cId="957729463" sldId="293"/>
            <ac:spMk id="4" creationId="{CF9A9A4D-8712-D15B-34D4-622E8AC472AC}"/>
          </ac:spMkLst>
        </pc:spChg>
        <pc:spChg chg="add del mod">
          <ac:chgData name="K Tirumaleswar Reddy (Nokia)" userId="e1b52300-ad40-4373-80e1-4fd7d0e0c306" providerId="ADAL" clId="{4766421E-295D-47C9-87D4-04C7B5925EBB}" dt="2023-07-18T06:00:33.673" v="124"/>
          <ac:spMkLst>
            <pc:docMk/>
            <pc:sldMk cId="957729463" sldId="293"/>
            <ac:spMk id="5" creationId="{54A290BF-682B-B3A3-65D8-0C301669A282}"/>
          </ac:spMkLst>
        </pc:spChg>
        <pc:spChg chg="add del mod">
          <ac:chgData name="K Tirumaleswar Reddy (Nokia)" userId="e1b52300-ad40-4373-80e1-4fd7d0e0c306" providerId="ADAL" clId="{4766421E-295D-47C9-87D4-04C7B5925EBB}" dt="2023-07-18T06:00:33.675" v="126"/>
          <ac:spMkLst>
            <pc:docMk/>
            <pc:sldMk cId="957729463" sldId="293"/>
            <ac:spMk id="6" creationId="{2D6999B4-5C3F-EFC2-2CFE-CC3042ABB099}"/>
          </ac:spMkLst>
        </pc:spChg>
        <pc:spChg chg="add del">
          <ac:chgData name="K Tirumaleswar Reddy (Nokia)" userId="e1b52300-ad40-4373-80e1-4fd7d0e0c306" providerId="ADAL" clId="{4766421E-295D-47C9-87D4-04C7B5925EBB}" dt="2023-07-18T06:02:15.647" v="198"/>
          <ac:spMkLst>
            <pc:docMk/>
            <pc:sldMk cId="957729463" sldId="293"/>
            <ac:spMk id="7" creationId="{321CCF7E-A3C2-E1C2-19D1-7BCCEFE1661B}"/>
          </ac:spMkLst>
        </pc:spChg>
        <pc:spChg chg="add del">
          <ac:chgData name="K Tirumaleswar Reddy (Nokia)" userId="e1b52300-ad40-4373-80e1-4fd7d0e0c306" providerId="ADAL" clId="{4766421E-295D-47C9-87D4-04C7B5925EBB}" dt="2023-07-18T06:09:32.508" v="289"/>
          <ac:spMkLst>
            <pc:docMk/>
            <pc:sldMk cId="957729463" sldId="293"/>
            <ac:spMk id="8" creationId="{585484C4-8BC0-6283-A10F-270E6C1A4503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18T06:28:03.311" v="416" actId="6549"/>
        <pc:sldMkLst>
          <pc:docMk/>
          <pc:sldMk cId="3764865053" sldId="294"/>
        </pc:sldMkLst>
        <pc:spChg chg="mod">
          <ac:chgData name="K Tirumaleswar Reddy (Nokia)" userId="e1b52300-ad40-4373-80e1-4fd7d0e0c306" providerId="ADAL" clId="{4766421E-295D-47C9-87D4-04C7B5925EBB}" dt="2023-07-18T06:28:03.311" v="416" actId="6549"/>
          <ac:spMkLst>
            <pc:docMk/>
            <pc:sldMk cId="3764865053" sldId="294"/>
            <ac:spMk id="3" creationId="{52720636-7CD9-57A7-DA02-42F19E7A26A0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20T12:47:37.943" v="703" actId="1076"/>
        <pc:sldMkLst>
          <pc:docMk/>
          <pc:sldMk cId="3612408047" sldId="295"/>
        </pc:sldMkLst>
        <pc:spChg chg="mod">
          <ac:chgData name="K Tirumaleswar Reddy (Nokia)" userId="e1b52300-ad40-4373-80e1-4fd7d0e0c306" providerId="ADAL" clId="{4766421E-295D-47C9-87D4-04C7B5925EBB}" dt="2023-07-20T12:46:39.859" v="702" actId="1076"/>
          <ac:spMkLst>
            <pc:docMk/>
            <pc:sldMk cId="3612408047" sldId="295"/>
            <ac:spMk id="2" creationId="{614BF032-CC21-46DB-4E33-8AB7CBB58B9F}"/>
          </ac:spMkLst>
        </pc:spChg>
        <pc:spChg chg="mod">
          <ac:chgData name="K Tirumaleswar Reddy (Nokia)" userId="e1b52300-ad40-4373-80e1-4fd7d0e0c306" providerId="ADAL" clId="{4766421E-295D-47C9-87D4-04C7B5925EBB}" dt="2023-07-20T12:47:37.943" v="703" actId="1076"/>
          <ac:spMkLst>
            <pc:docMk/>
            <pc:sldMk cId="3612408047" sldId="295"/>
            <ac:spMk id="3" creationId="{2B3ADF6A-3B12-97B0-C130-4C9F9E7B6597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23T01:07:45.433" v="802" actId="20577"/>
        <pc:sldMkLst>
          <pc:docMk/>
          <pc:sldMk cId="2037327258" sldId="2134805356"/>
        </pc:sldMkLst>
        <pc:graphicFrameChg chg="modGraphic">
          <ac:chgData name="K Tirumaleswar Reddy (Nokia)" userId="e1b52300-ad40-4373-80e1-4fd7d0e0c306" providerId="ADAL" clId="{4766421E-295D-47C9-87D4-04C7B5925EBB}" dt="2023-07-23T01:07:45.433" v="802" actId="20577"/>
          <ac:graphicFrameMkLst>
            <pc:docMk/>
            <pc:sldMk cId="2037327258" sldId="2134805356"/>
            <ac:graphicFrameMk id="4" creationId="{0723E7C3-08B7-EA76-01CC-469D444CF951}"/>
          </ac:graphicFrameMkLst>
        </pc:graphicFrameChg>
      </pc:sldChg>
      <pc:sldChg chg="modSp mod">
        <pc:chgData name="K Tirumaleswar Reddy (Nokia)" userId="e1b52300-ad40-4373-80e1-4fd7d0e0c306" providerId="ADAL" clId="{4766421E-295D-47C9-87D4-04C7B5925EBB}" dt="2023-07-19T09:02:35.395" v="421" actId="1076"/>
        <pc:sldMkLst>
          <pc:docMk/>
          <pc:sldMk cId="4187397013" sldId="2134805357"/>
        </pc:sldMkLst>
        <pc:spChg chg="mod">
          <ac:chgData name="K Tirumaleswar Reddy (Nokia)" userId="e1b52300-ad40-4373-80e1-4fd7d0e0c306" providerId="ADAL" clId="{4766421E-295D-47C9-87D4-04C7B5925EBB}" dt="2023-07-19T09:02:35.395" v="421" actId="1076"/>
          <ac:spMkLst>
            <pc:docMk/>
            <pc:sldMk cId="4187397013" sldId="2134805357"/>
            <ac:spMk id="2" creationId="{FFF4806D-1666-3053-9931-BBB99E9C4E7C}"/>
          </ac:spMkLst>
        </pc:spChg>
        <pc:graphicFrameChg chg="mod">
          <ac:chgData name="K Tirumaleswar Reddy (Nokia)" userId="e1b52300-ad40-4373-80e1-4fd7d0e0c306" providerId="ADAL" clId="{4766421E-295D-47C9-87D4-04C7B5925EBB}" dt="2023-07-19T09:02:20.045" v="420" actId="1076"/>
          <ac:graphicFrameMkLst>
            <pc:docMk/>
            <pc:sldMk cId="4187397013" sldId="2134805357"/>
            <ac:graphicFrameMk id="4" creationId="{1D0E0C7B-BB0A-757A-B66A-34D6E313E19B}"/>
          </ac:graphicFrameMkLst>
        </pc:graphicFrameChg>
      </pc:sldChg>
      <pc:sldChg chg="modSp mod">
        <pc:chgData name="K Tirumaleswar Reddy (Nokia)" userId="e1b52300-ad40-4373-80e1-4fd7d0e0c306" providerId="ADAL" clId="{4766421E-295D-47C9-87D4-04C7B5925EBB}" dt="2023-07-19T10:16:26.613" v="697"/>
        <pc:sldMkLst>
          <pc:docMk/>
          <pc:sldMk cId="2240257603" sldId="2134805362"/>
        </pc:sldMkLst>
        <pc:spChg chg="mod">
          <ac:chgData name="K Tirumaleswar Reddy (Nokia)" userId="e1b52300-ad40-4373-80e1-4fd7d0e0c306" providerId="ADAL" clId="{4766421E-295D-47C9-87D4-04C7B5925EBB}" dt="2023-07-19T10:16:26.613" v="697"/>
          <ac:spMkLst>
            <pc:docMk/>
            <pc:sldMk cId="2240257603" sldId="2134805362"/>
            <ac:spMk id="3" creationId="{BEC5DD53-2648-A10E-2F45-908C08FC9492}"/>
          </ac:spMkLst>
        </pc:spChg>
      </pc:sldChg>
      <pc:sldChg chg="addSp delSp modSp mod">
        <pc:chgData name="K Tirumaleswar Reddy (Nokia)" userId="e1b52300-ad40-4373-80e1-4fd7d0e0c306" providerId="ADAL" clId="{4766421E-295D-47C9-87D4-04C7B5925EBB}" dt="2023-07-19T10:18:13.901" v="701" actId="20577"/>
        <pc:sldMkLst>
          <pc:docMk/>
          <pc:sldMk cId="2633281494" sldId="2134805363"/>
        </pc:sldMkLst>
        <pc:spChg chg="mod">
          <ac:chgData name="K Tirumaleswar Reddy (Nokia)" userId="e1b52300-ad40-4373-80e1-4fd7d0e0c306" providerId="ADAL" clId="{4766421E-295D-47C9-87D4-04C7B5925EBB}" dt="2023-07-19T10:10:13.737" v="578" actId="1076"/>
          <ac:spMkLst>
            <pc:docMk/>
            <pc:sldMk cId="2633281494" sldId="2134805363"/>
            <ac:spMk id="2" creationId="{7FCD8EFE-7913-7835-98D5-752B82DCC8F5}"/>
          </ac:spMkLst>
        </pc:spChg>
        <pc:spChg chg="add del mod">
          <ac:chgData name="K Tirumaleswar Reddy (Nokia)" userId="e1b52300-ad40-4373-80e1-4fd7d0e0c306" providerId="ADAL" clId="{4766421E-295D-47C9-87D4-04C7B5925EBB}" dt="2023-07-19T10:18:13.901" v="701" actId="20577"/>
          <ac:spMkLst>
            <pc:docMk/>
            <pc:sldMk cId="2633281494" sldId="2134805363"/>
            <ac:spMk id="3" creationId="{6941D67A-12A7-D972-6654-702C82400B2C}"/>
          </ac:spMkLst>
        </pc:spChg>
        <pc:spChg chg="add del mod">
          <ac:chgData name="K Tirumaleswar Reddy (Nokia)" userId="e1b52300-ad40-4373-80e1-4fd7d0e0c306" providerId="ADAL" clId="{4766421E-295D-47C9-87D4-04C7B5925EBB}" dt="2023-07-19T08:43:37.210" v="419"/>
          <ac:spMkLst>
            <pc:docMk/>
            <pc:sldMk cId="2633281494" sldId="2134805363"/>
            <ac:spMk id="4" creationId="{06E4D58C-989E-72E1-9432-52319F6412C2}"/>
          </ac:spMkLst>
        </pc:spChg>
      </pc:sldChg>
      <pc:sldChg chg="modSp mod">
        <pc:chgData name="K Tirumaleswar Reddy (Nokia)" userId="e1b52300-ad40-4373-80e1-4fd7d0e0c306" providerId="ADAL" clId="{4766421E-295D-47C9-87D4-04C7B5925EBB}" dt="2023-07-20T12:48:39.718" v="704" actId="1076"/>
        <pc:sldMkLst>
          <pc:docMk/>
          <pc:sldMk cId="3028829931" sldId="2134805372"/>
        </pc:sldMkLst>
        <pc:spChg chg="mod">
          <ac:chgData name="K Tirumaleswar Reddy (Nokia)" userId="e1b52300-ad40-4373-80e1-4fd7d0e0c306" providerId="ADAL" clId="{4766421E-295D-47C9-87D4-04C7B5925EBB}" dt="2023-07-20T12:48:39.718" v="704" actId="1076"/>
          <ac:spMkLst>
            <pc:docMk/>
            <pc:sldMk cId="3028829931" sldId="2134805372"/>
            <ac:spMk id="2" creationId="{8A043F76-0DC9-0FC0-EE70-A928DF47E12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3247E-A81B-4C4D-9050-7256457DC63D}" type="doc">
      <dgm:prSet loTypeId="urn:microsoft.com/office/officeart/2005/8/layout/radial4" loCatId="pyramid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32E57E9-8537-D649-A0A0-EAC6AAD59BF4}">
      <dgm:prSet phldrT="[Text]" custT="1"/>
      <dgm:spPr/>
      <dgm:t>
        <a:bodyPr/>
        <a:lstStyle/>
        <a:p>
          <a:r>
            <a:rPr lang="en-GB" sz="2000" b="0" i="0"/>
            <a:t>Asymmetric cryptographic algorithms based on integer factorization, finite field discrete logarithms or elliptic curve discrete logarithms will be vulnerable to attacks using Shor's Algorithm on a CRQC</a:t>
          </a:r>
          <a:endParaRPr lang="en-GB" sz="2000"/>
        </a:p>
      </dgm:t>
    </dgm:pt>
    <dgm:pt modelId="{88FDDD6E-3A7D-8B44-B4EC-54F29C4A9EF1}" type="parTrans" cxnId="{D562ABF5-CC8D-D04B-B994-A9A8E87FD95B}">
      <dgm:prSet/>
      <dgm:spPr/>
      <dgm:t>
        <a:bodyPr/>
        <a:lstStyle/>
        <a:p>
          <a:endParaRPr lang="en-GB"/>
        </a:p>
      </dgm:t>
    </dgm:pt>
    <dgm:pt modelId="{A747436D-8503-ED4A-9948-A4FB46D8BF1F}" type="sibTrans" cxnId="{D562ABF5-CC8D-D04B-B994-A9A8E87FD95B}">
      <dgm:prSet/>
      <dgm:spPr/>
      <dgm:t>
        <a:bodyPr/>
        <a:lstStyle/>
        <a:p>
          <a:endParaRPr lang="en-GB"/>
        </a:p>
      </dgm:t>
    </dgm:pt>
    <dgm:pt modelId="{B905D694-018B-254F-86F7-507E725FF04B}">
      <dgm:prSet phldrT="[Text]"/>
      <dgm:spPr/>
      <dgm:t>
        <a:bodyPr/>
        <a:lstStyle/>
        <a:p>
          <a:r>
            <a:rPr lang="en-GB"/>
            <a:t>Key Agreement </a:t>
          </a:r>
        </a:p>
      </dgm:t>
    </dgm:pt>
    <dgm:pt modelId="{84DB1359-3124-284B-A66C-4B520058D225}" type="parTrans" cxnId="{0916AC3C-35FD-8745-94E9-3CAB528071C4}">
      <dgm:prSet/>
      <dgm:spPr/>
      <dgm:t>
        <a:bodyPr/>
        <a:lstStyle/>
        <a:p>
          <a:endParaRPr lang="en-GB"/>
        </a:p>
      </dgm:t>
    </dgm:pt>
    <dgm:pt modelId="{7E66F2A5-7CD0-684E-8FA6-39D3319D8CF3}" type="sibTrans" cxnId="{0916AC3C-35FD-8745-94E9-3CAB528071C4}">
      <dgm:prSet/>
      <dgm:spPr/>
      <dgm:t>
        <a:bodyPr/>
        <a:lstStyle/>
        <a:p>
          <a:endParaRPr lang="en-GB"/>
        </a:p>
      </dgm:t>
    </dgm:pt>
    <dgm:pt modelId="{8F2AD687-4262-F24F-BF5F-6C10C9F371B8}">
      <dgm:prSet phldrT="[Text]"/>
      <dgm:spPr/>
      <dgm:t>
        <a:bodyPr/>
        <a:lstStyle/>
        <a:p>
          <a:r>
            <a:rPr lang="en-GB"/>
            <a:t>Digital Signatures</a:t>
          </a:r>
        </a:p>
      </dgm:t>
    </dgm:pt>
    <dgm:pt modelId="{0FCD803E-C697-DD45-BA09-C4F7271B38A1}" type="parTrans" cxnId="{144CD2AC-D189-B249-8502-D3A69DD9285C}">
      <dgm:prSet/>
      <dgm:spPr/>
      <dgm:t>
        <a:bodyPr/>
        <a:lstStyle/>
        <a:p>
          <a:endParaRPr lang="en-GB"/>
        </a:p>
      </dgm:t>
    </dgm:pt>
    <dgm:pt modelId="{C64885BA-E783-F545-BF67-CCC9EC001D1E}" type="sibTrans" cxnId="{144CD2AC-D189-B249-8502-D3A69DD9285C}">
      <dgm:prSet/>
      <dgm:spPr/>
      <dgm:t>
        <a:bodyPr/>
        <a:lstStyle/>
        <a:p>
          <a:endParaRPr lang="en-GB"/>
        </a:p>
      </dgm:t>
    </dgm:pt>
    <dgm:pt modelId="{2CB6E5ED-184D-094D-BB1D-ADDAB279477F}">
      <dgm:prSet phldrT="[Text]" phldr="1"/>
      <dgm:spPr/>
      <dgm:t>
        <a:bodyPr/>
        <a:lstStyle/>
        <a:p>
          <a:endParaRPr lang="en-GB"/>
        </a:p>
      </dgm:t>
    </dgm:pt>
    <dgm:pt modelId="{23B20588-DD44-D140-B6DD-A612B22358BD}" type="parTrans" cxnId="{CE63DBC3-99D0-814A-9E79-9658F4FF59B5}">
      <dgm:prSet/>
      <dgm:spPr/>
      <dgm:t>
        <a:bodyPr/>
        <a:lstStyle/>
        <a:p>
          <a:endParaRPr lang="en-GB"/>
        </a:p>
      </dgm:t>
    </dgm:pt>
    <dgm:pt modelId="{4039CC97-2810-394E-9293-4207E717258A}" type="sibTrans" cxnId="{CE63DBC3-99D0-814A-9E79-9658F4FF59B5}">
      <dgm:prSet/>
      <dgm:spPr/>
      <dgm:t>
        <a:bodyPr/>
        <a:lstStyle/>
        <a:p>
          <a:endParaRPr lang="en-GB"/>
        </a:p>
      </dgm:t>
    </dgm:pt>
    <dgm:pt modelId="{864EB626-EC3E-C34F-AABF-47657907D32F}">
      <dgm:prSet phldrT="[Text]" phldr="1"/>
      <dgm:spPr/>
      <dgm:t>
        <a:bodyPr/>
        <a:lstStyle/>
        <a:p>
          <a:endParaRPr lang="en-GB"/>
        </a:p>
      </dgm:t>
    </dgm:pt>
    <dgm:pt modelId="{B2B673C2-F44B-BD40-BD83-B8EB70D1BDCE}" type="parTrans" cxnId="{FE313D18-C11B-1543-AA89-807B962ADE15}">
      <dgm:prSet/>
      <dgm:spPr/>
      <dgm:t>
        <a:bodyPr/>
        <a:lstStyle/>
        <a:p>
          <a:endParaRPr lang="en-GB"/>
        </a:p>
      </dgm:t>
    </dgm:pt>
    <dgm:pt modelId="{6BA8620A-B7C1-AE41-9046-BA4FED72F4A2}" type="sibTrans" cxnId="{FE313D18-C11B-1543-AA89-807B962ADE15}">
      <dgm:prSet/>
      <dgm:spPr/>
      <dgm:t>
        <a:bodyPr/>
        <a:lstStyle/>
        <a:p>
          <a:endParaRPr lang="en-GB"/>
        </a:p>
      </dgm:t>
    </dgm:pt>
    <dgm:pt modelId="{4E72B6E1-6988-B94D-8433-098F22D44D75}">
      <dgm:prSet phldrT="[Text]" phldr="1"/>
      <dgm:spPr/>
      <dgm:t>
        <a:bodyPr/>
        <a:lstStyle/>
        <a:p>
          <a:endParaRPr lang="en-GB"/>
        </a:p>
      </dgm:t>
    </dgm:pt>
    <dgm:pt modelId="{C64FC645-42BD-9241-99AE-DB5D6B781214}" type="parTrans" cxnId="{4300BABF-9641-8846-AFD0-ACC209DAC0E4}">
      <dgm:prSet/>
      <dgm:spPr/>
      <dgm:t>
        <a:bodyPr/>
        <a:lstStyle/>
        <a:p>
          <a:endParaRPr lang="en-GB"/>
        </a:p>
      </dgm:t>
    </dgm:pt>
    <dgm:pt modelId="{5E3E48EC-8CF3-DE4A-88E1-66E4B75D40B5}" type="sibTrans" cxnId="{4300BABF-9641-8846-AFD0-ACC209DAC0E4}">
      <dgm:prSet/>
      <dgm:spPr/>
      <dgm:t>
        <a:bodyPr/>
        <a:lstStyle/>
        <a:p>
          <a:endParaRPr lang="en-GB"/>
        </a:p>
      </dgm:t>
    </dgm:pt>
    <dgm:pt modelId="{1818B0D3-4DA5-3A4A-9882-C4B9F39DEAB7}">
      <dgm:prSet phldrT="[Text]" phldr="1"/>
      <dgm:spPr/>
      <dgm:t>
        <a:bodyPr/>
        <a:lstStyle/>
        <a:p>
          <a:endParaRPr lang="en-GB"/>
        </a:p>
      </dgm:t>
    </dgm:pt>
    <dgm:pt modelId="{027E10F2-1760-F645-8A11-6B32F4155425}" type="parTrans" cxnId="{474555E2-66CC-1C4B-AF0A-3D042229DA4F}">
      <dgm:prSet/>
      <dgm:spPr/>
      <dgm:t>
        <a:bodyPr/>
        <a:lstStyle/>
        <a:p>
          <a:endParaRPr lang="en-GB"/>
        </a:p>
      </dgm:t>
    </dgm:pt>
    <dgm:pt modelId="{85B8031B-A4F6-0E40-BFFC-A46ADE49558F}" type="sibTrans" cxnId="{474555E2-66CC-1C4B-AF0A-3D042229DA4F}">
      <dgm:prSet/>
      <dgm:spPr/>
      <dgm:t>
        <a:bodyPr/>
        <a:lstStyle/>
        <a:p>
          <a:endParaRPr lang="en-GB"/>
        </a:p>
      </dgm:t>
    </dgm:pt>
    <dgm:pt modelId="{3E7A35C3-9986-D045-914E-FE8371BA0B14}">
      <dgm:prSet phldrT="[Text]" phldr="1"/>
      <dgm:spPr/>
      <dgm:t>
        <a:bodyPr/>
        <a:lstStyle/>
        <a:p>
          <a:endParaRPr lang="en-GB"/>
        </a:p>
      </dgm:t>
    </dgm:pt>
    <dgm:pt modelId="{947C65A6-16D5-F048-98F5-7B7F193DD2C3}" type="parTrans" cxnId="{CA8C0FB5-8BE3-A14C-BA2D-8BCDFAE0AAE2}">
      <dgm:prSet/>
      <dgm:spPr/>
      <dgm:t>
        <a:bodyPr/>
        <a:lstStyle/>
        <a:p>
          <a:endParaRPr lang="en-GB"/>
        </a:p>
      </dgm:t>
    </dgm:pt>
    <dgm:pt modelId="{E4AEDADC-4778-DB4E-B0FB-7897221AC4C0}" type="sibTrans" cxnId="{CA8C0FB5-8BE3-A14C-BA2D-8BCDFAE0AAE2}">
      <dgm:prSet/>
      <dgm:spPr/>
      <dgm:t>
        <a:bodyPr/>
        <a:lstStyle/>
        <a:p>
          <a:endParaRPr lang="en-GB"/>
        </a:p>
      </dgm:t>
    </dgm:pt>
    <dgm:pt modelId="{9A487213-6275-924B-A120-1C6B74E7B348}">
      <dgm:prSet phldrT="[Text]" phldr="1"/>
      <dgm:spPr/>
      <dgm:t>
        <a:bodyPr/>
        <a:lstStyle/>
        <a:p>
          <a:endParaRPr lang="en-GB"/>
        </a:p>
      </dgm:t>
    </dgm:pt>
    <dgm:pt modelId="{AD4B3508-02D0-FF4E-9180-872E9538A45A}" type="parTrans" cxnId="{E25BF1E2-D057-F348-BBAC-3DF51369217D}">
      <dgm:prSet/>
      <dgm:spPr/>
      <dgm:t>
        <a:bodyPr/>
        <a:lstStyle/>
        <a:p>
          <a:endParaRPr lang="en-GB"/>
        </a:p>
      </dgm:t>
    </dgm:pt>
    <dgm:pt modelId="{D6865E31-275F-9C48-910F-603BECCC0BBF}" type="sibTrans" cxnId="{E25BF1E2-D057-F348-BBAC-3DF51369217D}">
      <dgm:prSet/>
      <dgm:spPr/>
      <dgm:t>
        <a:bodyPr/>
        <a:lstStyle/>
        <a:p>
          <a:endParaRPr lang="en-GB"/>
        </a:p>
      </dgm:t>
    </dgm:pt>
    <dgm:pt modelId="{AC5D8FDC-5CED-5F4C-8A04-2AEE1388FCDE}" type="pres">
      <dgm:prSet presAssocID="{3043247E-A81B-4C4D-9050-7256457DC63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554236-5720-B544-91FC-0E77DE937270}" type="pres">
      <dgm:prSet presAssocID="{E32E57E9-8537-D649-A0A0-EAC6AAD59BF4}" presName="centerShape" presStyleLbl="node0" presStyleIdx="0" presStyleCnt="1" custScaleX="124203" custScaleY="119071"/>
      <dgm:spPr/>
    </dgm:pt>
    <dgm:pt modelId="{ADC8030D-F11E-3748-B485-7EB92C84EAED}" type="pres">
      <dgm:prSet presAssocID="{84DB1359-3124-284B-A66C-4B520058D225}" presName="parTrans" presStyleLbl="bgSibTrans2D1" presStyleIdx="0" presStyleCnt="2"/>
      <dgm:spPr/>
    </dgm:pt>
    <dgm:pt modelId="{0DB83C93-6FB3-C54E-B116-B875F74BF8C2}" type="pres">
      <dgm:prSet presAssocID="{B905D694-018B-254F-86F7-507E725FF04B}" presName="node" presStyleLbl="node1" presStyleIdx="0" presStyleCnt="2" custScaleX="54477" custScaleY="29607">
        <dgm:presLayoutVars>
          <dgm:bulletEnabled val="1"/>
        </dgm:presLayoutVars>
      </dgm:prSet>
      <dgm:spPr/>
    </dgm:pt>
    <dgm:pt modelId="{DBAADA24-9363-DF41-9DF8-E0BFFE4247E1}" type="pres">
      <dgm:prSet presAssocID="{0FCD803E-C697-DD45-BA09-C4F7271B38A1}" presName="parTrans" presStyleLbl="bgSibTrans2D1" presStyleIdx="1" presStyleCnt="2"/>
      <dgm:spPr/>
    </dgm:pt>
    <dgm:pt modelId="{C99E1BA9-F1A9-894C-A4A9-215D55526431}" type="pres">
      <dgm:prSet presAssocID="{8F2AD687-4262-F24F-BF5F-6C10C9F371B8}" presName="node" presStyleLbl="node1" presStyleIdx="1" presStyleCnt="2" custScaleX="55779" custScaleY="30267">
        <dgm:presLayoutVars>
          <dgm:bulletEnabled val="1"/>
        </dgm:presLayoutVars>
      </dgm:prSet>
      <dgm:spPr/>
    </dgm:pt>
  </dgm:ptLst>
  <dgm:cxnLst>
    <dgm:cxn modelId="{FE313D18-C11B-1543-AA89-807B962ADE15}" srcId="{2CB6E5ED-184D-094D-BB1D-ADDAB279477F}" destId="{864EB626-EC3E-C34F-AABF-47657907D32F}" srcOrd="0" destOrd="0" parTransId="{B2B673C2-F44B-BD40-BD83-B8EB70D1BDCE}" sibTransId="{6BA8620A-B7C1-AE41-9046-BA4FED72F4A2}"/>
    <dgm:cxn modelId="{C1E7581A-314A-A644-B4E5-9AB69A013DAC}" type="presOf" srcId="{84DB1359-3124-284B-A66C-4B520058D225}" destId="{ADC8030D-F11E-3748-B485-7EB92C84EAED}" srcOrd="0" destOrd="0" presId="urn:microsoft.com/office/officeart/2005/8/layout/radial4"/>
    <dgm:cxn modelId="{0916AC3C-35FD-8745-94E9-3CAB528071C4}" srcId="{E32E57E9-8537-D649-A0A0-EAC6AAD59BF4}" destId="{B905D694-018B-254F-86F7-507E725FF04B}" srcOrd="0" destOrd="0" parTransId="{84DB1359-3124-284B-A66C-4B520058D225}" sibTransId="{7E66F2A5-7CD0-684E-8FA6-39D3319D8CF3}"/>
    <dgm:cxn modelId="{4D0D8340-AE8E-DF42-8D03-E2B7E583924D}" type="presOf" srcId="{B905D694-018B-254F-86F7-507E725FF04B}" destId="{0DB83C93-6FB3-C54E-B116-B875F74BF8C2}" srcOrd="0" destOrd="0" presId="urn:microsoft.com/office/officeart/2005/8/layout/radial4"/>
    <dgm:cxn modelId="{6928A270-8064-764C-A551-3A9414F7CACF}" type="presOf" srcId="{E32E57E9-8537-D649-A0A0-EAC6AAD59BF4}" destId="{54554236-5720-B544-91FC-0E77DE937270}" srcOrd="0" destOrd="0" presId="urn:microsoft.com/office/officeart/2005/8/layout/radial4"/>
    <dgm:cxn modelId="{B2ABE985-E5C0-1641-9715-B0A2BA3E7442}" type="presOf" srcId="{0FCD803E-C697-DD45-BA09-C4F7271B38A1}" destId="{DBAADA24-9363-DF41-9DF8-E0BFFE4247E1}" srcOrd="0" destOrd="0" presId="urn:microsoft.com/office/officeart/2005/8/layout/radial4"/>
    <dgm:cxn modelId="{C9FC6994-10C0-0547-B828-03D3F11F9A63}" type="presOf" srcId="{8F2AD687-4262-F24F-BF5F-6C10C9F371B8}" destId="{C99E1BA9-F1A9-894C-A4A9-215D55526431}" srcOrd="0" destOrd="0" presId="urn:microsoft.com/office/officeart/2005/8/layout/radial4"/>
    <dgm:cxn modelId="{144CD2AC-D189-B249-8502-D3A69DD9285C}" srcId="{E32E57E9-8537-D649-A0A0-EAC6AAD59BF4}" destId="{8F2AD687-4262-F24F-BF5F-6C10C9F371B8}" srcOrd="1" destOrd="0" parTransId="{0FCD803E-C697-DD45-BA09-C4F7271B38A1}" sibTransId="{C64885BA-E783-F545-BF67-CCC9EC001D1E}"/>
    <dgm:cxn modelId="{CA8C0FB5-8BE3-A14C-BA2D-8BCDFAE0AAE2}" srcId="{1818B0D3-4DA5-3A4A-9882-C4B9F39DEAB7}" destId="{3E7A35C3-9986-D045-914E-FE8371BA0B14}" srcOrd="0" destOrd="0" parTransId="{947C65A6-16D5-F048-98F5-7B7F193DD2C3}" sibTransId="{E4AEDADC-4778-DB4E-B0FB-7897221AC4C0}"/>
    <dgm:cxn modelId="{4300BABF-9641-8846-AFD0-ACC209DAC0E4}" srcId="{2CB6E5ED-184D-094D-BB1D-ADDAB279477F}" destId="{4E72B6E1-6988-B94D-8433-098F22D44D75}" srcOrd="1" destOrd="0" parTransId="{C64FC645-42BD-9241-99AE-DB5D6B781214}" sibTransId="{5E3E48EC-8CF3-DE4A-88E1-66E4B75D40B5}"/>
    <dgm:cxn modelId="{CE63DBC3-99D0-814A-9E79-9658F4FF59B5}" srcId="{3043247E-A81B-4C4D-9050-7256457DC63D}" destId="{2CB6E5ED-184D-094D-BB1D-ADDAB279477F}" srcOrd="1" destOrd="0" parTransId="{23B20588-DD44-D140-B6DD-A612B22358BD}" sibTransId="{4039CC97-2810-394E-9293-4207E717258A}"/>
    <dgm:cxn modelId="{BB89D4C5-F89B-9D48-9C12-F2F13CD82D1B}" type="presOf" srcId="{3043247E-A81B-4C4D-9050-7256457DC63D}" destId="{AC5D8FDC-5CED-5F4C-8A04-2AEE1388FCDE}" srcOrd="0" destOrd="0" presId="urn:microsoft.com/office/officeart/2005/8/layout/radial4"/>
    <dgm:cxn modelId="{474555E2-66CC-1C4B-AF0A-3D042229DA4F}" srcId="{3043247E-A81B-4C4D-9050-7256457DC63D}" destId="{1818B0D3-4DA5-3A4A-9882-C4B9F39DEAB7}" srcOrd="2" destOrd="0" parTransId="{027E10F2-1760-F645-8A11-6B32F4155425}" sibTransId="{85B8031B-A4F6-0E40-BFFC-A46ADE49558F}"/>
    <dgm:cxn modelId="{E25BF1E2-D057-F348-BBAC-3DF51369217D}" srcId="{1818B0D3-4DA5-3A4A-9882-C4B9F39DEAB7}" destId="{9A487213-6275-924B-A120-1C6B74E7B348}" srcOrd="1" destOrd="0" parTransId="{AD4B3508-02D0-FF4E-9180-872E9538A45A}" sibTransId="{D6865E31-275F-9C48-910F-603BECCC0BBF}"/>
    <dgm:cxn modelId="{D562ABF5-CC8D-D04B-B994-A9A8E87FD95B}" srcId="{3043247E-A81B-4C4D-9050-7256457DC63D}" destId="{E32E57E9-8537-D649-A0A0-EAC6AAD59BF4}" srcOrd="0" destOrd="0" parTransId="{88FDDD6E-3A7D-8B44-B4EC-54F29C4A9EF1}" sibTransId="{A747436D-8503-ED4A-9948-A4FB46D8BF1F}"/>
    <dgm:cxn modelId="{E793495B-7E29-B544-92AC-35F6A99226F3}" type="presParOf" srcId="{AC5D8FDC-5CED-5F4C-8A04-2AEE1388FCDE}" destId="{54554236-5720-B544-91FC-0E77DE937270}" srcOrd="0" destOrd="0" presId="urn:microsoft.com/office/officeart/2005/8/layout/radial4"/>
    <dgm:cxn modelId="{C818F1FC-5CE0-D343-B7B2-B571E3AC9757}" type="presParOf" srcId="{AC5D8FDC-5CED-5F4C-8A04-2AEE1388FCDE}" destId="{ADC8030D-F11E-3748-B485-7EB92C84EAED}" srcOrd="1" destOrd="0" presId="urn:microsoft.com/office/officeart/2005/8/layout/radial4"/>
    <dgm:cxn modelId="{71AB026B-02C6-9F46-91B9-00545072627A}" type="presParOf" srcId="{AC5D8FDC-5CED-5F4C-8A04-2AEE1388FCDE}" destId="{0DB83C93-6FB3-C54E-B116-B875F74BF8C2}" srcOrd="2" destOrd="0" presId="urn:microsoft.com/office/officeart/2005/8/layout/radial4"/>
    <dgm:cxn modelId="{EA1D3FE6-8198-FB4D-AC18-125F14C76627}" type="presParOf" srcId="{AC5D8FDC-5CED-5F4C-8A04-2AEE1388FCDE}" destId="{DBAADA24-9363-DF41-9DF8-E0BFFE4247E1}" srcOrd="3" destOrd="0" presId="urn:microsoft.com/office/officeart/2005/8/layout/radial4"/>
    <dgm:cxn modelId="{D8CFEFE3-AEC0-0540-B2AF-49D336A75385}" type="presParOf" srcId="{AC5D8FDC-5CED-5F4C-8A04-2AEE1388FCDE}" destId="{C99E1BA9-F1A9-894C-A4A9-215D55526431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543248-02DE-E54A-ABC9-058AFBAD585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EF7607-169C-754D-98C3-EBFA2E8CA1C8}">
      <dgm:prSet/>
      <dgm:spPr/>
      <dgm:t>
        <a:bodyPr/>
        <a:lstStyle/>
        <a:p>
          <a:r>
            <a:rPr lang="en-GB" b="0" i="0"/>
            <a:t>IND-CCA2</a:t>
          </a:r>
          <a:endParaRPr lang="en-DE"/>
        </a:p>
      </dgm:t>
    </dgm:pt>
    <dgm:pt modelId="{ADDBFFFD-5E76-9740-9D6F-3F5079F3C383}" type="parTrans" cxnId="{B3ADBA9A-4964-A54C-BD3E-456E6462F9BB}">
      <dgm:prSet/>
      <dgm:spPr/>
      <dgm:t>
        <a:bodyPr/>
        <a:lstStyle/>
        <a:p>
          <a:endParaRPr lang="en-GB"/>
        </a:p>
      </dgm:t>
    </dgm:pt>
    <dgm:pt modelId="{395AB757-FCD6-EF4A-863A-B17B24BF9583}" type="sibTrans" cxnId="{B3ADBA9A-4964-A54C-BD3E-456E6462F9BB}">
      <dgm:prSet/>
      <dgm:spPr/>
      <dgm:t>
        <a:bodyPr/>
        <a:lstStyle/>
        <a:p>
          <a:endParaRPr lang="en-GB"/>
        </a:p>
      </dgm:t>
    </dgm:pt>
    <dgm:pt modelId="{FD5C42EB-074D-7646-8888-51636C9C1938}">
      <dgm:prSet/>
      <dgm:spPr/>
      <dgm:t>
        <a:bodyPr/>
        <a:lstStyle/>
        <a:p>
          <a:r>
            <a:rPr lang="en-GB" b="0" i="0"/>
            <a:t>EUF-CMA</a:t>
          </a:r>
          <a:endParaRPr lang="en-DE"/>
        </a:p>
      </dgm:t>
    </dgm:pt>
    <dgm:pt modelId="{AF71F269-20D6-6542-8D98-2705C693DCBD}" type="parTrans" cxnId="{5DA685E9-CC5B-7148-93F0-7FE6DDFAC73D}">
      <dgm:prSet/>
      <dgm:spPr/>
      <dgm:t>
        <a:bodyPr/>
        <a:lstStyle/>
        <a:p>
          <a:endParaRPr lang="en-GB"/>
        </a:p>
      </dgm:t>
    </dgm:pt>
    <dgm:pt modelId="{145431B4-75C7-DE4B-94CB-6A276054BDC7}" type="sibTrans" cxnId="{5DA685E9-CC5B-7148-93F0-7FE6DDFAC73D}">
      <dgm:prSet/>
      <dgm:spPr/>
      <dgm:t>
        <a:bodyPr/>
        <a:lstStyle/>
        <a:p>
          <a:endParaRPr lang="en-GB"/>
        </a:p>
      </dgm:t>
    </dgm:pt>
    <dgm:pt modelId="{EFD5BA92-E999-D541-8DBB-26691D594D04}">
      <dgm:prSet/>
      <dgm:spPr/>
      <dgm:t>
        <a:bodyPr/>
        <a:lstStyle/>
        <a:p>
          <a:r>
            <a:rPr lang="en-GB" b="0" i="0"/>
            <a:t>IND-CCA2 (Indistinguishability under adaptive Chosen-Ciphertext Attack) is an advanced security notion for encryption schemes. It ensures the confidentiality of the plaintext, resistance against chosen-ciphertext attacks, and prevents the adversary from forging new ciphertexts.</a:t>
          </a:r>
          <a:endParaRPr lang="en-GB"/>
        </a:p>
      </dgm:t>
    </dgm:pt>
    <dgm:pt modelId="{EBB55992-D2B6-CD4C-91E2-013783AA66CE}" type="parTrans" cxnId="{78EC3A5D-C244-46AE-AB4A-BB9FD327DC4A}">
      <dgm:prSet/>
      <dgm:spPr/>
      <dgm:t>
        <a:bodyPr/>
        <a:lstStyle/>
        <a:p>
          <a:endParaRPr lang="en-GB"/>
        </a:p>
      </dgm:t>
    </dgm:pt>
    <dgm:pt modelId="{C82AA81D-6C0F-B347-8A77-40FA527BE173}" type="sibTrans" cxnId="{78EC3A5D-C244-46AE-AB4A-BB9FD327DC4A}">
      <dgm:prSet/>
      <dgm:spPr/>
      <dgm:t>
        <a:bodyPr/>
        <a:lstStyle/>
        <a:p>
          <a:endParaRPr lang="en-GB"/>
        </a:p>
      </dgm:t>
    </dgm:pt>
    <dgm:pt modelId="{4B75A77D-3C8E-0446-91D5-5E1FBC573AE9}">
      <dgm:prSet/>
      <dgm:spPr/>
      <dgm:t>
        <a:bodyPr/>
        <a:lstStyle/>
        <a:p>
          <a:endParaRPr lang="en-GB"/>
        </a:p>
      </dgm:t>
    </dgm:pt>
    <dgm:pt modelId="{C43D9524-DB15-0649-8D04-0A51B9C4193D}" type="parTrans" cxnId="{DC66E5BE-9CC0-4D14-A857-D539D3661ACA}">
      <dgm:prSet/>
      <dgm:spPr/>
      <dgm:t>
        <a:bodyPr/>
        <a:lstStyle/>
        <a:p>
          <a:endParaRPr lang="en-GB"/>
        </a:p>
      </dgm:t>
    </dgm:pt>
    <dgm:pt modelId="{434152B3-01EF-5544-9A73-6FD87FF0D6CE}" type="sibTrans" cxnId="{DC66E5BE-9CC0-4D14-A857-D539D3661ACA}">
      <dgm:prSet/>
      <dgm:spPr/>
      <dgm:t>
        <a:bodyPr/>
        <a:lstStyle/>
        <a:p>
          <a:endParaRPr lang="en-GB"/>
        </a:p>
      </dgm:t>
    </dgm:pt>
    <dgm:pt modelId="{AC443CA0-14A0-5442-8F34-B809B1EEF979}">
      <dgm:prSet/>
      <dgm:spPr/>
      <dgm:t>
        <a:bodyPr/>
        <a:lstStyle/>
        <a:p>
          <a:r>
            <a:rPr lang="en-GB"/>
            <a:t>Kyber, BIKE, Classic McEliece provide IND-CCA2 security</a:t>
          </a:r>
        </a:p>
      </dgm:t>
    </dgm:pt>
    <dgm:pt modelId="{BD7C764D-CE1B-4748-98E5-9E9CFD1796BC}" type="parTrans" cxnId="{B248C846-F77C-4705-817B-B6A6BA5E47E5}">
      <dgm:prSet/>
      <dgm:spPr/>
      <dgm:t>
        <a:bodyPr/>
        <a:lstStyle/>
        <a:p>
          <a:endParaRPr lang="en-GB"/>
        </a:p>
      </dgm:t>
    </dgm:pt>
    <dgm:pt modelId="{C16F0CFE-2B80-504F-B6F1-F1D385E24B6D}" type="sibTrans" cxnId="{B248C846-F77C-4705-817B-B6A6BA5E47E5}">
      <dgm:prSet/>
      <dgm:spPr/>
      <dgm:t>
        <a:bodyPr/>
        <a:lstStyle/>
        <a:p>
          <a:endParaRPr lang="en-GB"/>
        </a:p>
      </dgm:t>
    </dgm:pt>
    <dgm:pt modelId="{BDE8F9B3-3F7B-B04C-9D88-F03F2E796F55}">
      <dgm:prSet/>
      <dgm:spPr/>
      <dgm:t>
        <a:bodyPr/>
        <a:lstStyle/>
        <a:p>
          <a:r>
            <a:rPr lang="en-GB" b="0" i="0"/>
            <a:t>EUF-CMA (Existential Unforgeability under Chosen Message Attack) [GMR88] is a security notion for digital signature schemes. It guarantees that an adversary, even with access to a signing oracle, cannot forge a valid signature for an arbitrary message. EUF-CMA provides strong protection against forgery attacks, ensuring the integrity and authenticity of digital signatures by preventing unauthorized modifications or fraudulent signatures.</a:t>
          </a:r>
          <a:endParaRPr lang="en-GB"/>
        </a:p>
      </dgm:t>
    </dgm:pt>
    <dgm:pt modelId="{9B112C3C-027A-E147-A627-0B5D591DEE5B}" type="parTrans" cxnId="{82AA422C-ABEF-4921-8DEB-89B25F87EF5A}">
      <dgm:prSet/>
      <dgm:spPr/>
      <dgm:t>
        <a:bodyPr/>
        <a:lstStyle/>
        <a:p>
          <a:endParaRPr lang="en-GB"/>
        </a:p>
      </dgm:t>
    </dgm:pt>
    <dgm:pt modelId="{F3244549-F120-3C47-A5BC-A66F00B4AF3A}" type="sibTrans" cxnId="{82AA422C-ABEF-4921-8DEB-89B25F87EF5A}">
      <dgm:prSet/>
      <dgm:spPr/>
      <dgm:t>
        <a:bodyPr/>
        <a:lstStyle/>
        <a:p>
          <a:endParaRPr lang="en-GB"/>
        </a:p>
      </dgm:t>
    </dgm:pt>
    <dgm:pt modelId="{0CB4342A-0586-4C4C-8389-5F02689850D7}">
      <dgm:prSet/>
      <dgm:spPr/>
      <dgm:t>
        <a:bodyPr/>
        <a:lstStyle/>
        <a:p>
          <a:endParaRPr lang="en-GB"/>
        </a:p>
      </dgm:t>
    </dgm:pt>
    <dgm:pt modelId="{403C0476-6788-7741-8E61-F4396AE3CB27}" type="parTrans" cxnId="{A64EC488-F5A3-43A1-8D18-E052A3A6ABCE}">
      <dgm:prSet/>
      <dgm:spPr/>
      <dgm:t>
        <a:bodyPr/>
        <a:lstStyle/>
        <a:p>
          <a:endParaRPr lang="en-GB"/>
        </a:p>
      </dgm:t>
    </dgm:pt>
    <dgm:pt modelId="{A1722BE9-6939-8D40-B59D-2CF969D51DF3}" type="sibTrans" cxnId="{A64EC488-F5A3-43A1-8D18-E052A3A6ABCE}">
      <dgm:prSet/>
      <dgm:spPr/>
      <dgm:t>
        <a:bodyPr/>
        <a:lstStyle/>
        <a:p>
          <a:endParaRPr lang="en-GB"/>
        </a:p>
      </dgm:t>
    </dgm:pt>
    <dgm:pt modelId="{342ABBA2-84BC-5945-A965-DC7BD30A9FFD}">
      <dgm:prSet/>
      <dgm:spPr/>
      <dgm:t>
        <a:bodyPr/>
        <a:lstStyle/>
        <a:p>
          <a:r>
            <a:rPr lang="en-GB" b="0" i="0"/>
            <a:t>Dilithium, Falcon and Sphincs+ provide EUF-CMA security.</a:t>
          </a:r>
          <a:endParaRPr lang="en-GB"/>
        </a:p>
      </dgm:t>
    </dgm:pt>
    <dgm:pt modelId="{30D0DE7D-8DCC-D74A-AD81-1963D497F91F}" type="parTrans" cxnId="{27BAE851-9D75-4DAB-956D-16B66173E81F}">
      <dgm:prSet/>
      <dgm:spPr/>
      <dgm:t>
        <a:bodyPr/>
        <a:lstStyle/>
        <a:p>
          <a:endParaRPr lang="en-GB"/>
        </a:p>
      </dgm:t>
    </dgm:pt>
    <dgm:pt modelId="{8F1B3C10-3011-C547-9C96-9F1E31E64BE5}" type="sibTrans" cxnId="{27BAE851-9D75-4DAB-956D-16B66173E81F}">
      <dgm:prSet/>
      <dgm:spPr/>
      <dgm:t>
        <a:bodyPr/>
        <a:lstStyle/>
        <a:p>
          <a:endParaRPr lang="en-GB"/>
        </a:p>
      </dgm:t>
    </dgm:pt>
    <dgm:pt modelId="{04B412CD-A197-0944-B1B7-4AD53483E374}" type="pres">
      <dgm:prSet presAssocID="{B0543248-02DE-E54A-ABC9-058AFBAD5853}" presName="Name0" presStyleCnt="0">
        <dgm:presLayoutVars>
          <dgm:dir/>
          <dgm:animLvl val="lvl"/>
          <dgm:resizeHandles val="exact"/>
        </dgm:presLayoutVars>
      </dgm:prSet>
      <dgm:spPr/>
    </dgm:pt>
    <dgm:pt modelId="{BFF84343-0850-484C-99E2-393DD08B89AC}" type="pres">
      <dgm:prSet presAssocID="{74EF7607-169C-754D-98C3-EBFA2E8CA1C8}" presName="composite" presStyleCnt="0"/>
      <dgm:spPr/>
    </dgm:pt>
    <dgm:pt modelId="{461805F7-7E4F-FC49-818F-3426CD60E794}" type="pres">
      <dgm:prSet presAssocID="{74EF7607-169C-754D-98C3-EBFA2E8CA1C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16E9238-0866-B54D-849E-EAF3CADAC8DB}" type="pres">
      <dgm:prSet presAssocID="{74EF7607-169C-754D-98C3-EBFA2E8CA1C8}" presName="desTx" presStyleLbl="alignAccFollowNode1" presStyleIdx="0" presStyleCnt="2">
        <dgm:presLayoutVars>
          <dgm:bulletEnabled val="1"/>
        </dgm:presLayoutVars>
      </dgm:prSet>
      <dgm:spPr/>
    </dgm:pt>
    <dgm:pt modelId="{A3FAD312-EDC0-AE43-8F92-F6602188D961}" type="pres">
      <dgm:prSet presAssocID="{395AB757-FCD6-EF4A-863A-B17B24BF9583}" presName="space" presStyleCnt="0"/>
      <dgm:spPr/>
    </dgm:pt>
    <dgm:pt modelId="{25647EAE-90F7-F74A-A686-D96C4AB5BF8D}" type="pres">
      <dgm:prSet presAssocID="{FD5C42EB-074D-7646-8888-51636C9C1938}" presName="composite" presStyleCnt="0"/>
      <dgm:spPr/>
    </dgm:pt>
    <dgm:pt modelId="{1DC9D4F4-4CFA-7D49-8AFD-FD58E9FF8FB9}" type="pres">
      <dgm:prSet presAssocID="{FD5C42EB-074D-7646-8888-51636C9C193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ABF56A2-4318-BC4D-B7C9-58A3BA0FBA91}" type="pres">
      <dgm:prSet presAssocID="{FD5C42EB-074D-7646-8888-51636C9C193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2AA422C-ABEF-4921-8DEB-89B25F87EF5A}" srcId="{FD5C42EB-074D-7646-8888-51636C9C1938}" destId="{BDE8F9B3-3F7B-B04C-9D88-F03F2E796F55}" srcOrd="0" destOrd="0" parTransId="{9B112C3C-027A-E147-A627-0B5D591DEE5B}" sibTransId="{F3244549-F120-3C47-A5BC-A66F00B4AF3A}"/>
    <dgm:cxn modelId="{B248C846-F77C-4705-817B-B6A6BA5E47E5}" srcId="{74EF7607-169C-754D-98C3-EBFA2E8CA1C8}" destId="{AC443CA0-14A0-5442-8F34-B809B1EEF979}" srcOrd="2" destOrd="0" parTransId="{BD7C764D-CE1B-4748-98E5-9E9CFD1796BC}" sibTransId="{C16F0CFE-2B80-504F-B6F1-F1D385E24B6D}"/>
    <dgm:cxn modelId="{27BAE851-9D75-4DAB-956D-16B66173E81F}" srcId="{FD5C42EB-074D-7646-8888-51636C9C1938}" destId="{342ABBA2-84BC-5945-A965-DC7BD30A9FFD}" srcOrd="2" destOrd="0" parTransId="{30D0DE7D-8DCC-D74A-AD81-1963D497F91F}" sibTransId="{8F1B3C10-3011-C547-9C96-9F1E31E64BE5}"/>
    <dgm:cxn modelId="{81186253-D370-45DC-BC9A-E4F63C8CCC77}" type="presOf" srcId="{342ABBA2-84BC-5945-A965-DC7BD30A9FFD}" destId="{1ABF56A2-4318-BC4D-B7C9-58A3BA0FBA91}" srcOrd="0" destOrd="2" presId="urn:microsoft.com/office/officeart/2005/8/layout/hList1"/>
    <dgm:cxn modelId="{78EC3A5D-C244-46AE-AB4A-BB9FD327DC4A}" srcId="{74EF7607-169C-754D-98C3-EBFA2E8CA1C8}" destId="{EFD5BA92-E999-D541-8DBB-26691D594D04}" srcOrd="0" destOrd="0" parTransId="{EBB55992-D2B6-CD4C-91E2-013783AA66CE}" sibTransId="{C82AA81D-6C0F-B347-8A77-40FA527BE173}"/>
    <dgm:cxn modelId="{7AD75866-5692-C646-B1B6-1C2E59288A2F}" type="presOf" srcId="{FD5C42EB-074D-7646-8888-51636C9C1938}" destId="{1DC9D4F4-4CFA-7D49-8AFD-FD58E9FF8FB9}" srcOrd="0" destOrd="0" presId="urn:microsoft.com/office/officeart/2005/8/layout/hList1"/>
    <dgm:cxn modelId="{58973C6B-09DE-407F-B2DA-E4D667E31F53}" type="presOf" srcId="{4B75A77D-3C8E-0446-91D5-5E1FBC573AE9}" destId="{816E9238-0866-B54D-849E-EAF3CADAC8DB}" srcOrd="0" destOrd="1" presId="urn:microsoft.com/office/officeart/2005/8/layout/hList1"/>
    <dgm:cxn modelId="{A64EC488-F5A3-43A1-8D18-E052A3A6ABCE}" srcId="{FD5C42EB-074D-7646-8888-51636C9C1938}" destId="{0CB4342A-0586-4C4C-8389-5F02689850D7}" srcOrd="1" destOrd="0" parTransId="{403C0476-6788-7741-8E61-F4396AE3CB27}" sibTransId="{A1722BE9-6939-8D40-B59D-2CF969D51DF3}"/>
    <dgm:cxn modelId="{B3ADBA9A-4964-A54C-BD3E-456E6462F9BB}" srcId="{B0543248-02DE-E54A-ABC9-058AFBAD5853}" destId="{74EF7607-169C-754D-98C3-EBFA2E8CA1C8}" srcOrd="0" destOrd="0" parTransId="{ADDBFFFD-5E76-9740-9D6F-3F5079F3C383}" sibTransId="{395AB757-FCD6-EF4A-863A-B17B24BF9583}"/>
    <dgm:cxn modelId="{24186FBD-F723-4C0C-A434-B7435E2945A5}" type="presOf" srcId="{0CB4342A-0586-4C4C-8389-5F02689850D7}" destId="{1ABF56A2-4318-BC4D-B7C9-58A3BA0FBA91}" srcOrd="0" destOrd="1" presId="urn:microsoft.com/office/officeart/2005/8/layout/hList1"/>
    <dgm:cxn modelId="{DC66E5BE-9CC0-4D14-A857-D539D3661ACA}" srcId="{74EF7607-169C-754D-98C3-EBFA2E8CA1C8}" destId="{4B75A77D-3C8E-0446-91D5-5E1FBC573AE9}" srcOrd="1" destOrd="0" parTransId="{C43D9524-DB15-0649-8D04-0A51B9C4193D}" sibTransId="{434152B3-01EF-5544-9A73-6FD87FF0D6CE}"/>
    <dgm:cxn modelId="{99F319C6-44E3-4DFB-B96A-94ED872FD47E}" type="presOf" srcId="{AC443CA0-14A0-5442-8F34-B809B1EEF979}" destId="{816E9238-0866-B54D-849E-EAF3CADAC8DB}" srcOrd="0" destOrd="2" presId="urn:microsoft.com/office/officeart/2005/8/layout/hList1"/>
    <dgm:cxn modelId="{9AD3E1C8-7AB9-44E0-9786-840D3F33CE76}" type="presOf" srcId="{EFD5BA92-E999-D541-8DBB-26691D594D04}" destId="{816E9238-0866-B54D-849E-EAF3CADAC8DB}" srcOrd="0" destOrd="0" presId="urn:microsoft.com/office/officeart/2005/8/layout/hList1"/>
    <dgm:cxn modelId="{7C4872C9-D388-494C-BF67-27AF5C6529F1}" type="presOf" srcId="{B0543248-02DE-E54A-ABC9-058AFBAD5853}" destId="{04B412CD-A197-0944-B1B7-4AD53483E374}" srcOrd="0" destOrd="0" presId="urn:microsoft.com/office/officeart/2005/8/layout/hList1"/>
    <dgm:cxn modelId="{B73060CD-BE84-3C4C-93E1-2FFD73C7002A}" type="presOf" srcId="{74EF7607-169C-754D-98C3-EBFA2E8CA1C8}" destId="{461805F7-7E4F-FC49-818F-3426CD60E794}" srcOrd="0" destOrd="0" presId="urn:microsoft.com/office/officeart/2005/8/layout/hList1"/>
    <dgm:cxn modelId="{80E899DB-FAA6-4970-AA93-E71109C7EBFA}" type="presOf" srcId="{BDE8F9B3-3F7B-B04C-9D88-F03F2E796F55}" destId="{1ABF56A2-4318-BC4D-B7C9-58A3BA0FBA91}" srcOrd="0" destOrd="0" presId="urn:microsoft.com/office/officeart/2005/8/layout/hList1"/>
    <dgm:cxn modelId="{5DA685E9-CC5B-7148-93F0-7FE6DDFAC73D}" srcId="{B0543248-02DE-E54A-ABC9-058AFBAD5853}" destId="{FD5C42EB-074D-7646-8888-51636C9C1938}" srcOrd="1" destOrd="0" parTransId="{AF71F269-20D6-6542-8D98-2705C693DCBD}" sibTransId="{145431B4-75C7-DE4B-94CB-6A276054BDC7}"/>
    <dgm:cxn modelId="{6B8EF2B5-0614-524B-8984-895679CE27E9}" type="presParOf" srcId="{04B412CD-A197-0944-B1B7-4AD53483E374}" destId="{BFF84343-0850-484C-99E2-393DD08B89AC}" srcOrd="0" destOrd="0" presId="urn:microsoft.com/office/officeart/2005/8/layout/hList1"/>
    <dgm:cxn modelId="{3810F483-0277-8D4B-A6BC-AD3B23F7B31C}" type="presParOf" srcId="{BFF84343-0850-484C-99E2-393DD08B89AC}" destId="{461805F7-7E4F-FC49-818F-3426CD60E794}" srcOrd="0" destOrd="0" presId="urn:microsoft.com/office/officeart/2005/8/layout/hList1"/>
    <dgm:cxn modelId="{E13E28CB-BABE-C04B-9EDF-3438D7FD0AAE}" type="presParOf" srcId="{BFF84343-0850-484C-99E2-393DD08B89AC}" destId="{816E9238-0866-B54D-849E-EAF3CADAC8DB}" srcOrd="1" destOrd="0" presId="urn:microsoft.com/office/officeart/2005/8/layout/hList1"/>
    <dgm:cxn modelId="{4381F937-A990-EE44-8600-F317961DEE52}" type="presParOf" srcId="{04B412CD-A197-0944-B1B7-4AD53483E374}" destId="{A3FAD312-EDC0-AE43-8F92-F6602188D961}" srcOrd="1" destOrd="0" presId="urn:microsoft.com/office/officeart/2005/8/layout/hList1"/>
    <dgm:cxn modelId="{C5722ECD-AC06-554B-8FC1-B1752AEFFBD5}" type="presParOf" srcId="{04B412CD-A197-0944-B1B7-4AD53483E374}" destId="{25647EAE-90F7-F74A-A686-D96C4AB5BF8D}" srcOrd="2" destOrd="0" presId="urn:microsoft.com/office/officeart/2005/8/layout/hList1"/>
    <dgm:cxn modelId="{D19E0BA5-5993-5D4B-9299-251992DE554C}" type="presParOf" srcId="{25647EAE-90F7-F74A-A686-D96C4AB5BF8D}" destId="{1DC9D4F4-4CFA-7D49-8AFD-FD58E9FF8FB9}" srcOrd="0" destOrd="0" presId="urn:microsoft.com/office/officeart/2005/8/layout/hList1"/>
    <dgm:cxn modelId="{0F8A7476-30F2-084D-BEFC-AC96EBA2A830}" type="presParOf" srcId="{25647EAE-90F7-F74A-A686-D96C4AB5BF8D}" destId="{1ABF56A2-4318-BC4D-B7C9-58A3BA0FBA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54236-5720-B544-91FC-0E77DE937270}">
      <dsp:nvSpPr>
        <dsp:cNvPr id="0" name=""/>
        <dsp:cNvSpPr/>
      </dsp:nvSpPr>
      <dsp:spPr>
        <a:xfrm>
          <a:off x="2832578" y="1276359"/>
          <a:ext cx="3664541" cy="35131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Asymmetric cryptographic algorithms based on integer factorization, finite field discrete logarithms or elliptic curve discrete logarithms will be vulnerable to attacks using Shor's Algorithm on a CRQC</a:t>
          </a:r>
          <a:endParaRPr lang="en-GB" sz="2000" kern="1200"/>
        </a:p>
      </dsp:txBody>
      <dsp:txXfrm>
        <a:off x="3369238" y="1790844"/>
        <a:ext cx="2591221" cy="2484154"/>
      </dsp:txXfrm>
    </dsp:sp>
    <dsp:sp modelId="{ADC8030D-F11E-3748-B485-7EB92C84EAED}">
      <dsp:nvSpPr>
        <dsp:cNvPr id="0" name=""/>
        <dsp:cNvSpPr/>
      </dsp:nvSpPr>
      <dsp:spPr>
        <a:xfrm rot="12900000">
          <a:off x="1209325" y="915560"/>
          <a:ext cx="2064133" cy="8408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B83C93-6FB3-C54E-B116-B875F74BF8C2}">
      <dsp:nvSpPr>
        <dsp:cNvPr id="0" name=""/>
        <dsp:cNvSpPr/>
      </dsp:nvSpPr>
      <dsp:spPr>
        <a:xfrm>
          <a:off x="632498" y="412085"/>
          <a:ext cx="1526948" cy="663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Key Agreement </a:t>
          </a:r>
        </a:p>
      </dsp:txBody>
      <dsp:txXfrm>
        <a:off x="651943" y="431530"/>
        <a:ext cx="1488058" cy="624999"/>
      </dsp:txXfrm>
    </dsp:sp>
    <dsp:sp modelId="{DBAADA24-9363-DF41-9DF8-E0BFFE4247E1}">
      <dsp:nvSpPr>
        <dsp:cNvPr id="0" name=""/>
        <dsp:cNvSpPr/>
      </dsp:nvSpPr>
      <dsp:spPr>
        <a:xfrm rot="19500000">
          <a:off x="6056239" y="915560"/>
          <a:ext cx="2064133" cy="8408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9E1BA9-F1A9-894C-A4A9-215D55526431}">
      <dsp:nvSpPr>
        <dsp:cNvPr id="0" name=""/>
        <dsp:cNvSpPr/>
      </dsp:nvSpPr>
      <dsp:spPr>
        <a:xfrm>
          <a:off x="7152003" y="404685"/>
          <a:ext cx="1563442" cy="678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Digital Signatures</a:t>
          </a:r>
        </a:p>
      </dsp:txBody>
      <dsp:txXfrm>
        <a:off x="7171881" y="424563"/>
        <a:ext cx="1523686" cy="638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805F7-7E4F-FC49-818F-3426CD60E794}">
      <dsp:nvSpPr>
        <dsp:cNvPr id="0" name=""/>
        <dsp:cNvSpPr/>
      </dsp:nvSpPr>
      <dsp:spPr>
        <a:xfrm>
          <a:off x="51" y="45776"/>
          <a:ext cx="491378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IND-CCA2</a:t>
          </a:r>
          <a:endParaRPr lang="en-DE" sz="2000" kern="1200"/>
        </a:p>
      </dsp:txBody>
      <dsp:txXfrm>
        <a:off x="51" y="45776"/>
        <a:ext cx="4913783" cy="576000"/>
      </dsp:txXfrm>
    </dsp:sp>
    <dsp:sp modelId="{816E9238-0866-B54D-849E-EAF3CADAC8DB}">
      <dsp:nvSpPr>
        <dsp:cNvPr id="0" name=""/>
        <dsp:cNvSpPr/>
      </dsp:nvSpPr>
      <dsp:spPr>
        <a:xfrm>
          <a:off x="51" y="621776"/>
          <a:ext cx="4913783" cy="45772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/>
            <a:t>IND-CCA2 (Indistinguishability under adaptive Chosen-Ciphertext Attack) is an advanced security notion for encryption schemes. It ensures the confidentiality of the plaintext, resistance against chosen-ciphertext attacks, and prevents the adversary from forging new ciphertexts.</a:t>
          </a:r>
          <a:endParaRPr lang="en-GB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Kyber, BIKE, Classic McEliece provide IND-CCA2 security</a:t>
          </a:r>
        </a:p>
      </dsp:txBody>
      <dsp:txXfrm>
        <a:off x="51" y="621776"/>
        <a:ext cx="4913783" cy="4577287"/>
      </dsp:txXfrm>
    </dsp:sp>
    <dsp:sp modelId="{1DC9D4F4-4CFA-7D49-8AFD-FD58E9FF8FB9}">
      <dsp:nvSpPr>
        <dsp:cNvPr id="0" name=""/>
        <dsp:cNvSpPr/>
      </dsp:nvSpPr>
      <dsp:spPr>
        <a:xfrm>
          <a:off x="5601764" y="45776"/>
          <a:ext cx="491378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EUF-CMA</a:t>
          </a:r>
          <a:endParaRPr lang="en-DE" sz="2000" kern="1200"/>
        </a:p>
      </dsp:txBody>
      <dsp:txXfrm>
        <a:off x="5601764" y="45776"/>
        <a:ext cx="4913783" cy="576000"/>
      </dsp:txXfrm>
    </dsp:sp>
    <dsp:sp modelId="{1ABF56A2-4318-BC4D-B7C9-58A3BA0FBA91}">
      <dsp:nvSpPr>
        <dsp:cNvPr id="0" name=""/>
        <dsp:cNvSpPr/>
      </dsp:nvSpPr>
      <dsp:spPr>
        <a:xfrm>
          <a:off x="5601764" y="621776"/>
          <a:ext cx="4913783" cy="45772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/>
            <a:t>EUF-CMA (Existential Unforgeability under Chosen Message Attack) [GMR88] is a security notion for digital signature schemes. It guarantees that an adversary, even with access to a signing oracle, cannot forge a valid signature for an arbitrary message. EUF-CMA provides strong protection against forgery attacks, ensuring the integrity and authenticity of digital signatures by preventing unauthorized modifications or fraudulent signatures.</a:t>
          </a:r>
          <a:endParaRPr lang="en-GB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/>
            <a:t>Dilithium, Falcon and Sphincs+ provide EUF-CMA security.</a:t>
          </a:r>
          <a:endParaRPr lang="en-GB" sz="2000" kern="1200"/>
        </a:p>
      </dsp:txBody>
      <dsp:txXfrm>
        <a:off x="5601764" y="621776"/>
        <a:ext cx="4913783" cy="457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EBE80-F5D1-234C-8704-DF510C11619E}" type="datetimeFigureOut">
              <a:rPr lang="en-DE" smtClean="0"/>
              <a:t>23.07.23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53C5B-19B6-B64C-8442-8E762DF986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510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561-92E7-8DD5-178A-B0861AC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9E1AD-C4C0-BFC6-13B3-FC6AFFF46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5716-7D8F-1E2C-E658-C90E0290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8F9B-A3D3-947B-0370-A13BB3E4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6C76-8538-20F6-8C9D-79BCB0E2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08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E7DA-4882-2D01-9155-0BF25768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C56EC-3665-0040-2C05-AD726EBCC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40E7-73AF-217B-564B-B00416AB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4143-CD41-661A-A6ED-02FEDE6F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95A5-D5C1-2968-1D9F-F958D211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003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1DD76-11F5-8303-BE28-8756CBE2D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D3489-444B-F323-234C-D503950B7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47B5B-5634-A65B-3044-BF92F214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7D3E-E291-304E-CAC7-228681AD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E2E58-4649-AF50-35F6-9E298849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64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2239-56B0-1351-3954-A0871417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A914-3CEC-3B79-DCE3-99FC0CCF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2525-3219-CBB8-6DF1-7A532137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7BE8-D574-FB72-6D4A-6F8F6E25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1EA1-ABD2-7080-DD8F-A238782C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435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F49E-DA3A-F187-9D30-803FF623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F06B-8ABA-5CAE-7DF8-0AA4E765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0136-AEC5-D393-414E-7BFAB74B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4DED-A5B7-402F-1479-22515CD4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0003-EDB0-125A-5179-98CF660C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911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BBCC-EA02-FE3A-5639-2ED66007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DC43-5085-A99F-BF97-3079EE1C1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42C6A-27AA-4D28-F48D-C7FE04F6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9241D-58E2-E367-0973-3F821574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8E62-6177-2A77-8EC7-31644F93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83FCB-8106-EB52-4B1A-57BD502C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268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154E-7089-1E23-02E2-F61DADF3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04DC9-13B4-5186-BB90-A6AE822B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6DBA0-2B6D-C82B-473E-E49143A45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F3D97-9E68-1991-753F-8A621DFC7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F2527-7F1D-BA0D-6204-154E7B63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1C806-BFC3-5D5F-CB44-9689438F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D5350-A11D-FDFB-CAD8-7A641EC0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7699B-AF02-71B1-6C89-7E1F5E6D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58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C83B-D95E-6960-2BDF-AEDD6644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20AB9-E46A-CB6F-7891-BC0FC87E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FB0A-8D03-C943-0B71-7650CB21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1E6BD-FFBA-F07D-CD32-7F3168F2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4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AB0FE-F560-A07A-D6E9-827CFEF4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5F89F-4912-5084-C9EC-2D3DC75F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3B336-2C3F-F697-5C77-5CFEF58B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57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105B-E238-66F8-8325-46722866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1A74-F06C-F37E-6A41-97700FB7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81EF6-CFFA-DCEA-1827-8E896BD4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07120-7489-F10C-D37F-829FB87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0F2C0-25EF-BA02-B0BB-230CE6A4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8BE88-DED9-384A-BAB6-5B8019ED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830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CB4E-C0E3-734A-35B0-18B5A021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E42FF-B587-6670-BBC4-DB7C671EB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17C88-549A-F963-76CC-EBE8A5B35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F8E41-0B55-6B28-1BF1-1E0AB1CC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5E3C-A8F1-AFB0-118C-6ADD2816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5DCFE-922D-B6D3-6113-3574F046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47E18-DCCF-7736-A73E-0FA23493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D35BF-52AF-4912-C908-D0033E3C5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790E-D114-1AE1-FB90-7ED570E35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25.07.23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0A43-E817-6F28-16FD-AB62B366D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3A00-188D-FC08-8EF6-2B913475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4633-5161-E548-B4DC-EAA7114158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256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ar-pquip-pqc-engineer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rfc9370/" TargetMode="External"/><Relationship Id="rId2" Type="http://schemas.openxmlformats.org/officeDocument/2006/relationships/hyperlink" Target="https://datatracker.ietf.org/doc/draft-ietf-tls-hybrid-desig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archive.ietf.org/arch/browse/pqc/?q=Post-Quantum%20Cryptography%20for%20Engineers" TargetMode="External"/><Relationship Id="rId2" Type="http://schemas.openxmlformats.org/officeDocument/2006/relationships/hyperlink" Target="https://github.com/tireddy2/pqc-for-engine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st.gov/publications/advanced-encryption-standard-a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0D64-98F7-3A2B-75BB-F629B0268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04"/>
            <a:ext cx="9144000" cy="2387600"/>
          </a:xfrm>
        </p:spPr>
        <p:txBody>
          <a:bodyPr/>
          <a:lstStyle/>
          <a:p>
            <a:r>
              <a:rPr lang="en-DE"/>
              <a:t>Post-Quantum Cryptography for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39669-3FD1-63F3-FEF3-1DB0EC64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18" y="3573758"/>
            <a:ext cx="11090636" cy="2855322"/>
          </a:xfrm>
        </p:spPr>
        <p:txBody>
          <a:bodyPr>
            <a:normAutofit lnSpcReduction="10000"/>
          </a:bodyPr>
          <a:lstStyle/>
          <a:p>
            <a:r>
              <a:rPr lang="en-GB">
                <a:hlinkClick r:id="rId2"/>
              </a:rPr>
              <a:t>draft-ar-pquip-pqc-engineers-02 - Post-Quantum Cryptography for Engineers (ietf.org)</a:t>
            </a:r>
            <a:endParaRPr lang="en-GB"/>
          </a:p>
          <a:p>
            <a:endParaRPr lang="en-GB"/>
          </a:p>
          <a:p>
            <a:r>
              <a:rPr lang="en-GB"/>
              <a:t>PQUIP IETF 117</a:t>
            </a:r>
          </a:p>
          <a:p>
            <a:r>
              <a:rPr lang="en-GB"/>
              <a:t>25</a:t>
            </a:r>
            <a:r>
              <a:rPr lang="en-GB" baseline="30000"/>
              <a:t>th</a:t>
            </a:r>
            <a:r>
              <a:rPr lang="en-GB"/>
              <a:t> July 2023</a:t>
            </a:r>
          </a:p>
          <a:p>
            <a:endParaRPr lang="en-GB"/>
          </a:p>
          <a:p>
            <a:r>
              <a:rPr lang="en-DE"/>
              <a:t>Authors: Aritra Banerjee (Nokia), K Tirumaleswar Reddy (Nokia), </a:t>
            </a:r>
            <a:r>
              <a:rPr lang="en-GB"/>
              <a:t>Dimitrios Schoinianakis (Nokia), Tim Hollebeek (DigiCert)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B705-E3DB-B024-1672-24C7C083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F98F-0087-6EA3-1C80-FCB0F2E0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61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FF46-78D7-1202-D2A1-B59EDA63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2" y="241556"/>
            <a:ext cx="10515600" cy="1325563"/>
          </a:xfrm>
        </p:spPr>
        <p:txBody>
          <a:bodyPr/>
          <a:lstStyle/>
          <a:p>
            <a:r>
              <a:rPr lang="en-DE"/>
              <a:t>HPKE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962C-31DB-D7CD-B3CE-F3BDD19C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547"/>
            <a:ext cx="10515600" cy="5032375"/>
          </a:xfrm>
        </p:spPr>
        <p:txBody>
          <a:bodyPr>
            <a:normAutofit/>
          </a:bodyPr>
          <a:lstStyle/>
          <a:p>
            <a:r>
              <a:rPr lang="en-GB" b="0" i="0">
                <a:solidFill>
                  <a:srgbClr val="1F2328"/>
                </a:solidFill>
                <a:effectLst/>
              </a:rPr>
              <a:t>HPKE (Hybrid public key encryption) {RFC9180} deals with a variant of KEM which is essentially a PKE of arbitrary sized plaintexts for a recipient public key.</a:t>
            </a:r>
          </a:p>
          <a:p>
            <a:pPr marL="0" indent="0">
              <a:buNone/>
            </a:pPr>
            <a:endParaRPr lang="en-GB">
              <a:solidFill>
                <a:srgbClr val="1F2328"/>
              </a:solidFill>
            </a:endParaRPr>
          </a:p>
          <a:p>
            <a:r>
              <a:rPr lang="en-GB" b="0" i="0">
                <a:solidFill>
                  <a:srgbClr val="1F2328"/>
                </a:solidFill>
                <a:effectLst/>
              </a:rPr>
              <a:t>It works with a combination of KEMs, KDFs and AEAD schemes (Authenticated Encryption with Additional Data). </a:t>
            </a:r>
          </a:p>
          <a:p>
            <a:endParaRPr lang="en-GB">
              <a:solidFill>
                <a:srgbClr val="1F2328"/>
              </a:solidFill>
            </a:endParaRPr>
          </a:p>
          <a:p>
            <a:r>
              <a:rPr lang="en-GB" b="0" i="0">
                <a:solidFill>
                  <a:srgbClr val="1F2328"/>
                </a:solidFill>
                <a:effectLst/>
              </a:rPr>
              <a:t>HPKE includes three authenticated variants, including one that authenticates possession of a pre-shared key and two optional ones that authenticate possession of a key encapsulation mechanism (KEM) private key.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1777-A67F-55ED-08E9-FA8A6627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63F4-C143-42DB-CD67-498462C0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93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6A44-D6B1-0176-0D8A-7993555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Note on Kyber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7401-1C74-74D6-298F-E8A7898E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5311"/>
            <a:ext cx="10515600" cy="4351338"/>
          </a:xfrm>
        </p:spPr>
        <p:txBody>
          <a:bodyPr>
            <a:normAutofit/>
          </a:bodyPr>
          <a:lstStyle/>
          <a:p>
            <a:r>
              <a:rPr lang="en-GB"/>
              <a:t>Kyber, which is a KEM does not support the static-ephemeral key exchange that allows HPKE based on DH based KEMs its (optional) authenticated modes as discussed in Section 1.2 of {{?I-D.westerbaan-cfrg-hpke-xyber768d00-02}}.</a:t>
            </a:r>
            <a:endParaRPr lang="en-DE"/>
          </a:p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8680-85D3-2BB1-AB03-D6843E85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E4134-0FC9-C39A-45C4-CA3C829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019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64F0B90-1580-F32A-20A8-3B605B59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733" y="2406119"/>
            <a:ext cx="90283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/>
              </a:rPr>
              <a:t> 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A37B3C1-2C96-B92F-5050-662C3AFCA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033977"/>
              </p:ext>
            </p:extLst>
          </p:nvPr>
        </p:nvGraphicFramePr>
        <p:xfrm>
          <a:off x="2527212" y="2262552"/>
          <a:ext cx="7137576" cy="2672080"/>
        </p:xfrm>
        <a:graphic>
          <a:graphicData uri="http://schemas.openxmlformats.org/drawingml/2006/table">
            <a:tbl>
              <a:tblPr/>
              <a:tblGrid>
                <a:gridCol w="237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11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Nokia Pure Text Light"/>
                        </a:rPr>
                        <a:t>Finalists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113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Nokia Pure Text Light"/>
                        </a:rPr>
                        <a:t>4</a:t>
                      </a:r>
                      <a:r>
                        <a:rPr lang="en-US" sz="1800" b="1" strike="noStrike" spc="-1" baseline="30000">
                          <a:solidFill>
                            <a:srgbClr val="FFFFFF"/>
                          </a:solidFill>
                          <a:latin typeface="Nokia Pure Text Light"/>
                        </a:rPr>
                        <a:t>th</a:t>
                      </a: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Nokia Pure Text Light"/>
                        </a:rPr>
                        <a:t> round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11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1135"/>
                          </a:solidFill>
                          <a:latin typeface="Nokia Pure Text Light"/>
                        </a:rPr>
                        <a:t>KEM/Encryption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E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CRYSTALS-KYBER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EC8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BIKE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Classic McEliece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HQC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sngStrike" spc="-1">
                          <a:solidFill>
                            <a:srgbClr val="FF0000"/>
                          </a:solidFill>
                          <a:latin typeface="Nokia Pure Text Light"/>
                        </a:rPr>
                        <a:t>SIKE</a:t>
                      </a:r>
                      <a:endParaRPr lang="en-US" sz="1800" b="0" strike="sngStrike" spc="-1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EC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1135"/>
                          </a:solidFill>
                          <a:latin typeface="Nokia Pure Text Light"/>
                        </a:rPr>
                        <a:t>Signatures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CRYSTALS-Dilithium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FALCON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124191"/>
                          </a:solidFill>
                          <a:latin typeface="Nokia Pure Text Light"/>
                        </a:rPr>
                        <a:t>SPHINCS</a:t>
                      </a:r>
                      <a:r>
                        <a:rPr lang="de-DE" sz="1800" b="0" strike="noStrike" spc="-1" baseline="30000">
                          <a:solidFill>
                            <a:srgbClr val="124191"/>
                          </a:solidFill>
                          <a:latin typeface="Nokia Pure Text Light"/>
                        </a:rPr>
                        <a:t>+</a:t>
                      </a:r>
                      <a:endParaRPr lang="en-US" sz="1800" b="0" strike="noStrike" spc="-1" baseline="30000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121920" marR="121920" marT="60960" marB="609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D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6105D9-B3CB-E7E5-14D0-86E669D6C25C}"/>
              </a:ext>
            </a:extLst>
          </p:cNvPr>
          <p:cNvCxnSpPr/>
          <p:nvPr/>
        </p:nvCxnSpPr>
        <p:spPr>
          <a:xfrm>
            <a:off x="7915922" y="3811954"/>
            <a:ext cx="2137508" cy="1199663"/>
          </a:xfrm>
          <a:prstGeom prst="straightConnector1">
            <a:avLst/>
          </a:prstGeom>
          <a:ln>
            <a:solidFill>
              <a:srgbClr val="001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70C7945-867C-66BB-56D2-FCAD6270FDB9}"/>
              </a:ext>
            </a:extLst>
          </p:cNvPr>
          <p:cNvSpPr/>
          <p:nvPr/>
        </p:nvSpPr>
        <p:spPr>
          <a:xfrm>
            <a:off x="10016957" y="4548555"/>
            <a:ext cx="1845530" cy="1807795"/>
          </a:xfrm>
          <a:prstGeom prst="ellipse">
            <a:avLst/>
          </a:prstGeom>
          <a:solidFill>
            <a:srgbClr val="00113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Isogeny based Cryptography : Broken!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626494-EF2E-5C92-F0E9-8E43FEB788EF}"/>
              </a:ext>
            </a:extLst>
          </p:cNvPr>
          <p:cNvSpPr/>
          <p:nvPr/>
        </p:nvSpPr>
        <p:spPr>
          <a:xfrm>
            <a:off x="8909777" y="2835682"/>
            <a:ext cx="486447" cy="781537"/>
          </a:xfrm>
          <a:prstGeom prst="rightBrace">
            <a:avLst/>
          </a:prstGeom>
          <a:ln w="28575">
            <a:solidFill>
              <a:srgbClr val="0011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C7EA6-B984-0047-5BD2-5AC6955D91C6}"/>
              </a:ext>
            </a:extLst>
          </p:cNvPr>
          <p:cNvCxnSpPr>
            <a:cxnSpLocks/>
          </p:cNvCxnSpPr>
          <p:nvPr/>
        </p:nvCxnSpPr>
        <p:spPr>
          <a:xfrm>
            <a:off x="9370886" y="3232309"/>
            <a:ext cx="554892" cy="7819"/>
          </a:xfrm>
          <a:prstGeom prst="straightConnector1">
            <a:avLst/>
          </a:prstGeom>
          <a:ln>
            <a:solidFill>
              <a:srgbClr val="001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0D8C9D8-2EC8-BB23-A1AC-4BDBEB0CB714}"/>
              </a:ext>
            </a:extLst>
          </p:cNvPr>
          <p:cNvSpPr/>
          <p:nvPr/>
        </p:nvSpPr>
        <p:spPr>
          <a:xfrm>
            <a:off x="9951828" y="2086707"/>
            <a:ext cx="2097127" cy="1973381"/>
          </a:xfrm>
          <a:prstGeom prst="ellipse">
            <a:avLst/>
          </a:prstGeom>
          <a:solidFill>
            <a:srgbClr val="00113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467"/>
              <a:t>Code-Based Cryptography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B86D15-649A-E68C-AD46-DED7BF5F45BF}"/>
              </a:ext>
            </a:extLst>
          </p:cNvPr>
          <p:cNvCxnSpPr/>
          <p:nvPr/>
        </p:nvCxnSpPr>
        <p:spPr>
          <a:xfrm flipH="1">
            <a:off x="2248791" y="3129736"/>
            <a:ext cx="3509109" cy="320432"/>
          </a:xfrm>
          <a:prstGeom prst="straightConnector1">
            <a:avLst/>
          </a:prstGeom>
          <a:ln>
            <a:solidFill>
              <a:srgbClr val="001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417EE851-1D3F-8077-25DA-4093998DD95C}"/>
              </a:ext>
            </a:extLst>
          </p:cNvPr>
          <p:cNvSpPr/>
          <p:nvPr/>
        </p:nvSpPr>
        <p:spPr>
          <a:xfrm>
            <a:off x="4692077" y="4066605"/>
            <a:ext cx="240973" cy="468923"/>
          </a:xfrm>
          <a:prstGeom prst="leftBrace">
            <a:avLst/>
          </a:prstGeom>
          <a:ln w="28575">
            <a:solidFill>
              <a:srgbClr val="0011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C810DB-DF4A-ECA9-A209-3B6CE8A943DF}"/>
              </a:ext>
            </a:extLst>
          </p:cNvPr>
          <p:cNvCxnSpPr/>
          <p:nvPr/>
        </p:nvCxnSpPr>
        <p:spPr>
          <a:xfrm flipH="1" flipV="1">
            <a:off x="2204831" y="3647180"/>
            <a:ext cx="2506136" cy="656491"/>
          </a:xfrm>
          <a:prstGeom prst="straightConnector1">
            <a:avLst/>
          </a:prstGeom>
          <a:ln>
            <a:solidFill>
              <a:srgbClr val="001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8C1066-172D-1C7C-33EF-53DA3B4D25F0}"/>
              </a:ext>
            </a:extLst>
          </p:cNvPr>
          <p:cNvSpPr/>
          <p:nvPr/>
        </p:nvSpPr>
        <p:spPr>
          <a:xfrm>
            <a:off x="189109" y="2327680"/>
            <a:ext cx="2077589" cy="2018971"/>
          </a:xfrm>
          <a:prstGeom prst="ellipse">
            <a:avLst/>
          </a:prstGeom>
          <a:solidFill>
            <a:srgbClr val="00113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467"/>
              <a:t>Lattice Based Cryptography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1F85EC-7872-2F43-9FB3-42A6A1A93BFB}"/>
              </a:ext>
            </a:extLst>
          </p:cNvPr>
          <p:cNvCxnSpPr>
            <a:cxnSpLocks/>
          </p:cNvCxnSpPr>
          <p:nvPr/>
        </p:nvCxnSpPr>
        <p:spPr>
          <a:xfrm flipH="1">
            <a:off x="4812563" y="4774223"/>
            <a:ext cx="1167422" cy="675107"/>
          </a:xfrm>
          <a:prstGeom prst="straightConnector1">
            <a:avLst/>
          </a:prstGeom>
          <a:ln>
            <a:solidFill>
              <a:srgbClr val="001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845A8B-912C-731A-06A5-551292386521}"/>
              </a:ext>
            </a:extLst>
          </p:cNvPr>
          <p:cNvSpPr/>
          <p:nvPr/>
        </p:nvSpPr>
        <p:spPr>
          <a:xfrm>
            <a:off x="3246883" y="5195715"/>
            <a:ext cx="1737464" cy="1530513"/>
          </a:xfrm>
          <a:prstGeom prst="ellipse">
            <a:avLst/>
          </a:prstGeom>
          <a:solidFill>
            <a:srgbClr val="00113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333"/>
              <a:t>Hash Based Signatures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EFD5DFED-D91A-0135-6CAE-DC590BC3C37D}"/>
              </a:ext>
            </a:extLst>
          </p:cNvPr>
          <p:cNvSpPr txBox="1">
            <a:spLocks/>
          </p:cNvSpPr>
          <p:nvPr/>
        </p:nvSpPr>
        <p:spPr>
          <a:xfrm>
            <a:off x="-952107" y="861744"/>
            <a:ext cx="12688478" cy="454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sz="3200">
                <a:solidFill>
                  <a:schemeClr val="tx1"/>
                </a:solidFill>
                <a:latin typeface="+mj-lt"/>
              </a:rPr>
              <a:t>NIST Candidates Selected for Standardization/4th Round Candidates</a:t>
            </a:r>
            <a:endParaRPr lang="de-DE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37363-D2D1-6170-6F95-9DF49B39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25922-B184-8DD0-6427-24C25C9C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317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0B67-600A-7804-C29D-6896CA65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54" y="216844"/>
            <a:ext cx="10515600" cy="1325563"/>
          </a:xfrm>
        </p:spPr>
        <p:txBody>
          <a:bodyPr/>
          <a:lstStyle/>
          <a:p>
            <a:r>
              <a:rPr lang="en-DE"/>
              <a:t>Security property for KEM and Signatures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E5B0D0-EF9E-375D-6528-2228C7BD6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488610"/>
              </p:ext>
            </p:extLst>
          </p:nvPr>
        </p:nvGraphicFramePr>
        <p:xfrm>
          <a:off x="838200" y="1542407"/>
          <a:ext cx="10515600" cy="524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BBDB-A0CE-B1EB-DB9F-28B81455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8B6E0-101A-8F2D-509D-567675E7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83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6E19E79-7CFF-BA7F-191E-E1095E74B7BD}"/>
              </a:ext>
            </a:extLst>
          </p:cNvPr>
          <p:cNvSpPr txBox="1">
            <a:spLocks/>
          </p:cNvSpPr>
          <p:nvPr/>
        </p:nvSpPr>
        <p:spPr>
          <a:xfrm>
            <a:off x="610174" y="450668"/>
            <a:ext cx="11078400" cy="454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377">
              <a:defRPr/>
            </a:pPr>
            <a:r>
              <a:rPr lang="en-US" sz="4400">
                <a:solidFill>
                  <a:schemeClr val="tx1"/>
                </a:solidFill>
                <a:latin typeface="+mj-lt"/>
              </a:rPr>
              <a:t>PQC standardization timeline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439CEBF4-3144-52F4-457A-06C2674B8BC4}"/>
              </a:ext>
            </a:extLst>
          </p:cNvPr>
          <p:cNvSpPr/>
          <p:nvPr/>
        </p:nvSpPr>
        <p:spPr>
          <a:xfrm flipV="1">
            <a:off x="3547294" y="3537644"/>
            <a:ext cx="0" cy="234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F15FB1-3591-0B25-EEEA-D110D3F63491}"/>
              </a:ext>
            </a:extLst>
          </p:cNvPr>
          <p:cNvSpPr/>
          <p:nvPr/>
        </p:nvSpPr>
        <p:spPr>
          <a:xfrm flipV="1">
            <a:off x="821854" y="3527084"/>
            <a:ext cx="0" cy="2351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4B58986-6CC0-D80F-CFC2-6E1FE9B6A269}"/>
              </a:ext>
            </a:extLst>
          </p:cNvPr>
          <p:cNvSpPr/>
          <p:nvPr/>
        </p:nvSpPr>
        <p:spPr>
          <a:xfrm flipV="1">
            <a:off x="1967134" y="4337804"/>
            <a:ext cx="0" cy="154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F943266-DEE3-1CE4-30D2-AC323780887B}"/>
              </a:ext>
            </a:extLst>
          </p:cNvPr>
          <p:cNvSpPr/>
          <p:nvPr/>
        </p:nvSpPr>
        <p:spPr>
          <a:xfrm flipV="1">
            <a:off x="5740414" y="3533804"/>
            <a:ext cx="0" cy="23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6330521-E712-0EA8-923A-952C3BE0B06E}"/>
              </a:ext>
            </a:extLst>
          </p:cNvPr>
          <p:cNvSpPr/>
          <p:nvPr/>
        </p:nvSpPr>
        <p:spPr>
          <a:xfrm flipV="1">
            <a:off x="6758494" y="4301804"/>
            <a:ext cx="0" cy="157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AA5E36D-2F82-57A4-F62A-571E63CA246C}"/>
              </a:ext>
            </a:extLst>
          </p:cNvPr>
          <p:cNvSpPr/>
          <p:nvPr/>
        </p:nvSpPr>
        <p:spPr>
          <a:xfrm flipV="1">
            <a:off x="10165545" y="3123205"/>
            <a:ext cx="0" cy="234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CD509A0-D640-C171-9975-F7DBCF8FD9D4}"/>
              </a:ext>
            </a:extLst>
          </p:cNvPr>
          <p:cNvSpPr/>
          <p:nvPr/>
        </p:nvSpPr>
        <p:spPr>
          <a:xfrm flipV="1">
            <a:off x="11325694" y="4335884"/>
            <a:ext cx="0" cy="1555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FC342DFA-97FB-ABC6-7E44-69B73D8FEA8F}"/>
              </a:ext>
            </a:extLst>
          </p:cNvPr>
          <p:cNvSpPr/>
          <p:nvPr/>
        </p:nvSpPr>
        <p:spPr>
          <a:xfrm>
            <a:off x="610174" y="5885324"/>
            <a:ext cx="109660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3">
            <a:extLst>
              <a:ext uri="{FF2B5EF4-FFF2-40B4-BE49-F238E27FC236}">
                <a16:creationId xmlns:a16="http://schemas.microsoft.com/office/drawing/2014/main" id="{3DDE286A-C6F2-69C4-1FD2-281BEDABFF9E}"/>
              </a:ext>
            </a:extLst>
          </p:cNvPr>
          <p:cNvSpPr/>
          <p:nvPr/>
        </p:nvSpPr>
        <p:spPr>
          <a:xfrm>
            <a:off x="788254" y="2951564"/>
            <a:ext cx="156096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1</a:t>
            </a:r>
            <a:r>
              <a:rPr lang="en-US" sz="1467" spc="-1" baseline="30000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st</a:t>
            </a: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NIST workshop on PQC</a:t>
            </a:r>
            <a:br>
              <a:rPr sz="1467">
                <a:solidFill>
                  <a:schemeClr val="accent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</a:br>
            <a:endParaRPr lang="en-US" sz="1467" spc="-1">
              <a:solidFill>
                <a:schemeClr val="accent1"/>
              </a:solidFill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14" name="CustomShape 14">
            <a:extLst>
              <a:ext uri="{FF2B5EF4-FFF2-40B4-BE49-F238E27FC236}">
                <a16:creationId xmlns:a16="http://schemas.microsoft.com/office/drawing/2014/main" id="{B4FC0B06-71A6-F2CB-05B7-7F78D4DD8EE4}"/>
              </a:ext>
            </a:extLst>
          </p:cNvPr>
          <p:cNvSpPr/>
          <p:nvPr/>
        </p:nvSpPr>
        <p:spPr>
          <a:xfrm>
            <a:off x="1967134" y="3554924"/>
            <a:ext cx="143040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NIST announces competition-like process</a:t>
            </a:r>
            <a:endParaRPr lang="en-US" sz="1467" spc="-1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15" name="CustomShape 15">
            <a:extLst>
              <a:ext uri="{FF2B5EF4-FFF2-40B4-BE49-F238E27FC236}">
                <a16:creationId xmlns:a16="http://schemas.microsoft.com/office/drawing/2014/main" id="{2196B770-083A-B00D-C8D5-FC35F1EF9C81}"/>
              </a:ext>
            </a:extLst>
          </p:cNvPr>
          <p:cNvSpPr/>
          <p:nvPr/>
        </p:nvSpPr>
        <p:spPr>
          <a:xfrm>
            <a:off x="3547293" y="3042764"/>
            <a:ext cx="1962153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Submission deadline</a:t>
            </a:r>
            <a:br>
              <a:rPr sz="1467">
                <a:solidFill>
                  <a:schemeClr val="accent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</a:br>
            <a:r>
              <a:rPr lang="en-US" sz="1333" spc="-1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82 received, 69 accepted</a:t>
            </a:r>
          </a:p>
        </p:txBody>
      </p:sp>
      <p:sp>
        <p:nvSpPr>
          <p:cNvPr id="16" name="CustomShape 17">
            <a:extLst>
              <a:ext uri="{FF2B5EF4-FFF2-40B4-BE49-F238E27FC236}">
                <a16:creationId xmlns:a16="http://schemas.microsoft.com/office/drawing/2014/main" id="{1C245A8A-2BBD-185C-9428-BEA467B9524B}"/>
              </a:ext>
            </a:extLst>
          </p:cNvPr>
          <p:cNvSpPr/>
          <p:nvPr/>
        </p:nvSpPr>
        <p:spPr>
          <a:xfrm>
            <a:off x="5740414" y="2823404"/>
            <a:ext cx="1702089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Announcement</a:t>
            </a:r>
            <a:br>
              <a:rPr sz="1467">
                <a:solidFill>
                  <a:schemeClr val="accent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</a:br>
            <a:r>
              <a:rPr lang="en-US" sz="1467" spc="-1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26 algorithms make it to 2</a:t>
            </a:r>
            <a:r>
              <a:rPr lang="en-US" sz="1467" spc="-1" baseline="30000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nd</a:t>
            </a:r>
            <a:r>
              <a:rPr lang="en-US" sz="1467" spc="-1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round</a:t>
            </a:r>
          </a:p>
        </p:txBody>
      </p:sp>
      <p:sp>
        <p:nvSpPr>
          <p:cNvPr id="17" name="CustomShape 19">
            <a:extLst>
              <a:ext uri="{FF2B5EF4-FFF2-40B4-BE49-F238E27FC236}">
                <a16:creationId xmlns:a16="http://schemas.microsoft.com/office/drawing/2014/main" id="{2AEC83C0-CF8B-D701-A887-DA25552C5FD8}"/>
              </a:ext>
            </a:extLst>
          </p:cNvPr>
          <p:cNvSpPr/>
          <p:nvPr/>
        </p:nvSpPr>
        <p:spPr>
          <a:xfrm>
            <a:off x="10563934" y="4024364"/>
            <a:ext cx="119952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Final standard</a:t>
            </a:r>
            <a:endParaRPr lang="en-US" sz="1467" spc="-1">
              <a:latin typeface="Nokia Pure Text" panose="020B0504040602060303" pitchFamily="34" charset="0"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18" name="CustomShape 31">
            <a:extLst>
              <a:ext uri="{FF2B5EF4-FFF2-40B4-BE49-F238E27FC236}">
                <a16:creationId xmlns:a16="http://schemas.microsoft.com/office/drawing/2014/main" id="{62AEDC2F-7180-80F5-F7B6-3835A239C3E9}"/>
              </a:ext>
            </a:extLst>
          </p:cNvPr>
          <p:cNvSpPr/>
          <p:nvPr/>
        </p:nvSpPr>
        <p:spPr>
          <a:xfrm>
            <a:off x="6842014" y="3571724"/>
            <a:ext cx="156096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Announcement</a:t>
            </a:r>
            <a:br>
              <a:rPr sz="1467">
                <a:solidFill>
                  <a:schemeClr val="accent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</a:br>
            <a:r>
              <a:rPr lang="en-US" sz="1467" spc="-1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7 finalists and 8 alternate algorithms for the 3</a:t>
            </a:r>
            <a:r>
              <a:rPr lang="en-US" sz="1467" spc="-1" baseline="30000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rd</a:t>
            </a:r>
            <a:r>
              <a:rPr lang="en-US" sz="1467" spc="-1">
                <a:solidFill>
                  <a:srgbClr val="666666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round</a:t>
            </a:r>
          </a:p>
        </p:txBody>
      </p:sp>
      <p:pic>
        <p:nvPicPr>
          <p:cNvPr id="19" name="Picture 41">
            <a:extLst>
              <a:ext uri="{FF2B5EF4-FFF2-40B4-BE49-F238E27FC236}">
                <a16:creationId xmlns:a16="http://schemas.microsoft.com/office/drawing/2014/main" id="{43200E92-2E66-3BDE-D42A-D38F8FE7ABF6}"/>
              </a:ext>
            </a:extLst>
          </p:cNvPr>
          <p:cNvPicPr/>
          <p:nvPr/>
        </p:nvPicPr>
        <p:blipFill>
          <a:blip r:embed="rId2"/>
          <a:srcRect b="18342"/>
          <a:stretch/>
        </p:blipFill>
        <p:spPr>
          <a:xfrm>
            <a:off x="709948" y="1887401"/>
            <a:ext cx="1717573" cy="624963"/>
          </a:xfrm>
          <a:prstGeom prst="rect">
            <a:avLst/>
          </a:prstGeom>
          <a:ln>
            <a:noFill/>
          </a:ln>
        </p:spPr>
      </p:pic>
      <p:sp>
        <p:nvSpPr>
          <p:cNvPr id="20" name="Line 9">
            <a:extLst>
              <a:ext uri="{FF2B5EF4-FFF2-40B4-BE49-F238E27FC236}">
                <a16:creationId xmlns:a16="http://schemas.microsoft.com/office/drawing/2014/main" id="{49CE2C9B-3685-3CAF-F8CB-DFD70B10A809}"/>
              </a:ext>
            </a:extLst>
          </p:cNvPr>
          <p:cNvSpPr/>
          <p:nvPr/>
        </p:nvSpPr>
        <p:spPr>
          <a:xfrm flipV="1">
            <a:off x="8900648" y="2512364"/>
            <a:ext cx="15549" cy="3362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31">
            <a:extLst>
              <a:ext uri="{FF2B5EF4-FFF2-40B4-BE49-F238E27FC236}">
                <a16:creationId xmlns:a16="http://schemas.microsoft.com/office/drawing/2014/main" id="{E54EF5AA-1AAE-93C9-12DD-7646B05B6BA6}"/>
              </a:ext>
            </a:extLst>
          </p:cNvPr>
          <p:cNvSpPr/>
          <p:nvPr/>
        </p:nvSpPr>
        <p:spPr>
          <a:xfrm>
            <a:off x="7907043" y="1114057"/>
            <a:ext cx="1740116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Announcement</a:t>
            </a:r>
            <a:br>
              <a:rPr sz="1467">
                <a:solidFill>
                  <a:schemeClr val="accent1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</a:br>
            <a:r>
              <a:rPr lang="en-US" sz="1467" spc="-1">
                <a:solidFill>
                  <a:srgbClr val="005AFF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4 finalists (1 ΚΕΜ, 3 Digital signatures</a:t>
            </a:r>
          </a:p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Announcement       </a:t>
            </a:r>
            <a:r>
              <a:rPr lang="en-US" sz="1467" spc="-1">
                <a:solidFill>
                  <a:srgbClr val="005AFF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4</a:t>
            </a:r>
            <a:r>
              <a:rPr lang="en-US" sz="1467" spc="-1" baseline="30000">
                <a:solidFill>
                  <a:srgbClr val="005AFF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th</a:t>
            </a:r>
            <a:r>
              <a:rPr lang="en-US" sz="1467" spc="-1">
                <a:solidFill>
                  <a:srgbClr val="005AFF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 round starts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96C27F-CF25-9F3E-BEA3-7537754E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09" y="5508323"/>
            <a:ext cx="812871" cy="79661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C39652F8-3DEA-E3BE-FCA6-5C408A2B50AB}"/>
              </a:ext>
            </a:extLst>
          </p:cNvPr>
          <p:cNvSpPr/>
          <p:nvPr/>
        </p:nvSpPr>
        <p:spPr>
          <a:xfrm>
            <a:off x="6397196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2020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B60AB5-DB16-AC3B-2599-5E790873767A}"/>
              </a:ext>
            </a:extLst>
          </p:cNvPr>
          <p:cNvSpPr/>
          <p:nvPr/>
        </p:nvSpPr>
        <p:spPr>
          <a:xfrm>
            <a:off x="8514726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2022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BE242CE-232B-346B-10FD-FBA07D7A9D5A}"/>
              </a:ext>
            </a:extLst>
          </p:cNvPr>
          <p:cNvSpPr/>
          <p:nvPr/>
        </p:nvSpPr>
        <p:spPr>
          <a:xfrm>
            <a:off x="10995856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2024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1E206F-5E2A-82A2-ACD4-7826E6014152}"/>
              </a:ext>
            </a:extLst>
          </p:cNvPr>
          <p:cNvSpPr/>
          <p:nvPr/>
        </p:nvSpPr>
        <p:spPr>
          <a:xfrm>
            <a:off x="436653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2015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50F647-08F3-A131-EED8-D6ADBF4EDC97}"/>
              </a:ext>
            </a:extLst>
          </p:cNvPr>
          <p:cNvSpPr/>
          <p:nvPr/>
        </p:nvSpPr>
        <p:spPr>
          <a:xfrm>
            <a:off x="1810761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2016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F30754-108E-819A-4F97-DC4BF1106DB8}"/>
              </a:ext>
            </a:extLst>
          </p:cNvPr>
          <p:cNvSpPr/>
          <p:nvPr/>
        </p:nvSpPr>
        <p:spPr>
          <a:xfrm>
            <a:off x="3216772" y="5507215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2017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652844-C464-94B5-846B-27B011C8F096}"/>
              </a:ext>
            </a:extLst>
          </p:cNvPr>
          <p:cNvSpPr/>
          <p:nvPr/>
        </p:nvSpPr>
        <p:spPr>
          <a:xfrm>
            <a:off x="9396603" y="2185241"/>
            <a:ext cx="1929092" cy="99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spc="-1">
                <a:solidFill>
                  <a:srgbClr val="001135"/>
                </a:solidFill>
                <a:latin typeface="Nokia Pure Text" panose="020B0504040602060303" pitchFamily="34" charset="0"/>
                <a:ea typeface="Nokia Pure Text" panose="020B0504040602060303" pitchFamily="34" charset="0"/>
                <a:cs typeface="Nokia Pure Text" panose="020B0504040602060303" pitchFamily="34" charset="0"/>
              </a:rPr>
              <a:t>Deadline for additional Digital Signature Schemes (June 1, 2023)</a:t>
            </a:r>
            <a:endParaRPr lang="de-DE" sz="2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80F396-030B-2F8D-8EEA-3930E21E9FE9}"/>
              </a:ext>
            </a:extLst>
          </p:cNvPr>
          <p:cNvSpPr/>
          <p:nvPr/>
        </p:nvSpPr>
        <p:spPr>
          <a:xfrm>
            <a:off x="9766130" y="5475302"/>
            <a:ext cx="798829" cy="798829"/>
          </a:xfrm>
          <a:prstGeom prst="ellipse">
            <a:avLst/>
          </a:prstGeom>
          <a:solidFill>
            <a:srgbClr val="005A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800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/>
          <a:p>
            <a:pPr algn="ctr" defTabSz="609585">
              <a:spcAft>
                <a:spcPts val="400"/>
              </a:spcAft>
              <a:buSzPct val="100000"/>
              <a:defRPr/>
            </a:pPr>
            <a:r>
              <a:rPr lang="en-GB" sz="3733" kern="0">
                <a:solidFill>
                  <a:srgbClr val="FFFFFF"/>
                </a:solidFill>
                <a:latin typeface="Nokia Pure Headline Light"/>
              </a:rPr>
              <a:t>2023</a:t>
            </a:r>
            <a:endParaRPr lang="sk-SK" sz="3733" kern="0">
              <a:solidFill>
                <a:srgbClr val="FFFFFF"/>
              </a:solidFill>
              <a:latin typeface="Nokia Pure Headline Ligh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6F536-92EC-7EFE-6FB4-2600959B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42213C3-54F3-2C06-D899-6B0B959E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374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D1F4-ABBB-9AB9-FD3B-E87B578D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0" y="702198"/>
            <a:ext cx="12491300" cy="1325563"/>
          </a:xfrm>
        </p:spPr>
        <p:txBody>
          <a:bodyPr>
            <a:noAutofit/>
          </a:bodyPr>
          <a:lstStyle/>
          <a:p>
            <a:r>
              <a:rPr lang="en-US" sz="4000"/>
              <a:t>Mosca's theorem of cybersecurity in the quantum era</a:t>
            </a:r>
            <a:r>
              <a:rPr lang="en-US" sz="4000" baseline="30000"/>
              <a:t>1</a:t>
            </a:r>
            <a:br>
              <a:rPr lang="en-US" sz="4000" baseline="30000"/>
            </a:br>
            <a:br>
              <a:rPr lang="de-DE" sz="4000"/>
            </a:br>
            <a:endParaRPr lang="en-DE" sz="40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4FC2B85D-29A5-060C-E24D-8278EBC4B31B}"/>
              </a:ext>
            </a:extLst>
          </p:cNvPr>
          <p:cNvSpPr txBox="1"/>
          <p:nvPr/>
        </p:nvSpPr>
        <p:spPr>
          <a:xfrm>
            <a:off x="556800" y="799680"/>
            <a:ext cx="11077920" cy="4123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endParaRPr lang="en-US" sz="4267" spc="-1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2D6984AF-9DFB-09A8-CC9B-C715AE976FCC}"/>
              </a:ext>
            </a:extLst>
          </p:cNvPr>
          <p:cNvSpPr/>
          <p:nvPr/>
        </p:nvSpPr>
        <p:spPr>
          <a:xfrm>
            <a:off x="3072000" y="1899840"/>
            <a:ext cx="6116640" cy="523680"/>
          </a:xfrm>
          <a:prstGeom prst="rect">
            <a:avLst/>
          </a:prstGeom>
          <a:solidFill>
            <a:srgbClr val="00C9FF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DD74D56E-0E1F-7F09-0DF4-14CF88E783EF}"/>
              </a:ext>
            </a:extLst>
          </p:cNvPr>
          <p:cNvSpPr/>
          <p:nvPr/>
        </p:nvSpPr>
        <p:spPr>
          <a:xfrm>
            <a:off x="3075360" y="1899840"/>
            <a:ext cx="2412960" cy="523680"/>
          </a:xfrm>
          <a:prstGeom prst="rect">
            <a:avLst/>
          </a:prstGeom>
          <a:solidFill>
            <a:srgbClr val="FFFB00"/>
          </a:solidFill>
          <a:ln>
            <a:solidFill>
              <a:schemeClr val="dk1"/>
            </a:solidFill>
            <a:prstDash val="dash"/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0A104C29-B1C3-CFE4-78FE-1FCD10365CAC}"/>
              </a:ext>
            </a:extLst>
          </p:cNvPr>
          <p:cNvSpPr/>
          <p:nvPr/>
        </p:nvSpPr>
        <p:spPr>
          <a:xfrm>
            <a:off x="3072000" y="2424000"/>
            <a:ext cx="4910880" cy="523680"/>
          </a:xfrm>
          <a:prstGeom prst="rect">
            <a:avLst/>
          </a:prstGeom>
          <a:solidFill>
            <a:srgbClr val="FF315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F1424EE4-3346-7D2C-99C4-4C0EC265B94E}"/>
              </a:ext>
            </a:extLst>
          </p:cNvPr>
          <p:cNvSpPr/>
          <p:nvPr/>
        </p:nvSpPr>
        <p:spPr>
          <a:xfrm>
            <a:off x="7231680" y="1931521"/>
            <a:ext cx="195438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1135"/>
                </a:solidFill>
                <a:latin typeface="Nokia Pure Text Light"/>
              </a:rPr>
              <a:t>x</a:t>
            </a:r>
            <a:endParaRPr lang="en-US" sz="3200" spc="-1">
              <a:latin typeface="Arial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1246FFE5-7405-09E9-BF53-AB435577893F}"/>
              </a:ext>
            </a:extLst>
          </p:cNvPr>
          <p:cNvSpPr/>
          <p:nvPr/>
        </p:nvSpPr>
        <p:spPr>
          <a:xfrm>
            <a:off x="4174560" y="1882754"/>
            <a:ext cx="200248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1135"/>
                </a:solidFill>
                <a:latin typeface="Nokia Pure Text Light"/>
              </a:rPr>
              <a:t>y</a:t>
            </a:r>
            <a:endParaRPr lang="en-US" sz="3200" spc="-1">
              <a:latin typeface="Arial"/>
            </a:endParaRP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2CC4A130-315E-446C-26DE-4F16F19F4797}"/>
              </a:ext>
            </a:extLst>
          </p:cNvPr>
          <p:cNvSpPr/>
          <p:nvPr/>
        </p:nvSpPr>
        <p:spPr>
          <a:xfrm>
            <a:off x="5424480" y="2442241"/>
            <a:ext cx="197042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>
                <a:solidFill>
                  <a:srgbClr val="001135"/>
                </a:solidFill>
                <a:latin typeface="Nokia Pure Text Light"/>
              </a:rPr>
              <a:t>z</a:t>
            </a:r>
            <a:endParaRPr lang="en-US" sz="3200" spc="-1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DB8087D2-CD1E-6F7F-E5DD-953BC9C9E34A}"/>
              </a:ext>
            </a:extLst>
          </p:cNvPr>
          <p:cNvSpPr/>
          <p:nvPr/>
        </p:nvSpPr>
        <p:spPr>
          <a:xfrm>
            <a:off x="3415680" y="4378081"/>
            <a:ext cx="557306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>
                <a:latin typeface="Nokia Pure Text Light"/>
              </a:rPr>
              <a:t>If x + y &gt; z, then start worrying</a:t>
            </a:r>
            <a:endParaRPr lang="en-US" sz="3200" spc="-1">
              <a:latin typeface="Arial"/>
            </a:endParaRPr>
          </a:p>
        </p:txBody>
      </p:sp>
      <p:sp>
        <p:nvSpPr>
          <p:cNvPr id="12" name="CustomShape 11">
            <a:extLst>
              <a:ext uri="{FF2B5EF4-FFF2-40B4-BE49-F238E27FC236}">
                <a16:creationId xmlns:a16="http://schemas.microsoft.com/office/drawing/2014/main" id="{11385AFD-6F00-5C8B-959A-C4887AF41C81}"/>
              </a:ext>
            </a:extLst>
          </p:cNvPr>
          <p:cNvSpPr/>
          <p:nvPr/>
        </p:nvSpPr>
        <p:spPr>
          <a:xfrm>
            <a:off x="512640" y="5443680"/>
            <a:ext cx="5388526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>
                <a:latin typeface="Nokia Pure Text Light"/>
              </a:rPr>
              <a:t>x: time we want to keep our systems secure</a:t>
            </a:r>
            <a:endParaRPr lang="en-US" sz="1600" b="1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>
                <a:latin typeface="Nokia Pure Text Light"/>
              </a:rPr>
              <a:t>y: time to deploy a quantum-safe migration plan</a:t>
            </a:r>
            <a:endParaRPr lang="en-US" sz="1600" b="1" spc="-1">
              <a:latin typeface="Arial"/>
            </a:endParaRPr>
          </a:p>
          <a:p>
            <a:r>
              <a:rPr lang="en-US" sz="1600" b="1" spc="-1">
                <a:latin typeface="Nokia Pure Text Light"/>
              </a:rPr>
              <a:t>z: time to build a large-scale quantum computer (2030s?)</a:t>
            </a:r>
            <a:endParaRPr lang="en-US" sz="1600" b="1" spc="-1">
              <a:latin typeface="Arial"/>
            </a:endParaRPr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00377E95-B404-E573-1C9A-CCCF852FDFB0}"/>
              </a:ext>
            </a:extLst>
          </p:cNvPr>
          <p:cNvSpPr/>
          <p:nvPr/>
        </p:nvSpPr>
        <p:spPr>
          <a:xfrm rot="5400000">
            <a:off x="8508960" y="2531040"/>
            <a:ext cx="258720" cy="1101120"/>
          </a:xfrm>
          <a:prstGeom prst="rightBrace">
            <a:avLst>
              <a:gd name="adj1" fmla="val 8333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D1DB7217-4928-0D98-B629-E73E3BB6C7CA}"/>
              </a:ext>
            </a:extLst>
          </p:cNvPr>
          <p:cNvSpPr/>
          <p:nvPr/>
        </p:nvSpPr>
        <p:spPr>
          <a:xfrm>
            <a:off x="7862880" y="3232801"/>
            <a:ext cx="1572097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>
                <a:latin typeface="Nokia Pure Text Light"/>
              </a:rPr>
              <a:t>Secrets revealed</a:t>
            </a:r>
            <a:endParaRPr lang="en-US" sz="1600" b="1" spc="-1">
              <a:latin typeface="Arial"/>
            </a:endParaRPr>
          </a:p>
        </p:txBody>
      </p:sp>
      <p:sp>
        <p:nvSpPr>
          <p:cNvPr id="15" name="CustomShape 14">
            <a:extLst>
              <a:ext uri="{FF2B5EF4-FFF2-40B4-BE49-F238E27FC236}">
                <a16:creationId xmlns:a16="http://schemas.microsoft.com/office/drawing/2014/main" id="{13F05AE4-1B6D-6500-2100-DA08A1F8DBFE}"/>
              </a:ext>
            </a:extLst>
          </p:cNvPr>
          <p:cNvSpPr/>
          <p:nvPr/>
        </p:nvSpPr>
        <p:spPr>
          <a:xfrm rot="16200000">
            <a:off x="4146360" y="553080"/>
            <a:ext cx="258720" cy="2417040"/>
          </a:xfrm>
          <a:prstGeom prst="rightBrace">
            <a:avLst>
              <a:gd name="adj1" fmla="val 8333"/>
              <a:gd name="adj2" fmla="val 50000"/>
            </a:avLst>
          </a:prstGeom>
          <a:noFill/>
          <a:ln w="3240">
            <a:solidFill>
              <a:schemeClr val="tx1"/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  <p:txBody>
          <a:bodyPr/>
          <a:lstStyle/>
          <a:p>
            <a:endParaRPr lang="en-DE">
              <a:solidFill>
                <a:sysClr val="windowText" lastClr="000000"/>
              </a:solidFill>
            </a:endParaRPr>
          </a:p>
        </p:txBody>
      </p:sp>
      <p:sp>
        <p:nvSpPr>
          <p:cNvPr id="16" name="CustomShape 15">
            <a:extLst>
              <a:ext uri="{FF2B5EF4-FFF2-40B4-BE49-F238E27FC236}">
                <a16:creationId xmlns:a16="http://schemas.microsoft.com/office/drawing/2014/main" id="{6C501683-A1A1-9137-2115-4BD20A3265CD}"/>
              </a:ext>
            </a:extLst>
          </p:cNvPr>
          <p:cNvSpPr/>
          <p:nvPr/>
        </p:nvSpPr>
        <p:spPr>
          <a:xfrm>
            <a:off x="3320814" y="1339201"/>
            <a:ext cx="1962845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>
                <a:latin typeface="Nokia Pure Text Light"/>
              </a:rPr>
              <a:t>What do we do here?</a:t>
            </a:r>
            <a:endParaRPr lang="en-US" sz="1600" b="1" spc="-1">
              <a:latin typeface="Arial"/>
            </a:endParaRPr>
          </a:p>
        </p:txBody>
      </p:sp>
      <p:sp>
        <p:nvSpPr>
          <p:cNvPr id="17" name="CustomShape 16">
            <a:extLst>
              <a:ext uri="{FF2B5EF4-FFF2-40B4-BE49-F238E27FC236}">
                <a16:creationId xmlns:a16="http://schemas.microsoft.com/office/drawing/2014/main" id="{56E4D3B9-1369-DA28-C816-369A1025AF24}"/>
              </a:ext>
            </a:extLst>
          </p:cNvPr>
          <p:cNvSpPr/>
          <p:nvPr/>
        </p:nvSpPr>
        <p:spPr>
          <a:xfrm>
            <a:off x="3072000" y="3703200"/>
            <a:ext cx="6674400" cy="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2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8" name="CustomShape 17">
            <a:extLst>
              <a:ext uri="{FF2B5EF4-FFF2-40B4-BE49-F238E27FC236}">
                <a16:creationId xmlns:a16="http://schemas.microsoft.com/office/drawing/2014/main" id="{E0E43A08-02E1-A49B-A46E-7F050EC62DC8}"/>
              </a:ext>
            </a:extLst>
          </p:cNvPr>
          <p:cNvSpPr/>
          <p:nvPr/>
        </p:nvSpPr>
        <p:spPr>
          <a:xfrm>
            <a:off x="3067201" y="3728641"/>
            <a:ext cx="42909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>
                <a:latin typeface="Nokia Pure Text Light"/>
              </a:rPr>
              <a:t>time</a:t>
            </a:r>
            <a:endParaRPr lang="en-US" sz="1600" b="1" spc="-1">
              <a:latin typeface="Arial"/>
            </a:endParaRPr>
          </a:p>
        </p:txBody>
      </p:sp>
      <p:sp>
        <p:nvSpPr>
          <p:cNvPr id="19" name="CustomShape 18">
            <a:extLst>
              <a:ext uri="{FF2B5EF4-FFF2-40B4-BE49-F238E27FC236}">
                <a16:creationId xmlns:a16="http://schemas.microsoft.com/office/drawing/2014/main" id="{21450228-0F61-B539-3F80-35C6DE084E7F}"/>
              </a:ext>
            </a:extLst>
          </p:cNvPr>
          <p:cNvSpPr/>
          <p:nvPr/>
        </p:nvSpPr>
        <p:spPr>
          <a:xfrm>
            <a:off x="9133441" y="5768458"/>
            <a:ext cx="2657331" cy="164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67" spc="-1">
                <a:latin typeface="Nokia Pure Text Light"/>
              </a:rPr>
              <a:t>[1] </a:t>
            </a:r>
            <a:r>
              <a:rPr lang="en-US" sz="1067" b="1" spc="-1">
                <a:latin typeface="Nokia Pure Text Light"/>
              </a:rPr>
              <a:t>https://eprint.iacr.org/2015/1075.pdf</a:t>
            </a:r>
            <a:endParaRPr lang="en-US" sz="1067" b="1" spc="-1">
              <a:latin typeface="Arial"/>
            </a:endParaRP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B5E10BFE-4389-69E2-C8A7-11B59F827692}"/>
              </a:ext>
            </a:extLst>
          </p:cNvPr>
          <p:cNvSpPr txBox="1">
            <a:spLocks/>
          </p:cNvSpPr>
          <p:nvPr/>
        </p:nvSpPr>
        <p:spPr>
          <a:xfrm>
            <a:off x="556800" y="527928"/>
            <a:ext cx="11078400" cy="454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BB93B-87A3-B973-7D06-CAEDD08A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A96B807-1247-3DD4-AD56-213EF185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002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004A-AC6F-2CCA-D25F-5FC15E82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Details of XMSS and 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DD53-2648-A10E-2F45-908C08FC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PQC: XMSS (RFC8391) and LMS (RFC8554) are stateful hash-based signature schemes.</a:t>
            </a:r>
          </a:p>
          <a:p>
            <a:r>
              <a:rPr lang="en-US"/>
              <a:t>Reusing a secret key state compromises cryptographic security guarantees.</a:t>
            </a:r>
          </a:p>
          <a:p>
            <a:r>
              <a:rPr lang="en-US"/>
              <a:t>Signing a potentially large but fixed number of messages </a:t>
            </a:r>
          </a:p>
          <a:p>
            <a:r>
              <a:rPr lang="en-US"/>
              <a:t>The number of signing operations depends upon the size of the tree.</a:t>
            </a:r>
          </a:p>
          <a:p>
            <a:r>
              <a:rPr lang="en-US"/>
              <a:t>Increasing the number of layers reduces key generation time exponentially and signing time linearly at the cost of increasing the signature size linearly.</a:t>
            </a:r>
          </a:p>
          <a:p>
            <a:endParaRPr lang="en-US"/>
          </a:p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06BE-2E1D-86A8-E59D-8E55D1F7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0850-C629-7A82-A8F9-9CD84BFC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025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8EFE-7913-7835-98D5-752B82DC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01059"/>
            <a:ext cx="10515600" cy="1325563"/>
          </a:xfrm>
        </p:spPr>
        <p:txBody>
          <a:bodyPr/>
          <a:lstStyle/>
          <a:p>
            <a:r>
              <a:rPr lang="en-DE"/>
              <a:t>Hash-then-Sign vs Sign-then-Hash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D67A-12A7-D972-6654-702C8240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endParaRPr lang="en-IN"/>
          </a:p>
          <a:p>
            <a:endParaRPr lang="en-IN"/>
          </a:p>
          <a:p>
            <a:r>
              <a:rPr lang="en-IN"/>
              <a:t>Hash-then-Sign: Fixed size digest of the message is signed. </a:t>
            </a:r>
          </a:p>
          <a:p>
            <a:r>
              <a:rPr lang="en-US"/>
              <a:t>Rely on the collision-resistance of the hash function.</a:t>
            </a:r>
          </a:p>
          <a:p>
            <a:r>
              <a:rPr lang="en-US"/>
              <a:t>Reduces the size of signed messages. </a:t>
            </a:r>
          </a:p>
          <a:p>
            <a:r>
              <a:rPr lang="en-US"/>
              <a:t>Protocols like TLS 1.3 and DNSSEC use the Hash-then-Sign paradigm.</a:t>
            </a:r>
          </a:p>
          <a:p>
            <a:r>
              <a:rPr lang="en-IN"/>
              <a:t>PQC Signature schemes</a:t>
            </a:r>
            <a:r>
              <a:rPr lang="en-US"/>
              <a:t> internally apply hash functions.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B869-11A2-A68A-DB19-43C544E3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E3EF-0D3A-9ED9-00B1-F39E39CE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328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088C-50B1-1435-8F6C-6A6D361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i="0">
                <a:solidFill>
                  <a:srgbClr val="1F2328"/>
                </a:solidFill>
                <a:effectLst/>
                <a:latin typeface="-apple-system"/>
              </a:rPr>
              <a:t>Security levels (PQC Algorithms: NIST)</a:t>
            </a:r>
            <a:endParaRPr lang="en-DE" sz="40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D3F036-6017-00AD-050F-017E8F883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599813"/>
              </p:ext>
            </p:extLst>
          </p:nvPr>
        </p:nvGraphicFramePr>
        <p:xfrm>
          <a:off x="838200" y="1812376"/>
          <a:ext cx="10515597" cy="344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655">
                  <a:extLst>
                    <a:ext uri="{9D8B030D-6E8A-4147-A177-3AD203B41FA5}">
                      <a16:colId xmlns:a16="http://schemas.microsoft.com/office/drawing/2014/main" val="1349909552"/>
                    </a:ext>
                  </a:extLst>
                </a:gridCol>
                <a:gridCol w="3742441">
                  <a:extLst>
                    <a:ext uri="{9D8B030D-6E8A-4147-A177-3AD203B41FA5}">
                      <a16:colId xmlns:a16="http://schemas.microsoft.com/office/drawing/2014/main" val="611298335"/>
                    </a:ext>
                  </a:extLst>
                </a:gridCol>
                <a:gridCol w="4566501">
                  <a:extLst>
                    <a:ext uri="{9D8B030D-6E8A-4147-A177-3AD203B41FA5}">
                      <a16:colId xmlns:a16="http://schemas.microsoft.com/office/drawing/2014/main" val="3881370313"/>
                    </a:ext>
                  </a:extLst>
                </a:gridCol>
              </a:tblGrid>
              <a:tr h="513573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 Security Level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AES/SHA3 hardness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PQC Algorithm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18608291"/>
                  </a:ext>
                </a:extLst>
              </a:tr>
              <a:tr h="513573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Find optimal key in AES-128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Kyber512, Falcon512, Sphincs+SHA256 128f/s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04831415"/>
                  </a:ext>
                </a:extLst>
              </a:tr>
              <a:tr h="513573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Find optimal collision in SHA3-256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Dilithium2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03899540"/>
                  </a:ext>
                </a:extLst>
              </a:tr>
              <a:tr h="513573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Find optimal key in AES-192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Kyber768, Dilithium3, Sphincs+SHA256 192f/s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23259574"/>
                  </a:ext>
                </a:extLst>
              </a:tr>
              <a:tr h="513573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Find optimal collision in SHA3-384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No algorithm tested at this level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57919752"/>
                  </a:ext>
                </a:extLst>
              </a:tr>
              <a:tr h="87609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Find optimal key in AES-256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Kyber1024, Falcon1024, Dilithium5, Sphincs+SHA256 256f/s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663860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086D4-E574-83F4-5189-5ECCFD2A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920A-CAC2-E241-C3AF-771AA49A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5855301"/>
            <a:ext cx="9201665" cy="365125"/>
          </a:xfrm>
        </p:spPr>
        <p:txBody>
          <a:bodyPr/>
          <a:lstStyle/>
          <a:p>
            <a:pPr algn="l"/>
            <a:r>
              <a:rPr lang="en-GB" sz="1800" b="1" i="0">
                <a:solidFill>
                  <a:schemeClr val="accent2">
                    <a:lumMod val="50000"/>
                  </a:schemeClr>
                </a:solidFill>
                <a:effectLst/>
              </a:rPr>
              <a:t>Key takeaway: </a:t>
            </a:r>
            <a:r>
              <a:rPr lang="en-GB" sz="1800" b="0" i="0">
                <a:solidFill>
                  <a:schemeClr val="accent2">
                    <a:lumMod val="50000"/>
                  </a:schemeClr>
                </a:solidFill>
                <a:effectLst/>
              </a:rPr>
              <a:t>Users can leverage the required algorithm based on the security level based on their use case. The security is defined as a function of resources required to break AES and SHA3 algorithms, i.e., optimal key recovery for AES and optimal collision attacks for SHA3.</a:t>
            </a:r>
            <a:endParaRPr lang="en-DE" sz="18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7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967-68F6-7083-CB49-2EBEDA03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41" y="374552"/>
            <a:ext cx="11152695" cy="1325563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1F2328"/>
                </a:solidFill>
                <a:latin typeface="-apple-system"/>
              </a:rPr>
              <a:t>Key &amp; ciphertext/signatures of</a:t>
            </a:r>
            <a:r>
              <a:rPr lang="en-GB" sz="3600" b="0" i="0">
                <a:solidFill>
                  <a:srgbClr val="1F2328"/>
                </a:solidFill>
                <a:effectLst/>
                <a:latin typeface="-apple-system"/>
              </a:rPr>
              <a:t> PQC Algorithms on different security levels</a:t>
            </a:r>
            <a:endParaRPr lang="en-DE" sz="36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B04885-7F51-B5D8-E198-8EC0D5CD3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730569"/>
              </p:ext>
            </p:extLst>
          </p:nvPr>
        </p:nvGraphicFramePr>
        <p:xfrm>
          <a:off x="452485" y="2084724"/>
          <a:ext cx="11538405" cy="3887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681">
                  <a:extLst>
                    <a:ext uri="{9D8B030D-6E8A-4147-A177-3AD203B41FA5}">
                      <a16:colId xmlns:a16="http://schemas.microsoft.com/office/drawing/2014/main" val="2936308241"/>
                    </a:ext>
                  </a:extLst>
                </a:gridCol>
                <a:gridCol w="2307681">
                  <a:extLst>
                    <a:ext uri="{9D8B030D-6E8A-4147-A177-3AD203B41FA5}">
                      <a16:colId xmlns:a16="http://schemas.microsoft.com/office/drawing/2014/main" val="394886561"/>
                    </a:ext>
                  </a:extLst>
                </a:gridCol>
                <a:gridCol w="2307681">
                  <a:extLst>
                    <a:ext uri="{9D8B030D-6E8A-4147-A177-3AD203B41FA5}">
                      <a16:colId xmlns:a16="http://schemas.microsoft.com/office/drawing/2014/main" val="2795086979"/>
                    </a:ext>
                  </a:extLst>
                </a:gridCol>
                <a:gridCol w="2307681">
                  <a:extLst>
                    <a:ext uri="{9D8B030D-6E8A-4147-A177-3AD203B41FA5}">
                      <a16:colId xmlns:a16="http://schemas.microsoft.com/office/drawing/2014/main" val="2430031599"/>
                    </a:ext>
                  </a:extLst>
                </a:gridCol>
                <a:gridCol w="2307681">
                  <a:extLst>
                    <a:ext uri="{9D8B030D-6E8A-4147-A177-3AD203B41FA5}">
                      <a16:colId xmlns:a16="http://schemas.microsoft.com/office/drawing/2014/main" val="2771839226"/>
                    </a:ext>
                  </a:extLst>
                </a:gridCol>
              </a:tblGrid>
              <a:tr h="860485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 Security Level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Algorithm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Public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Private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Ciphertext/Signature size (in bytes)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3774100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Kyber512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800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1632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768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67019116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Falcon512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897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666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1926012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Dilithium2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1312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2528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2420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79827813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Kyber768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1184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2400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1088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30393583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Falcon1024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1793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2305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14729021"/>
                  </a:ext>
                </a:extLst>
              </a:tr>
              <a:tr h="504422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Kyber1024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1568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3168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1588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75939598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E6016-0FDC-1590-C268-AC696170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AA09-50EB-ABAA-6E04-95F46C7D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73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287D-84E4-8DD7-CB3E-B61C7098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Why the draft is relevant to PQUIP?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6AB1-8E1C-EB0B-D601-60DC0950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67" y="1877585"/>
            <a:ext cx="11190402" cy="4542067"/>
          </a:xfrm>
        </p:spPr>
        <p:txBody>
          <a:bodyPr>
            <a:normAutofit/>
          </a:bodyPr>
          <a:lstStyle/>
          <a:p>
            <a:r>
              <a:rPr lang="en-GB" b="0" i="0" u="none" strike="noStrike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The draft explains why engineers need to be aware of and understand post-quantum cryptography.</a:t>
            </a:r>
          </a:p>
          <a:p>
            <a:endParaRPr lang="en-GB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n-GB" b="0" i="0" u="none" strike="noStrike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It emphasizes the potential impact of Cryptographically Relevant Quantum Computers (CRQCs) on current cryptographic systems and the need to transition to post-quantum algorithms to ensure long-term security.</a:t>
            </a:r>
          </a:p>
          <a:p>
            <a:endParaRPr lang="en-GB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n-GB">
                <a:solidFill>
                  <a:srgbClr val="212121"/>
                </a:solidFill>
                <a:latin typeface="Calibri" panose="020F0502020204030204" pitchFamily="34" charset="0"/>
              </a:rPr>
              <a:t>Not much cryptographic math is used in explained in this draft but rather an overview of post quantum use in protocols.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D9BE-F5B5-4B4A-6509-74EBE34E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966F-41BD-D8D7-3CEE-A7A19361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692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8A31-2FFA-EF21-0729-96939E6D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99" y="150620"/>
            <a:ext cx="10515600" cy="1325563"/>
          </a:xfrm>
        </p:spPr>
        <p:txBody>
          <a:bodyPr/>
          <a:lstStyle/>
          <a:p>
            <a:r>
              <a:rPr lang="en-DE"/>
              <a:t>SPHINCS+ and its many variants (Simple only)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23E7C3-08B7-EA76-01CC-469D444CF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624631"/>
              </p:ext>
            </p:extLst>
          </p:nvPr>
        </p:nvGraphicFramePr>
        <p:xfrm>
          <a:off x="2584622" y="1595976"/>
          <a:ext cx="9430795" cy="464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943">
                  <a:extLst>
                    <a:ext uri="{9D8B030D-6E8A-4147-A177-3AD203B41FA5}">
                      <a16:colId xmlns:a16="http://schemas.microsoft.com/office/drawing/2014/main" val="2623127391"/>
                    </a:ext>
                  </a:extLst>
                </a:gridCol>
                <a:gridCol w="2743835">
                  <a:extLst>
                    <a:ext uri="{9D8B030D-6E8A-4147-A177-3AD203B41FA5}">
                      <a16:colId xmlns:a16="http://schemas.microsoft.com/office/drawing/2014/main" val="2941102553"/>
                    </a:ext>
                  </a:extLst>
                </a:gridCol>
                <a:gridCol w="1753510">
                  <a:extLst>
                    <a:ext uri="{9D8B030D-6E8A-4147-A177-3AD203B41FA5}">
                      <a16:colId xmlns:a16="http://schemas.microsoft.com/office/drawing/2014/main" val="281347315"/>
                    </a:ext>
                  </a:extLst>
                </a:gridCol>
                <a:gridCol w="1798938">
                  <a:extLst>
                    <a:ext uri="{9D8B030D-6E8A-4147-A177-3AD203B41FA5}">
                      <a16:colId xmlns:a16="http://schemas.microsoft.com/office/drawing/2014/main" val="3824136287"/>
                    </a:ext>
                  </a:extLst>
                </a:gridCol>
                <a:gridCol w="1653569">
                  <a:extLst>
                    <a:ext uri="{9D8B030D-6E8A-4147-A177-3AD203B41FA5}">
                      <a16:colId xmlns:a16="http://schemas.microsoft.com/office/drawing/2014/main" val="3015438069"/>
                    </a:ext>
                  </a:extLst>
                </a:gridCol>
              </a:tblGrid>
              <a:tr h="337678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 Security Level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Algorithm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Public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Private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Signature size (in bytes)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54390261"/>
                  </a:ext>
                </a:extLst>
              </a:tr>
              <a:tr h="337678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SPHINCS+-{SHA2,SHAKE}-128f</a:t>
                      </a:r>
                      <a:endParaRPr lang="en-GB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17088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49340825"/>
                  </a:ext>
                </a:extLst>
              </a:tr>
              <a:tr h="337678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SPHINCS+-{SHA2,SHAKE}-128s</a:t>
                      </a:r>
                      <a:endParaRPr lang="en-GB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7856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77199379"/>
                  </a:ext>
                </a:extLst>
              </a:tr>
              <a:tr h="337678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SPHINCS+-{SHA2,SHAKE}-192f</a:t>
                      </a:r>
                      <a:endParaRPr lang="en-GB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48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96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35664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47771588"/>
                  </a:ext>
                </a:extLst>
              </a:tr>
              <a:tr h="337678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SPHINCS+-{SHA2,SHAKE}-192s</a:t>
                      </a:r>
                      <a:endParaRPr lang="en-GB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48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96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16224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9343806"/>
                  </a:ext>
                </a:extLst>
              </a:tr>
              <a:tr h="337678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SPHINCS+-{SHA2,SHAKE}-256f</a:t>
                      </a:r>
                      <a:endParaRPr lang="en-GB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49856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97085385"/>
                  </a:ext>
                </a:extLst>
              </a:tr>
              <a:tr h="337678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SPHINCS+-{SHA2,SHAKE}-256s</a:t>
                      </a:r>
                      <a:endParaRPr lang="en-GB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29792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739007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010B7-9ADD-A49F-5909-00305A6A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F56D-C2EC-A32F-38C1-BA688C7B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20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E8CB3-24B6-100D-DC0A-434403EDF418}"/>
              </a:ext>
            </a:extLst>
          </p:cNvPr>
          <p:cNvSpPr txBox="1"/>
          <p:nvPr/>
        </p:nvSpPr>
        <p:spPr>
          <a:xfrm>
            <a:off x="0" y="2122703"/>
            <a:ext cx="25846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chemeClr val="accent6">
                    <a:lumMod val="50000"/>
                  </a:schemeClr>
                </a:solidFill>
                <a:effectLst/>
              </a:rPr>
              <a:t>SPHINCS+ algorithm security levels for different categories i.e., (f) for fast verification and (s) for compactness/smaller. Both SHA256 and SHAKE-256 parametrisation output the same signature sizes, so both have been included.</a:t>
            </a:r>
            <a:endParaRPr lang="en-DE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2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E92F-B533-7947-A8B1-21652B20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Falcon vs Dilithium vs Sphincs+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92E7-186E-00E2-CCA8-52621A3C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278"/>
            <a:ext cx="10515600" cy="4797597"/>
          </a:xfrm>
        </p:spPr>
        <p:txBody>
          <a:bodyPr>
            <a:normAutofit/>
          </a:bodyPr>
          <a:lstStyle/>
          <a:p>
            <a:r>
              <a:rPr lang="en-GB"/>
              <a:t>Dilithium is known for its relatively fast signature generation, while Falcon can provide more efficient signature verification.</a:t>
            </a:r>
          </a:p>
          <a:p>
            <a:endParaRPr lang="en-GB"/>
          </a:p>
          <a:p>
            <a:r>
              <a:rPr lang="en-GB"/>
              <a:t>Falcon also has lower key and signature sizes as compared to Dilithium.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SPHINCS+ offers smaller key sizes, larger signature sizes, slower signature generation, and slower verification when compared to Dilithium and Falcon. 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98BC-B791-B227-3125-19777ED2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AEFC-022B-B60C-4135-C0DF5AE3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1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75CE-5800-2E78-DAB5-6C23DD53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Challenges in Falcon's Signing Operations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5EBA-97C7-E790-3DF0-98DCF051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r>
              <a:rPr lang="en-GB"/>
              <a:t>Falcon's signing operations require constant-time, 64-bit floating point operations to avoid catastrophic side channel vulnerabilities. Doing this correctly (which is also platform-dependent to an extreme degree) is very difficult, as NIST's report noted.</a:t>
            </a:r>
          </a:p>
          <a:p>
            <a:endParaRPr lang="en-GB"/>
          </a:p>
          <a:p>
            <a:r>
              <a:rPr lang="en-GB"/>
              <a:t>Providing a masked implementation of Falcon also seems impossible, per the authors at the RWPQC 2023 symposium earlier this year. </a:t>
            </a:r>
          </a:p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A9B6-DE8E-6356-B980-BD762715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BD178-850D-B101-63E2-D0D9CCFD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9998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806D-1666-3053-9931-BBB99E9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683" y="124638"/>
            <a:ext cx="10515600" cy="1325563"/>
          </a:xfrm>
        </p:spPr>
        <p:txBody>
          <a:bodyPr/>
          <a:lstStyle/>
          <a:p>
            <a:r>
              <a:rPr lang="en-DE"/>
              <a:t>PQC vs Traditional KEMs/KEXs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0E0C7B-BB0A-757A-B66A-34D6E313E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44929"/>
              </p:ext>
            </p:extLst>
          </p:nvPr>
        </p:nvGraphicFramePr>
        <p:xfrm>
          <a:off x="838200" y="1993898"/>
          <a:ext cx="10515600" cy="363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988">
                  <a:extLst>
                    <a:ext uri="{9D8B030D-6E8A-4147-A177-3AD203B41FA5}">
                      <a16:colId xmlns:a16="http://schemas.microsoft.com/office/drawing/2014/main" val="508821168"/>
                    </a:ext>
                  </a:extLst>
                </a:gridCol>
                <a:gridCol w="2235252">
                  <a:extLst>
                    <a:ext uri="{9D8B030D-6E8A-4147-A177-3AD203B41FA5}">
                      <a16:colId xmlns:a16="http://schemas.microsoft.com/office/drawing/2014/main" val="9641026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07241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36467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13763642"/>
                    </a:ext>
                  </a:extLst>
                </a:gridCol>
              </a:tblGrid>
              <a:tr h="73666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 Security Level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Algorithm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Public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Private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Ciphertext size (in bytes)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8040362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Traditional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P256_HKDF_SHA256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65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6586623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Traditional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P521_HKDF_SHA512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133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133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41645275"/>
                  </a:ext>
                </a:extLst>
              </a:tr>
              <a:tr h="73666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Traditional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X25519_HKDF_SHA256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817888176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Kyber512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800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1632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768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66445680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Kyber768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1184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2400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1088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75642730"/>
                  </a:ext>
                </a:extLst>
              </a:tr>
              <a:tr h="43183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Kyber1024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1568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3168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1588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60459745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7D5F8-6774-B0EC-3611-D8116E23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CD4B-1186-6F15-E7A9-9AD012F3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7397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B004-E1E0-8B4A-44E5-5454FC91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28" y="299138"/>
            <a:ext cx="10515600" cy="1325563"/>
          </a:xfrm>
        </p:spPr>
        <p:txBody>
          <a:bodyPr/>
          <a:lstStyle/>
          <a:p>
            <a:r>
              <a:rPr lang="en-DE"/>
              <a:t>PQC vs Traditional Signatures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57C8B-CD31-AED2-8238-B5E1D6A75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028299"/>
              </p:ext>
            </p:extLst>
          </p:nvPr>
        </p:nvGraphicFramePr>
        <p:xfrm>
          <a:off x="1060622" y="1624701"/>
          <a:ext cx="10515600" cy="429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000558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414698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391930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30678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69678962"/>
                    </a:ext>
                  </a:extLst>
                </a:gridCol>
              </a:tblGrid>
              <a:tr h="95022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PQ Security Level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Algorithm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Public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Private key size (in bytes)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Signature size (in bytes)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12057012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Traditional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RSA2048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256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04080773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Traditional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P256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2493659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Falcon512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897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666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53243777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Dilithium2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1312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2528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768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0896789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Dilithium3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1952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4000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3293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99238467"/>
                  </a:ext>
                </a:extLst>
              </a:tr>
              <a:tr h="557025"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Falcon1024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1793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2305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DE">
                          <a:effectLst/>
                        </a:rPr>
                        <a:t>1280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5942325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1FCED-B448-0E0E-0628-B3938974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A6C4-9D95-BE11-C03A-3489D5E5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740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A14D-B1EC-97EE-90DE-02D109C6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4" y="131975"/>
            <a:ext cx="10515600" cy="1325563"/>
          </a:xfrm>
        </p:spPr>
        <p:txBody>
          <a:bodyPr/>
          <a:lstStyle/>
          <a:p>
            <a:r>
              <a:rPr lang="en-DE"/>
              <a:t>PQ/T Hybrid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8733-2441-9A1C-B881-9F76728C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4" y="1325563"/>
            <a:ext cx="11279819" cy="5400462"/>
          </a:xfrm>
        </p:spPr>
        <p:txBody>
          <a:bodyPr>
            <a:normAutofit fontScale="92500" lnSpcReduction="20000"/>
          </a:bodyPr>
          <a:lstStyle/>
          <a:p>
            <a:pPr marL="550507" marR="0" lvl="1" indent="-271685" algn="l" defTabSz="914400" rtl="0" eaLnBrk="1" fontAlgn="auto" latinLnBrk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srgbClr val="212529"/>
              </a:solidFill>
              <a:effectLst/>
              <a:uLnTx/>
              <a:uFillTx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550507" marR="0" lvl="1" indent="-271685" algn="l" defTabSz="914400" rtl="0" eaLnBrk="1" fontAlgn="auto" latinLnBrk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lang="en-US" altLang="en-US">
                <a:solidFill>
                  <a:srgbClr val="212529"/>
                </a:solidFill>
                <a:ea typeface="Nokia Pure Text" panose="020B0504040602060303" pitchFamily="34" charset="0"/>
                <a:cs typeface="Nokia Pure Text" panose="020B0504040602060303" pitchFamily="34" charset="0"/>
              </a:rPr>
              <a:t>Protect from protect from "Harvest Now, Decrypt Later" attack</a:t>
            </a:r>
          </a:p>
          <a:p>
            <a:pPr marL="550507" marR="0" lvl="1" indent="-271685" algn="l" defTabSz="914400" rtl="0" eaLnBrk="1" fontAlgn="auto" latinLnBrk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lang="en-US" altLang="en-US">
                <a:solidFill>
                  <a:srgbClr val="212529"/>
                </a:solidFill>
                <a:ea typeface="Nokia Pure Text" panose="020B0504040602060303" pitchFamily="34" charset="0"/>
                <a:cs typeface="Nokia Pure Text" panose="020B0504040602060303" pitchFamily="34" charset="0"/>
              </a:rPr>
              <a:t>Concatenate hybrid key agreement scheme</a:t>
            </a:r>
          </a:p>
          <a:p>
            <a:pPr marL="1007707" lvl="2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Hybrid key exchange in TLS 1.3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  <a:hlinkClick r:id="rId2"/>
              </a:rPr>
              <a:t>https://datatracker.ietf.org/doc/draft-ietf-tls-hybrid-design/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12529"/>
              </a:solidFill>
              <a:effectLst/>
              <a:uLnTx/>
              <a:uFillTx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1464907" lvl="3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It provides hybrid confidentiality but does not address hybrid authentication	</a:t>
            </a:r>
          </a:p>
          <a:p>
            <a:pPr marL="1464907" lvl="3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the client's key-share contains two component public keys, one for a post-quantum algorithm and one for a traditional algorithm (ECDH ephemeral key-share)</a:t>
            </a:r>
          </a:p>
          <a:p>
            <a:pPr marL="1464907" lvl="3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For the server’s share,  concatenation</a:t>
            </a:r>
            <a:r>
              <a:rPr lang="en-US" altLang="en-US" sz="2400">
                <a:solidFill>
                  <a:srgbClr val="212529"/>
                </a:solidFill>
                <a:ea typeface="Nokia Pure Text" panose="020B0504040602060303" pitchFamily="34" charset="0"/>
                <a:cs typeface="Nokia Pure Text" panose="020B0504040602060303" pitchFamily="34" charset="0"/>
              </a:rPr>
              <a:t> of ct (ciphertext) and ephemeral key-share (ECDH)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12529"/>
              </a:solidFill>
              <a:effectLst/>
              <a:uLnTx/>
              <a:uFillTx/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pPr marL="1464907" lvl="3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hybrid secret by concatenating the two shared secrets </a:t>
            </a:r>
          </a:p>
          <a:p>
            <a:pPr marL="550507" lvl="1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Cascade hybrid key agreement scheme</a:t>
            </a:r>
          </a:p>
          <a:p>
            <a:pPr marL="1007707" lvl="2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Multiple Key Exchanges in the Internet Key Exchange Protocol Version 2 (IKEv2)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  <a:hlinkClick r:id="rId3"/>
              </a:rPr>
              <a:t>https://datatracker.ietf.org/doc/rfc9370/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 </a:t>
            </a:r>
          </a:p>
          <a:p>
            <a:pPr marL="1007707" lvl="2" indent="-271685">
              <a:lnSpc>
                <a:spcPct val="100000"/>
              </a:lnSpc>
              <a:spcBef>
                <a:spcPts val="697"/>
              </a:spcBef>
              <a:buFont typeface="Arial"/>
              <a:buChar char="•"/>
              <a:tabLst>
                <a:tab pos="550507" algn="l"/>
                <a:tab pos="550983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ea typeface="Nokia Pure Text" panose="020B0504040602060303" pitchFamily="34" charset="0"/>
                <a:cs typeface="Nokia Pure Text" panose="020B0504040602060303" pitchFamily="34" charset="0"/>
              </a:rPr>
              <a:t>Allows the negotiation of one or more PQC algorithms to exchange data, in addition to the existing (EC)DH key exchange data. </a:t>
            </a:r>
          </a:p>
          <a:p>
            <a:pPr marL="736022" lvl="2" indent="0">
              <a:lnSpc>
                <a:spcPct val="100000"/>
              </a:lnSpc>
              <a:spcBef>
                <a:spcPts val="697"/>
              </a:spcBef>
              <a:buNone/>
              <a:tabLst>
                <a:tab pos="550507" algn="l"/>
                <a:tab pos="550983" algn="l"/>
              </a:tabLst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212529"/>
              </a:solidFill>
              <a:effectLst/>
              <a:uLnTx/>
              <a:uFillTx/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CBAD9-BE7D-970A-1539-4653A8AC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CE99-7255-7249-CBDC-669A75EB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7729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70A9-042E-FDFB-8A1A-5EB934BD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PQ/T Hybrid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0636-7CD9-57A7-DA02-42F19E7A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sz="2400">
                <a:ea typeface="Nokia Pure Text" panose="020B0504040602060303" pitchFamily="34" charset="0"/>
                <a:cs typeface="Nokia Pure Text" panose="020B0504040602060303" pitchFamily="34" charset="0"/>
              </a:rPr>
              <a:t>Protect from on-path attacker using CRQC</a:t>
            </a:r>
          </a:p>
          <a:p>
            <a:endParaRPr lang="en-US" sz="2400"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sz="2400">
                <a:ea typeface="Nokia Pure Text" panose="020B0504040602060303" pitchFamily="34" charset="0"/>
                <a:cs typeface="Nokia Pure Text" panose="020B0504040602060303" pitchFamily="34" charset="0"/>
              </a:rPr>
              <a:t>Authentication through a PQ/T hybrid scheme or a PQ/T hybrid protocol, as long as at least one component algorithm remains secure to provide the intended security level. </a:t>
            </a:r>
          </a:p>
          <a:p>
            <a:endParaRPr lang="en-US" sz="2400"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sz="2400">
                <a:ea typeface="Nokia Pure Text" panose="020B0504040602060303" pitchFamily="34" charset="0"/>
                <a:cs typeface="Nokia Pure Text" panose="020B0504040602060303" pitchFamily="34" charset="0"/>
              </a:rPr>
              <a:t>The frequency and duration of system upgrades and the time when CRQCs will become widely available need to be weighed in to determine </a:t>
            </a:r>
            <a:r>
              <a:rPr lang="en-US" sz="2400" b="1" u="sng">
                <a:ea typeface="Nokia Pure Text" panose="020B0504040602060303" pitchFamily="34" charset="0"/>
                <a:cs typeface="Nokia Pure Text" panose="020B0504040602060303" pitchFamily="34" charset="0"/>
              </a:rPr>
              <a:t>whether and when to support the PQ/T Hybrid Authentication property</a:t>
            </a:r>
            <a:r>
              <a:rPr lang="en-US" sz="2400">
                <a:ea typeface="Nokia Pure Text" panose="020B0504040602060303" pitchFamily="34" charset="0"/>
                <a:cs typeface="Nokia Pure Text" panose="020B0504040602060303" pitchFamily="34" charset="0"/>
              </a:rPr>
              <a:t>.</a:t>
            </a:r>
          </a:p>
          <a:p>
            <a:pPr marL="0" indent="0">
              <a:buNone/>
            </a:pPr>
            <a:endParaRPr lang="en-US" sz="2400">
              <a:ea typeface="Nokia Pure Text" panose="020B0504040602060303" pitchFamily="34" charset="0"/>
              <a:cs typeface="Nokia Pure Text" panose="020B0504040602060303" pitchFamily="34" charset="0"/>
            </a:endParaRPr>
          </a:p>
          <a:p>
            <a:r>
              <a:rPr lang="en-US" sz="2400">
                <a:ea typeface="Nokia Pure Text" panose="020B0504040602060303" pitchFamily="34" charset="0"/>
                <a:cs typeface="Nokia Pure Text" panose="020B0504040602060303" pitchFamily="34" charset="0"/>
              </a:rPr>
              <a:t>Discussions in LAMPS WG to use PQ/T Hybrid Certificate</a:t>
            </a:r>
            <a:endParaRPr lang="en-DE" sz="2400">
              <a:ea typeface="Nokia Pure Text" panose="020B0504040602060303" pitchFamily="34" charset="0"/>
              <a:cs typeface="Nokia Pure Text" panose="020B05040406020603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2B68-4207-9B08-0127-D2EFECD1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CD22-6FAB-673E-4872-14010B13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486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F032-CC21-46DB-4E33-8AB7CBB5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0"/>
            <a:ext cx="10515600" cy="1325563"/>
          </a:xfrm>
        </p:spPr>
        <p:txBody>
          <a:bodyPr/>
          <a:lstStyle/>
          <a:p>
            <a:r>
              <a:rPr lang="en-DE"/>
              <a:t>Hybrid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DF6A-3B12-97B0-C130-4C9F9E7B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7" y="1360422"/>
            <a:ext cx="10515600" cy="5178490"/>
          </a:xfrm>
        </p:spPr>
        <p:txBody>
          <a:bodyPr>
            <a:normAutofit fontScale="92500" lnSpcReduction="20000"/>
          </a:bodyPr>
          <a:lstStyle/>
          <a:p>
            <a:r>
              <a:rPr lang="en-GB" b="0" i="0" dirty="0">
                <a:solidFill>
                  <a:srgbClr val="1F2328"/>
                </a:solidFill>
                <a:effectLst/>
              </a:rPr>
              <a:t>It is possible to use more than two algorithms together in a hybrid scheme, and there are multiple possible ways those algorithms can be combined.</a:t>
            </a:r>
          </a:p>
          <a:p>
            <a:endParaRPr lang="en-GB" b="0" i="0" dirty="0">
              <a:solidFill>
                <a:srgbClr val="1F2328"/>
              </a:solidFill>
              <a:effectLst/>
            </a:endParaRPr>
          </a:p>
          <a:p>
            <a:r>
              <a:rPr lang="en-GB" b="0" i="0" dirty="0">
                <a:solidFill>
                  <a:srgbClr val="1F2328"/>
                </a:solidFill>
                <a:effectLst/>
              </a:rPr>
              <a:t>For the purposes of a post-quantum transition, the simple combination of a post-quantum algorithm with a single classical algorithm is the most straightforward, but the use of multiple post-quantum algorithms with different hard math problems has also been considered.</a:t>
            </a:r>
          </a:p>
          <a:p>
            <a:endParaRPr lang="en-GB" dirty="0">
              <a:solidFill>
                <a:srgbClr val="1F2328"/>
              </a:solidFill>
            </a:endParaRPr>
          </a:p>
          <a:p>
            <a:r>
              <a:rPr lang="en-GB" b="0" i="0" dirty="0">
                <a:solidFill>
                  <a:srgbClr val="1F2328"/>
                </a:solidFill>
                <a:effectLst/>
              </a:rPr>
              <a:t>When combining algorithms, it is possible to require that both algorithms validate (the so-called "and" mode) or that only one does (the "or" mode), or even some more complicated scheme.</a:t>
            </a:r>
          </a:p>
          <a:p>
            <a:endParaRPr lang="en-GB" dirty="0">
              <a:solidFill>
                <a:srgbClr val="1F2328"/>
              </a:solidFill>
            </a:endParaRPr>
          </a:p>
          <a:p>
            <a:r>
              <a:rPr lang="en-GB" b="0" i="0" dirty="0">
                <a:solidFill>
                  <a:srgbClr val="1F2328"/>
                </a:solidFill>
                <a:effectLst/>
              </a:rPr>
              <a:t>Schemes that do not require both algorithms to validate only have the strength of the weakest algorithm, and therefore offer little or no security benefit. 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5CF96-B0AE-9080-9CFF-9CE82DEA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67C5-1028-43A0-A71D-7460FC33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2408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3F76-0DC9-0FC0-EE70-A928DF47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178694"/>
            <a:ext cx="10515600" cy="1325563"/>
          </a:xfrm>
        </p:spPr>
        <p:txBody>
          <a:bodyPr/>
          <a:lstStyle/>
          <a:p>
            <a:r>
              <a:rPr lang="en-DE"/>
              <a:t>Hybrid Mechanisms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C287-323D-CDE1-3CB4-9D8AF4F8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>
                <a:solidFill>
                  <a:srgbClr val="1F2328"/>
                </a:solidFill>
                <a:effectLst/>
              </a:rPr>
              <a:t>When combining keys in an "and" mode, it may make more sense to consider them to be a single composite key, instead of two keys.</a:t>
            </a:r>
          </a:p>
          <a:p>
            <a:endParaRPr lang="en-GB">
              <a:solidFill>
                <a:srgbClr val="1F2328"/>
              </a:solidFill>
            </a:endParaRPr>
          </a:p>
          <a:p>
            <a:r>
              <a:rPr lang="en-GB" b="0" i="0">
                <a:solidFill>
                  <a:srgbClr val="1F2328"/>
                </a:solidFill>
                <a:effectLst/>
              </a:rPr>
              <a:t>This generally requires fewer changes to various components of PKI ecosystems, many of which are not prepared to deal with two keys or dual signatures.</a:t>
            </a:r>
          </a:p>
          <a:p>
            <a:endParaRPr lang="en-GB">
              <a:solidFill>
                <a:srgbClr val="1F2328"/>
              </a:solidFill>
            </a:endParaRPr>
          </a:p>
          <a:p>
            <a:r>
              <a:rPr lang="en-GB" b="0" i="0">
                <a:solidFill>
                  <a:srgbClr val="1F2328"/>
                </a:solidFill>
                <a:effectLst/>
              </a:rPr>
              <a:t>To an implementer, a "composite" algorithm composed of two other algorithms is simply a new algorithm, and support for adding new algorithms generally already exists. 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BECD-F921-C97B-AB20-00BEDD3A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D144-8C8B-A993-49BF-18863223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8829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65FF-A875-5BAB-1880-30430043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Hybrid Mechanisms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892E-E37E-C384-F3A3-6FE99109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b="0" i="0">
                <a:solidFill>
                  <a:srgbClr val="1F2328"/>
                </a:solidFill>
                <a:effectLst/>
              </a:rPr>
              <a:t>All that needs to be done is to standardize the formats of how the two keys from the two algorithms are combined into a single data structure, and how the two resulting signatures are combined into a single signature. </a:t>
            </a:r>
          </a:p>
          <a:p>
            <a:endParaRPr lang="en-GB">
              <a:solidFill>
                <a:srgbClr val="1F2328"/>
              </a:solidFill>
            </a:endParaRPr>
          </a:p>
          <a:p>
            <a:r>
              <a:rPr lang="en-GB" b="0" i="0">
                <a:solidFill>
                  <a:srgbClr val="1F2328"/>
                </a:solidFill>
                <a:effectLst/>
              </a:rPr>
              <a:t>The answer can be as simple as concatenation, if the lengths are fixed or easily determined.</a:t>
            </a:r>
          </a:p>
          <a:p>
            <a:endParaRPr lang="en-GB">
              <a:solidFill>
                <a:srgbClr val="1F2328"/>
              </a:solidFill>
            </a:endParaRPr>
          </a:p>
          <a:p>
            <a:r>
              <a:rPr lang="en-GB" b="1"/>
              <a:t>Many of these points are still being actively explored and discussed, and the consensus may change over time</a:t>
            </a:r>
            <a:endParaRPr lang="en-DE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B54A-F598-2A25-6A8B-7C9823F3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166B-7674-189A-3E3D-1F604C6F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64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EEA4-AD6F-D6D0-7DA2-9107E8EB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Contents of the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AB34-BD31-19CE-1B41-70D64CF0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" y="1854559"/>
            <a:ext cx="11381295" cy="5003441"/>
          </a:xfrm>
        </p:spPr>
        <p:txBody>
          <a:bodyPr>
            <a:normAutofit/>
          </a:bodyPr>
          <a:lstStyle/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Traditional Cryptographic Primitives that Could Be Replaced by PQC</a:t>
            </a:r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NIST PQC Algorithms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Threat of CRQCs on Cryptography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Timeline for transition (Mosca’s model)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Post-quantum cryptography categories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KEMs, Signatures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Recommendations for Security / Performance Trade-offs (PQC vs Classical)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Post-Quantum and Traditional Hybrid Schemes</a:t>
            </a:r>
          </a:p>
          <a:p>
            <a:r>
              <a:rPr lang="en-GB" i="0">
                <a:solidFill>
                  <a:srgbClr val="1F2328"/>
                </a:solidFill>
                <a:effectLst/>
                <a:latin typeface="-apple-system"/>
              </a:rPr>
              <a:t>Security Considerations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0F34-990D-09A5-2C13-05575A4E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CB99-DF03-B1FD-F04F-B1217542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7645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A5FC-9A78-CE6C-621C-1D588FD6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Security Considerations - 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685F-097B-7D8A-4D76-0444020A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Classical cryptanalysis exploits weaknesses in algorithm design, mathematical vulnerabilities, or implementation flaws, whereas quantum cryptanalysis harnesses the power of CRQCs to solve specific mathematical problems more efficiently.</a:t>
            </a:r>
          </a:p>
          <a:p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Both pose threats to the security of cryptographic algorithms, including those used in PQC</a:t>
            </a:r>
          </a:p>
          <a:p>
            <a:endParaRPr lang="en-GB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Developing and adopting new cryptographic algorithms resilient against these threats is crucial for ensuring long-term security in the face of advancing cryptanalysis techniques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EDEE-7B43-989A-C26A-1D4034D8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3841-5971-1DFD-6271-CF6DAABB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60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FFC9-BAB3-1842-89EF-6D1140A3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9573" cy="1325563"/>
          </a:xfrm>
        </p:spPr>
        <p:txBody>
          <a:bodyPr/>
          <a:lstStyle/>
          <a:p>
            <a:r>
              <a:rPr lang="en-DE"/>
              <a:t>Security Considerations - Cryptographic 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1045-662E-415F-3DDE-D9B25252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Cryptographic agility is relevant for both classical and quantum cryptanalysis as it enables organizations to adapt to emerging threats, adopt stronger algorithms, comply with standards, and plan for long-term security in the face of evolving cryptanalytic techniques and the advent of CRQCs</a:t>
            </a:r>
            <a:r>
              <a:rPr lang="en-DE" b="0" i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endParaRPr lang="en-DE">
              <a:solidFill>
                <a:srgbClr val="1F2328"/>
              </a:solidFill>
              <a:latin typeface="-apple-system"/>
            </a:endParaRPr>
          </a:p>
          <a:p>
            <a:r>
              <a:rPr lang="en-GB" b="0" i="0">
                <a:solidFill>
                  <a:srgbClr val="1F2328"/>
                </a:solidFill>
                <a:effectLst/>
                <a:latin typeface="-apple-system"/>
              </a:rPr>
              <a:t>Several PQC schemes are available that need to be tested; cryptography experts around the world are pushing for the best possible solutions, and the first standards that will ease the introduction of PQC are being prepared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25E3-A30C-11BA-C857-194E334D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6308-940D-0709-09FE-3E5E2FB6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4078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00E5-8781-9567-E7D2-C278BCF8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i="0">
                <a:solidFill>
                  <a:srgbClr val="1F2328"/>
                </a:solidFill>
                <a:effectLst/>
              </a:rPr>
              <a:t>Hybrid Key Exchange : Bridging the Gap Between Post-Quantum and Traditional Cryptography</a:t>
            </a:r>
            <a:endParaRPr lang="en-DE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D105-16D0-0CE2-5913-5A8BBDB29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582"/>
            <a:ext cx="10515600" cy="4801418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Post-quantum algorithms selected for standardization are relatively new and they they have not been subject to the same depth of study as traditional algorithms.</a:t>
            </a:r>
          </a:p>
          <a:p>
            <a:endParaRPr lang="en-GB" dirty="0">
              <a:solidFill>
                <a:srgbClr val="1F2328"/>
              </a:solidFill>
              <a:latin typeface="-apple-system"/>
            </a:endParaRPr>
          </a:p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In addition, certain deployments may need to retain traditional algorithms due to regulatory constraints, for example FIPS compliance.</a:t>
            </a:r>
          </a:p>
          <a:p>
            <a:endParaRPr lang="en-GB" dirty="0">
              <a:solidFill>
                <a:srgbClr val="1F2328"/>
              </a:solidFill>
              <a:latin typeface="-apple-system"/>
            </a:endParaRPr>
          </a:p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Hybrid key exchange enables potential security against "Harvest Now, Decrypt Later" attack while not fully abandoning traditional cryptosystems.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7A30-97D9-FFBF-AEAC-84982694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2F68-CF7E-12C8-2C05-7F762089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2287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CA21-DB91-9411-AA66-D9E83566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Contributing to this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37FB-F6C3-22A0-B589-B10B9B176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579938"/>
          </a:xfrm>
        </p:spPr>
        <p:txBody>
          <a:bodyPr/>
          <a:lstStyle/>
          <a:p>
            <a:r>
              <a:rPr lang="en-US"/>
              <a:t>Comments and Suggestions are welcome</a:t>
            </a:r>
          </a:p>
          <a:p>
            <a:endParaRPr lang="en-US"/>
          </a:p>
          <a:p>
            <a:r>
              <a:rPr lang="en-DE"/>
              <a:t>The document is being collaborated on: </a:t>
            </a:r>
            <a:r>
              <a:rPr lang="en-GB">
                <a:hlinkClick r:id="rId2"/>
              </a:rPr>
              <a:t>tireddy2/</a:t>
            </a:r>
            <a:r>
              <a:rPr lang="en-GB" err="1">
                <a:hlinkClick r:id="rId2"/>
              </a:rPr>
              <a:t>pqc</a:t>
            </a:r>
            <a:r>
              <a:rPr lang="en-GB">
                <a:hlinkClick r:id="rId2"/>
              </a:rPr>
              <a:t>-for-engineers (github.com)</a:t>
            </a:r>
            <a:endParaRPr lang="en-GB"/>
          </a:p>
          <a:p>
            <a:pPr marL="0" indent="0">
              <a:buNone/>
            </a:pPr>
            <a:endParaRPr lang="en-GB"/>
          </a:p>
          <a:p>
            <a:r>
              <a:rPr lang="en-GB"/>
              <a:t>E-mail archive: </a:t>
            </a:r>
            <a:r>
              <a:rPr lang="en-GB" err="1">
                <a:hlinkClick r:id="rId3"/>
              </a:rPr>
              <a:t>pqc</a:t>
            </a:r>
            <a:r>
              <a:rPr lang="en-GB">
                <a:hlinkClick r:id="rId3"/>
              </a:rPr>
              <a:t> (ietf.org)</a:t>
            </a:r>
            <a:endParaRPr lang="en-GB"/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42989-0B43-12C4-1DBE-BF361795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ECFB-BE32-842F-1ECE-AF4B329C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6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>
            <a:extLst>
              <a:ext uri="{FF2B5EF4-FFF2-40B4-BE49-F238E27FC236}">
                <a16:creationId xmlns:a16="http://schemas.microsoft.com/office/drawing/2014/main" id="{98B0A9C3-02BA-C70F-95AC-AD59F7219870}"/>
              </a:ext>
            </a:extLst>
          </p:cNvPr>
          <p:cNvSpPr txBox="1"/>
          <p:nvPr/>
        </p:nvSpPr>
        <p:spPr>
          <a:xfrm>
            <a:off x="556800" y="828480"/>
            <a:ext cx="11077920" cy="45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endParaRPr lang="en-US" sz="2800" spc="-1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5" name="TextShape 3">
            <a:extLst>
              <a:ext uri="{FF2B5EF4-FFF2-40B4-BE49-F238E27FC236}">
                <a16:creationId xmlns:a16="http://schemas.microsoft.com/office/drawing/2014/main" id="{31C0F875-1520-F82F-CD8F-68475B4A9111}"/>
              </a:ext>
            </a:extLst>
          </p:cNvPr>
          <p:cNvSpPr txBox="1"/>
          <p:nvPr/>
        </p:nvSpPr>
        <p:spPr>
          <a:xfrm>
            <a:off x="556800" y="374400"/>
            <a:ext cx="11077920" cy="45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tabLst>
                <a:tab pos="0" algn="l"/>
              </a:tabLst>
            </a:pPr>
            <a:endParaRPr lang="en-US" sz="3200" spc="-1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1872B157-4717-D195-EFFB-EA4658E9528A}"/>
              </a:ext>
            </a:extLst>
          </p:cNvPr>
          <p:cNvSpPr/>
          <p:nvPr/>
        </p:nvSpPr>
        <p:spPr>
          <a:xfrm>
            <a:off x="1291680" y="1429920"/>
            <a:ext cx="3352320" cy="41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defTabSz="914377">
              <a:spcAft>
                <a:spcPts val="801"/>
              </a:spcAft>
              <a:tabLst>
                <a:tab pos="0" algn="l"/>
              </a:tabLst>
            </a:pPr>
            <a:r>
              <a:rPr lang="en-US" sz="3200">
                <a:solidFill>
                  <a:schemeClr val="accent1"/>
                </a:solidFill>
                <a:latin typeface="Nokia Pure Headline Light" panose="020B0304020202020204" pitchFamily="34" charset="0"/>
              </a:rPr>
              <a:t>Asymmetric Crypto</a:t>
            </a: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F6ADB0EF-1695-E5A5-3128-2D30AE276C44}"/>
              </a:ext>
            </a:extLst>
          </p:cNvPr>
          <p:cNvSpPr/>
          <p:nvPr/>
        </p:nvSpPr>
        <p:spPr>
          <a:xfrm>
            <a:off x="7291200" y="1429920"/>
            <a:ext cx="4570080" cy="41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defTabSz="914377">
              <a:spcAft>
                <a:spcPts val="801"/>
              </a:spcAft>
              <a:tabLst>
                <a:tab pos="0" algn="l"/>
              </a:tabLst>
            </a:pPr>
            <a:r>
              <a:rPr lang="en-US" sz="3200">
                <a:solidFill>
                  <a:schemeClr val="accent1"/>
                </a:solidFill>
                <a:latin typeface="Nokia Pure Headline Light" panose="020B0304020202020204" pitchFamily="34" charset="0"/>
              </a:rPr>
              <a:t>Symmetric Crypto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FF507258-6F87-3CCF-F775-8877BF9B171A}"/>
              </a:ext>
            </a:extLst>
          </p:cNvPr>
          <p:cNvSpPr/>
          <p:nvPr/>
        </p:nvSpPr>
        <p:spPr>
          <a:xfrm>
            <a:off x="7291200" y="2248320"/>
            <a:ext cx="0" cy="3165120"/>
          </a:xfrm>
          <a:prstGeom prst="line">
            <a:avLst/>
          </a:prstGeom>
          <a:ln w="324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9" name="Picture 15" descr="A necklace hanging on a wall&#10;&#10;Description automatically generated">
            <a:extLst>
              <a:ext uri="{FF2B5EF4-FFF2-40B4-BE49-F238E27FC236}">
                <a16:creationId xmlns:a16="http://schemas.microsoft.com/office/drawing/2014/main" id="{5BC8E314-222C-D90A-2614-686568D9300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5840" y="2376960"/>
            <a:ext cx="736800" cy="732000"/>
          </a:xfrm>
          <a:prstGeom prst="rect">
            <a:avLst/>
          </a:prstGeom>
          <a:ln>
            <a:noFill/>
          </a:ln>
        </p:spPr>
      </p:pic>
      <p:pic>
        <p:nvPicPr>
          <p:cNvPr id="10" name="Picture 16" descr="A necklace hanging on a wall&#10;&#10;Description automatically generated">
            <a:extLst>
              <a:ext uri="{FF2B5EF4-FFF2-40B4-BE49-F238E27FC236}">
                <a16:creationId xmlns:a16="http://schemas.microsoft.com/office/drawing/2014/main" id="{34472550-F6D0-A131-1B80-A1AD1D31C4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832320" y="2376960"/>
            <a:ext cx="736800" cy="732000"/>
          </a:xfrm>
          <a:prstGeom prst="rect">
            <a:avLst/>
          </a:prstGeom>
          <a:ln>
            <a:noFill/>
          </a:ln>
        </p:spPr>
      </p:pic>
      <p:pic>
        <p:nvPicPr>
          <p:cNvPr id="11" name="Picture 1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B9B42FD-AC75-5D09-1C9D-E1A52CEF8CA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290400" y="235392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12" name="Picture 18" descr="A close up of a mans face&#10;&#10;Description automatically generated">
            <a:extLst>
              <a:ext uri="{FF2B5EF4-FFF2-40B4-BE49-F238E27FC236}">
                <a16:creationId xmlns:a16="http://schemas.microsoft.com/office/drawing/2014/main" id="{94400116-FEFF-7CAC-4881-1CEB94D1559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393600" y="285552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13" name="Graphic 23" descr="Key outline">
            <a:extLst>
              <a:ext uri="{FF2B5EF4-FFF2-40B4-BE49-F238E27FC236}">
                <a16:creationId xmlns:a16="http://schemas.microsoft.com/office/drawing/2014/main" id="{8D6596B1-1A4C-5F9A-2E7E-D6107E3215E8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3510720" y="2093760"/>
            <a:ext cx="541920" cy="541920"/>
          </a:xfrm>
          <a:prstGeom prst="rect">
            <a:avLst/>
          </a:prstGeom>
          <a:ln>
            <a:noFill/>
          </a:ln>
        </p:spPr>
      </p:pic>
      <p:pic>
        <p:nvPicPr>
          <p:cNvPr id="14" name="Graphic 24" descr="Key outline">
            <a:extLst>
              <a:ext uri="{FF2B5EF4-FFF2-40B4-BE49-F238E27FC236}">
                <a16:creationId xmlns:a16="http://schemas.microsoft.com/office/drawing/2014/main" id="{39C05FE1-EA47-0AEC-8C19-AC0590FC9906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3541440" y="3083040"/>
            <a:ext cx="541920" cy="541920"/>
          </a:xfrm>
          <a:prstGeom prst="rect">
            <a:avLst/>
          </a:prstGeom>
          <a:ln>
            <a:noFill/>
          </a:ln>
        </p:spPr>
      </p:pic>
      <p:pic>
        <p:nvPicPr>
          <p:cNvPr id="15" name="Graphic 25" descr="Key outline">
            <a:extLst>
              <a:ext uri="{FF2B5EF4-FFF2-40B4-BE49-F238E27FC236}">
                <a16:creationId xmlns:a16="http://schemas.microsoft.com/office/drawing/2014/main" id="{F91D127C-E890-B7B2-4926-9568D91E40E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577760" y="2076480"/>
            <a:ext cx="541920" cy="541920"/>
          </a:xfrm>
          <a:prstGeom prst="rect">
            <a:avLst/>
          </a:prstGeom>
          <a:ln>
            <a:noFill/>
          </a:ln>
        </p:spPr>
      </p:pic>
      <p:pic>
        <p:nvPicPr>
          <p:cNvPr id="16" name="Graphic 26" descr="Key outline">
            <a:extLst>
              <a:ext uri="{FF2B5EF4-FFF2-40B4-BE49-F238E27FC236}">
                <a16:creationId xmlns:a16="http://schemas.microsoft.com/office/drawing/2014/main" id="{715CD340-5FF8-7AF0-4512-E5DD293A062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577760" y="3112800"/>
            <a:ext cx="541920" cy="541920"/>
          </a:xfrm>
          <a:prstGeom prst="rect">
            <a:avLst/>
          </a:prstGeom>
          <a:ln>
            <a:noFill/>
          </a:ln>
        </p:spPr>
      </p:pic>
      <p:sp>
        <p:nvSpPr>
          <p:cNvPr id="17" name="Line 9">
            <a:extLst>
              <a:ext uri="{FF2B5EF4-FFF2-40B4-BE49-F238E27FC236}">
                <a16:creationId xmlns:a16="http://schemas.microsoft.com/office/drawing/2014/main" id="{C5E8F114-6AA2-E1E1-CCDB-9874EB5951F1}"/>
              </a:ext>
            </a:extLst>
          </p:cNvPr>
          <p:cNvSpPr/>
          <p:nvPr/>
        </p:nvSpPr>
        <p:spPr>
          <a:xfrm>
            <a:off x="1872480" y="2868480"/>
            <a:ext cx="1901760" cy="0"/>
          </a:xfrm>
          <a:prstGeom prst="line">
            <a:avLst/>
          </a:prstGeom>
          <a:ln w="28440"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" name="Picture 30" descr="A necklace hanging on a wall&#10;&#10;Description automatically generated">
            <a:extLst>
              <a:ext uri="{FF2B5EF4-FFF2-40B4-BE49-F238E27FC236}">
                <a16:creationId xmlns:a16="http://schemas.microsoft.com/office/drawing/2014/main" id="{5C53B36A-45E7-45F4-409B-06BE921E85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53920" y="2414400"/>
            <a:ext cx="736800" cy="732000"/>
          </a:xfrm>
          <a:prstGeom prst="rect">
            <a:avLst/>
          </a:prstGeom>
          <a:ln>
            <a:noFill/>
          </a:ln>
        </p:spPr>
      </p:pic>
      <p:pic>
        <p:nvPicPr>
          <p:cNvPr id="19" name="Picture 31" descr="A necklace hanging on a wall&#10;&#10;Description automatically generated">
            <a:extLst>
              <a:ext uri="{FF2B5EF4-FFF2-40B4-BE49-F238E27FC236}">
                <a16:creationId xmlns:a16="http://schemas.microsoft.com/office/drawing/2014/main" id="{3E0E38E2-0A32-CFC9-8E74-882A27F93C0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950880" y="2414400"/>
            <a:ext cx="736800" cy="732000"/>
          </a:xfrm>
          <a:prstGeom prst="rect">
            <a:avLst/>
          </a:prstGeom>
          <a:ln>
            <a:noFill/>
          </a:ln>
        </p:spPr>
      </p:pic>
      <p:pic>
        <p:nvPicPr>
          <p:cNvPr id="20" name="Graphic 33" descr="Key outline">
            <a:extLst>
              <a:ext uri="{FF2B5EF4-FFF2-40B4-BE49-F238E27FC236}">
                <a16:creationId xmlns:a16="http://schemas.microsoft.com/office/drawing/2014/main" id="{6FDD5D6C-7999-A6D2-E2BF-47D950772C9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10790880" y="2584320"/>
            <a:ext cx="541920" cy="541920"/>
          </a:xfrm>
          <a:prstGeom prst="rect">
            <a:avLst/>
          </a:prstGeom>
          <a:ln>
            <a:noFill/>
          </a:ln>
        </p:spPr>
      </p:pic>
      <p:sp>
        <p:nvSpPr>
          <p:cNvPr id="21" name="Line 10">
            <a:extLst>
              <a:ext uri="{FF2B5EF4-FFF2-40B4-BE49-F238E27FC236}">
                <a16:creationId xmlns:a16="http://schemas.microsoft.com/office/drawing/2014/main" id="{264AC030-0148-87ED-4D69-596C251A214C}"/>
              </a:ext>
            </a:extLst>
          </p:cNvPr>
          <p:cNvSpPr/>
          <p:nvPr/>
        </p:nvSpPr>
        <p:spPr>
          <a:xfrm>
            <a:off x="7951680" y="2855520"/>
            <a:ext cx="1902240" cy="0"/>
          </a:xfrm>
          <a:prstGeom prst="line">
            <a:avLst/>
          </a:prstGeom>
          <a:ln w="28440">
            <a:solidFill>
              <a:schemeClr val="dk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" name="Graphic 38" descr="Key outline">
            <a:extLst>
              <a:ext uri="{FF2B5EF4-FFF2-40B4-BE49-F238E27FC236}">
                <a16:creationId xmlns:a16="http://schemas.microsoft.com/office/drawing/2014/main" id="{A67FC87B-6B27-BC57-DCFB-9A6DC8C26B63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573600" y="2580000"/>
            <a:ext cx="541920" cy="541920"/>
          </a:xfrm>
          <a:prstGeom prst="rect">
            <a:avLst/>
          </a:prstGeom>
          <a:ln>
            <a:noFill/>
          </a:ln>
        </p:spPr>
      </p:pic>
      <p:pic>
        <p:nvPicPr>
          <p:cNvPr id="23" name="Picture 3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3C1BD9C-35EA-013E-7AF0-4372CE059E4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32640" y="235392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24" name="Picture 40" descr="A close up of a mans face&#10;&#10;Description automatically generated">
            <a:extLst>
              <a:ext uri="{FF2B5EF4-FFF2-40B4-BE49-F238E27FC236}">
                <a16:creationId xmlns:a16="http://schemas.microsoft.com/office/drawing/2014/main" id="{7FF430E6-F552-B9EE-8D38-6D78C42FDDD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935360" y="285552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25" name="Picture 4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5434995-4345-0586-57A9-51EC6BEC6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79520" y="235104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26" name="Picture 42" descr="A close up of a mans face&#10;&#10;Description automatically generated">
            <a:extLst>
              <a:ext uri="{FF2B5EF4-FFF2-40B4-BE49-F238E27FC236}">
                <a16:creationId xmlns:a16="http://schemas.microsoft.com/office/drawing/2014/main" id="{9C5AB2F3-6E24-A5FD-01EE-BFE560C90A0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82720" y="285264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27" name="Picture 4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DE777A4-23D3-EAA4-EB29-E4D2610BC9B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21280" y="2351040"/>
            <a:ext cx="505440" cy="505440"/>
          </a:xfrm>
          <a:prstGeom prst="rect">
            <a:avLst/>
          </a:prstGeom>
          <a:ln>
            <a:noFill/>
          </a:ln>
        </p:spPr>
      </p:pic>
      <p:pic>
        <p:nvPicPr>
          <p:cNvPr id="28" name="Picture 44" descr="A close up of a mans face&#10;&#10;Description automatically generated">
            <a:extLst>
              <a:ext uri="{FF2B5EF4-FFF2-40B4-BE49-F238E27FC236}">
                <a16:creationId xmlns:a16="http://schemas.microsoft.com/office/drawing/2014/main" id="{FA82ED40-8B34-5A36-3818-18CE1EDEF30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824480" y="2852640"/>
            <a:ext cx="505440" cy="505440"/>
          </a:xfrm>
          <a:prstGeom prst="rect">
            <a:avLst/>
          </a:prstGeom>
          <a:ln>
            <a:noFill/>
          </a:ln>
        </p:spPr>
      </p:pic>
      <p:sp>
        <p:nvSpPr>
          <p:cNvPr id="29" name="Line 11">
            <a:extLst>
              <a:ext uri="{FF2B5EF4-FFF2-40B4-BE49-F238E27FC236}">
                <a16:creationId xmlns:a16="http://schemas.microsoft.com/office/drawing/2014/main" id="{FE29CC15-8EF7-541C-8E85-20042F4A17C8}"/>
              </a:ext>
            </a:extLst>
          </p:cNvPr>
          <p:cNvSpPr/>
          <p:nvPr/>
        </p:nvSpPr>
        <p:spPr>
          <a:xfrm>
            <a:off x="5736480" y="1853280"/>
            <a:ext cx="0" cy="3742080"/>
          </a:xfrm>
          <a:prstGeom prst="line">
            <a:avLst/>
          </a:prstGeom>
          <a:ln w="324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FF5C9E48-5563-7F01-9FBA-2B7BC4AA010D}"/>
              </a:ext>
            </a:extLst>
          </p:cNvPr>
          <p:cNvSpPr txBox="1">
            <a:spLocks/>
          </p:cNvSpPr>
          <p:nvPr/>
        </p:nvSpPr>
        <p:spPr>
          <a:xfrm>
            <a:off x="-170156" y="358133"/>
            <a:ext cx="11078400" cy="454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>
                <a:solidFill>
                  <a:schemeClr val="tx1"/>
                </a:solidFill>
                <a:latin typeface="+mj-lt"/>
              </a:rPr>
              <a:t>Impact of Quantum Computers in Cryptography</a:t>
            </a:r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4D28A0A3-7C38-D69A-3876-29490EC07448}"/>
              </a:ext>
            </a:extLst>
          </p:cNvPr>
          <p:cNvSpPr/>
          <p:nvPr/>
        </p:nvSpPr>
        <p:spPr>
          <a:xfrm>
            <a:off x="5736480" y="2076480"/>
            <a:ext cx="0" cy="3742080"/>
          </a:xfrm>
          <a:prstGeom prst="line">
            <a:avLst/>
          </a:prstGeom>
          <a:ln w="324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10">
            <a:extLst>
              <a:ext uri="{FF2B5EF4-FFF2-40B4-BE49-F238E27FC236}">
                <a16:creationId xmlns:a16="http://schemas.microsoft.com/office/drawing/2014/main" id="{49D0DFD1-8940-C94C-AA24-0E220802C357}"/>
              </a:ext>
            </a:extLst>
          </p:cNvPr>
          <p:cNvSpPr/>
          <p:nvPr/>
        </p:nvSpPr>
        <p:spPr>
          <a:xfrm>
            <a:off x="2764800" y="4667520"/>
            <a:ext cx="190128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 Light"/>
                <a:ea typeface="Nokia Pure Text Light"/>
              </a:rPr>
              <a:t>Peter Shor</a:t>
            </a:r>
            <a:br>
              <a:rPr sz="2400">
                <a:solidFill>
                  <a:schemeClr val="accent1"/>
                </a:solidFill>
              </a:rPr>
            </a:br>
            <a:r>
              <a:rPr lang="en-US" sz="1333" spc="-1">
                <a:solidFill>
                  <a:srgbClr val="4D5766"/>
                </a:solidFill>
                <a:latin typeface="Nokia Pure Text Light"/>
                <a:ea typeface="Nokia Pure Text Light"/>
              </a:rPr>
              <a:t>Algorithm for prime factorization of large integers</a:t>
            </a:r>
            <a:endParaRPr lang="en-US" sz="1333" spc="-1">
              <a:latin typeface="Arial"/>
            </a:endParaRPr>
          </a:p>
        </p:txBody>
      </p:sp>
      <p:sp>
        <p:nvSpPr>
          <p:cNvPr id="33" name="CustomShape 11">
            <a:extLst>
              <a:ext uri="{FF2B5EF4-FFF2-40B4-BE49-F238E27FC236}">
                <a16:creationId xmlns:a16="http://schemas.microsoft.com/office/drawing/2014/main" id="{950F872E-9669-FA25-3B87-FAF192DDB27A}"/>
              </a:ext>
            </a:extLst>
          </p:cNvPr>
          <p:cNvSpPr/>
          <p:nvPr/>
        </p:nvSpPr>
        <p:spPr>
          <a:xfrm>
            <a:off x="9034080" y="4704000"/>
            <a:ext cx="2346720" cy="4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0000"/>
              </a:lnSpc>
              <a:spcBef>
                <a:spcPts val="439"/>
              </a:spcBef>
            </a:pPr>
            <a:r>
              <a:rPr lang="en-US" sz="1467" spc="-1">
                <a:solidFill>
                  <a:srgbClr val="001135"/>
                </a:solidFill>
                <a:latin typeface="Nokia Pure Text Light"/>
                <a:ea typeface="Nokia Pure Text Light"/>
              </a:rPr>
              <a:t>Lov Kumar Grover</a:t>
            </a:r>
            <a:br>
              <a:rPr sz="2400">
                <a:solidFill>
                  <a:schemeClr val="accent1"/>
                </a:solidFill>
              </a:rPr>
            </a:br>
            <a:r>
              <a:rPr lang="en-US" sz="1333" spc="-1">
                <a:solidFill>
                  <a:srgbClr val="4D5766"/>
                </a:solidFill>
                <a:latin typeface="Nokia Pure Text Light"/>
                <a:ea typeface="Nokia Pure Text Light"/>
              </a:rPr>
              <a:t>shows how to search in √𝑁</a:t>
            </a:r>
            <a:endParaRPr lang="en-US" sz="1333" spc="-1">
              <a:latin typeface="Arial"/>
            </a:endParaRPr>
          </a:p>
        </p:txBody>
      </p:sp>
      <p:pic>
        <p:nvPicPr>
          <p:cNvPr id="34" name="Picture 35">
            <a:extLst>
              <a:ext uri="{FF2B5EF4-FFF2-40B4-BE49-F238E27FC236}">
                <a16:creationId xmlns:a16="http://schemas.microsoft.com/office/drawing/2014/main" id="{449DADF7-9D87-E8DC-3DED-5822EBAAB34C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1167360" y="4704000"/>
            <a:ext cx="1410240" cy="141024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5" name="Picture 37">
            <a:extLst>
              <a:ext uri="{FF2B5EF4-FFF2-40B4-BE49-F238E27FC236}">
                <a16:creationId xmlns:a16="http://schemas.microsoft.com/office/drawing/2014/main" id="{AB1381DF-191A-F6F1-CDBA-20B63AA84343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7291200" y="4732800"/>
            <a:ext cx="1518720" cy="127344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36" name="Group 12">
            <a:extLst>
              <a:ext uri="{FF2B5EF4-FFF2-40B4-BE49-F238E27FC236}">
                <a16:creationId xmlns:a16="http://schemas.microsoft.com/office/drawing/2014/main" id="{22D61DE9-9213-C812-C38B-84A6800F3FA8}"/>
              </a:ext>
            </a:extLst>
          </p:cNvPr>
          <p:cNvGrpSpPr/>
          <p:nvPr/>
        </p:nvGrpSpPr>
        <p:grpSpPr>
          <a:xfrm>
            <a:off x="1377120" y="1161600"/>
            <a:ext cx="2949600" cy="2949120"/>
            <a:chOff x="1032840" y="871200"/>
            <a:chExt cx="2212200" cy="2211840"/>
          </a:xfrm>
        </p:grpSpPr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6E69E334-41E5-2ECE-575D-74A0C97A8958}"/>
                </a:ext>
              </a:extLst>
            </p:cNvPr>
            <p:cNvSpPr/>
            <p:nvPr/>
          </p:nvSpPr>
          <p:spPr>
            <a:xfrm>
              <a:off x="1032840" y="871200"/>
              <a:ext cx="2212200" cy="2211840"/>
            </a:xfrm>
            <a:prstGeom prst="line">
              <a:avLst/>
            </a:prstGeom>
            <a:ln w="47520">
              <a:solidFill>
                <a:srgbClr val="FF3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1349E5DE-6F53-8785-585D-72BEC7A76ADE}"/>
                </a:ext>
              </a:extLst>
            </p:cNvPr>
            <p:cNvSpPr/>
            <p:nvPr/>
          </p:nvSpPr>
          <p:spPr>
            <a:xfrm flipH="1">
              <a:off x="1032840" y="871200"/>
              <a:ext cx="2212200" cy="2211840"/>
            </a:xfrm>
            <a:prstGeom prst="line">
              <a:avLst/>
            </a:prstGeom>
            <a:ln w="47520">
              <a:solidFill>
                <a:srgbClr val="FF3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" name="CustomShape 15">
            <a:extLst>
              <a:ext uri="{FF2B5EF4-FFF2-40B4-BE49-F238E27FC236}">
                <a16:creationId xmlns:a16="http://schemas.microsoft.com/office/drawing/2014/main" id="{F3A0FCE5-00F2-9D29-568B-6B4D6316528D}"/>
              </a:ext>
            </a:extLst>
          </p:cNvPr>
          <p:cNvSpPr/>
          <p:nvPr/>
        </p:nvSpPr>
        <p:spPr>
          <a:xfrm>
            <a:off x="2330400" y="3782880"/>
            <a:ext cx="4570080" cy="41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801"/>
              </a:spcAft>
              <a:tabLst>
                <a:tab pos="0" algn="l"/>
              </a:tabLst>
            </a:pPr>
            <a:r>
              <a:rPr lang="en-US" sz="3200" spc="-1">
                <a:solidFill>
                  <a:srgbClr val="FF3154"/>
                </a:solidFill>
                <a:latin typeface="Nokia Pure Headline Ultra Light"/>
                <a:ea typeface="ヒラギノ角ゴ Pro W3"/>
              </a:rPr>
              <a:t>Broken</a:t>
            </a:r>
            <a:endParaRPr lang="en-US" sz="3200" spc="-1">
              <a:latin typeface="Arial"/>
            </a:endParaRPr>
          </a:p>
        </p:txBody>
      </p:sp>
      <p:pic>
        <p:nvPicPr>
          <p:cNvPr id="40" name="Graphic 48" descr="Key outline">
            <a:extLst>
              <a:ext uri="{FF2B5EF4-FFF2-40B4-BE49-F238E27FC236}">
                <a16:creationId xmlns:a16="http://schemas.microsoft.com/office/drawing/2014/main" id="{ADBA7859-3FFE-2488-2C4D-377226BC232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10614240" y="3304320"/>
            <a:ext cx="1239360" cy="1239360"/>
          </a:xfrm>
          <a:prstGeom prst="rect">
            <a:avLst/>
          </a:prstGeom>
          <a:ln>
            <a:noFill/>
          </a:ln>
        </p:spPr>
      </p:pic>
      <p:pic>
        <p:nvPicPr>
          <p:cNvPr id="41" name="Graphic 50" descr="Key outline">
            <a:extLst>
              <a:ext uri="{FF2B5EF4-FFF2-40B4-BE49-F238E27FC236}">
                <a16:creationId xmlns:a16="http://schemas.microsoft.com/office/drawing/2014/main" id="{941AE253-A146-8D49-F56A-E4A816C41EC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396960" y="3300480"/>
            <a:ext cx="1239360" cy="1239360"/>
          </a:xfrm>
          <a:prstGeom prst="rect">
            <a:avLst/>
          </a:prstGeom>
          <a:ln>
            <a:noFill/>
          </a:ln>
        </p:spPr>
      </p:pic>
      <p:sp>
        <p:nvSpPr>
          <p:cNvPr id="42" name="CustomShape 16">
            <a:extLst>
              <a:ext uri="{FF2B5EF4-FFF2-40B4-BE49-F238E27FC236}">
                <a16:creationId xmlns:a16="http://schemas.microsoft.com/office/drawing/2014/main" id="{0FC6FC80-024D-5FFF-E527-BCF9FF0889F8}"/>
              </a:ext>
            </a:extLst>
          </p:cNvPr>
          <p:cNvSpPr/>
          <p:nvPr/>
        </p:nvSpPr>
        <p:spPr>
          <a:xfrm>
            <a:off x="7733280" y="3634080"/>
            <a:ext cx="4570080" cy="412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801"/>
              </a:spcAft>
              <a:tabLst>
                <a:tab pos="0" algn="l"/>
              </a:tabLst>
            </a:pPr>
            <a:r>
              <a:rPr lang="en-US" sz="3200" spc="-1">
                <a:solidFill>
                  <a:srgbClr val="FF3154"/>
                </a:solidFill>
                <a:latin typeface="Nokia Pure Headline Ultra Light"/>
                <a:ea typeface="ヒラギノ角ゴ Pro W3"/>
              </a:rPr>
              <a:t>Double key sizes (theoretically)</a:t>
            </a:r>
            <a:endParaRPr lang="en-US" sz="3200" spc="-1">
              <a:latin typeface="Arial"/>
            </a:endParaRPr>
          </a:p>
        </p:txBody>
      </p:sp>
      <p:sp>
        <p:nvSpPr>
          <p:cNvPr id="43" name="CustomShape 17">
            <a:extLst>
              <a:ext uri="{FF2B5EF4-FFF2-40B4-BE49-F238E27FC236}">
                <a16:creationId xmlns:a16="http://schemas.microsoft.com/office/drawing/2014/main" id="{82FF72BD-D937-8415-C9C9-051EA8D81D6B}"/>
              </a:ext>
            </a:extLst>
          </p:cNvPr>
          <p:cNvSpPr/>
          <p:nvPr/>
        </p:nvSpPr>
        <p:spPr>
          <a:xfrm>
            <a:off x="11062080" y="3126720"/>
            <a:ext cx="480" cy="45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1135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18">
            <a:extLst>
              <a:ext uri="{FF2B5EF4-FFF2-40B4-BE49-F238E27FC236}">
                <a16:creationId xmlns:a16="http://schemas.microsoft.com/office/drawing/2014/main" id="{70C73B1A-986A-3B5B-755F-208B0DEE6B96}"/>
              </a:ext>
            </a:extLst>
          </p:cNvPr>
          <p:cNvSpPr/>
          <p:nvPr/>
        </p:nvSpPr>
        <p:spPr>
          <a:xfrm>
            <a:off x="6844800" y="3105600"/>
            <a:ext cx="480" cy="45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1135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8766F-D72F-3379-A2B8-011F998A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D254C715-18C7-97CE-72BD-5171DCD5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29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1BAA-A280-6CFA-97B2-080A537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Asymmetric Cryptography (Shor’s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1DA0-63EB-9B47-2A99-85F24CFA2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971"/>
            <a:ext cx="10515600" cy="478524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3F3F3F"/>
                </a:solidFill>
                <a:effectLst/>
              </a:rPr>
              <a:t>Shor's algorithm helps find the order of an element of a periodic group thus effectively solving the order finding problem</a:t>
            </a:r>
          </a:p>
          <a:p>
            <a:endParaRPr lang="en-GB">
              <a:solidFill>
                <a:srgbClr val="3F3F3F"/>
              </a:solidFill>
            </a:endParaRPr>
          </a:p>
          <a:p>
            <a:r>
              <a:rPr lang="en-GB">
                <a:solidFill>
                  <a:srgbClr val="3F3F3F"/>
                </a:solidFill>
                <a:effectLst/>
              </a:rPr>
              <a:t>This has potential applications in breaking algorithms based on the hardness of prime factoring and the discrete log problem.</a:t>
            </a:r>
          </a:p>
          <a:p>
            <a:endParaRPr lang="en-GB">
              <a:solidFill>
                <a:srgbClr val="3F3F3F"/>
              </a:solidFill>
            </a:endParaRPr>
          </a:p>
          <a:p>
            <a:r>
              <a:rPr lang="en-GB">
                <a:solidFill>
                  <a:srgbClr val="3F3F3F"/>
                </a:solidFill>
                <a:effectLst/>
              </a:rPr>
              <a:t>Potential affected algorithms include RSA, ECC, ECDH, etc.</a:t>
            </a:r>
          </a:p>
          <a:p>
            <a:endParaRPr lang="en-GB">
              <a:solidFill>
                <a:srgbClr val="3F3F3F"/>
              </a:solidFill>
              <a:effectLst/>
            </a:endParaRPr>
          </a:p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169E-C46A-4457-4785-747D01B4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759A1-F34A-D68F-604F-D12A8B55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700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6E1B-8904-DAC0-6154-7D6EAC1E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Symmetric Cryptography (Grover’s algorithm)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C8AF3-211E-33C9-557D-EC426AFF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992"/>
            <a:ext cx="10515600" cy="4772883"/>
          </a:xfrm>
        </p:spPr>
        <p:txBody>
          <a:bodyPr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effectLst/>
              </a:rPr>
              <a:t>Grover’s algorithm theoretically requires us to double the key-</a:t>
            </a:r>
            <a:r>
              <a:rPr lang="pt-BR" sz="2400" b="0" i="0" u="none" strike="noStrike" dirty="0" err="1">
                <a:effectLst/>
              </a:rPr>
              <a:t>size</a:t>
            </a:r>
            <a:r>
              <a:rPr lang="pt-BR" sz="2400" dirty="0"/>
              <a:t>              </a:t>
            </a:r>
            <a:r>
              <a:rPr lang="pt-BR" sz="2400" b="0" i="0" u="none" strike="noStrike" dirty="0">
                <a:effectLst/>
              </a:rPr>
              <a:t>(AES128 -&gt; AES256)</a:t>
            </a:r>
            <a:r>
              <a:rPr lang="en-US" sz="2400" b="0" i="0" dirty="0">
                <a:effectLst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pt-BR" sz="2400" b="0" i="0" dirty="0"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effectLst/>
              </a:rPr>
              <a:t>This would affect all symmetric crypto algorithms that are used currently.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pt-BR" sz="2400" u="none" strike="noStrike" dirty="0"/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sz="2400" b="0" i="0" u="none" strike="noStrike" dirty="0">
                <a:effectLst/>
              </a:rPr>
              <a:t>Yet, this is a misconception:</a:t>
            </a:r>
            <a:r>
              <a:rPr lang="en-US" sz="2400" b="0" i="0" dirty="0">
                <a:effectLst/>
              </a:rPr>
              <a:t>​</a:t>
            </a:r>
          </a:p>
          <a:p>
            <a:pPr lvl="1" fontAlgn="base"/>
            <a:r>
              <a:rPr lang="pt-BR" b="0" i="0" u="none" strike="noStrike" dirty="0">
                <a:effectLst/>
              </a:rPr>
              <a:t>Grover’s algorithm is highly </a:t>
            </a:r>
            <a:r>
              <a:rPr lang="pt-BR" b="1" i="0" u="none" strike="noStrike" dirty="0">
                <a:effectLst/>
              </a:rPr>
              <a:t>non parallelizable</a:t>
            </a:r>
            <a:r>
              <a:rPr lang="pt-BR" b="0" i="0" dirty="0">
                <a:effectLst/>
              </a:rPr>
              <a:t>​</a:t>
            </a:r>
            <a:endParaRPr lang="en-DE" b="0" i="0" dirty="0">
              <a:effectLst/>
            </a:endParaRPr>
          </a:p>
          <a:p>
            <a:pPr lvl="1" fontAlgn="base"/>
            <a:r>
              <a:rPr lang="pt-BR" dirty="0"/>
              <a:t>Even thousands of QCs running in parallel would offer minimal gains in breaking symmetric keys.</a:t>
            </a:r>
            <a:endParaRPr lang="pt-BR" b="0" i="0" dirty="0"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pt-BR" sz="2400" u="none" strike="noStrike" dirty="0"/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-BR" sz="2400" dirty="0"/>
              <a:t>NIST still standardizes AES-128 </a:t>
            </a:r>
            <a:r>
              <a:rPr lang="pt-BR" sz="2400" dirty="0">
                <a:hlinkClick r:id="rId2"/>
              </a:rPr>
              <a:t>(link)</a:t>
            </a:r>
            <a:r>
              <a:rPr lang="pt-BR" sz="2400" dirty="0"/>
              <a:t>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pt-BR" sz="2400" b="0" i="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B9F8-5F6C-0494-4F9E-1D7C1246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9A38-3BD7-D1A6-CE2B-CB13AF44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32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902F2-646B-1163-A0E9-70622F014EBA}"/>
              </a:ext>
            </a:extLst>
          </p:cNvPr>
          <p:cNvSpPr txBox="1">
            <a:spLocks/>
          </p:cNvSpPr>
          <p:nvPr/>
        </p:nvSpPr>
        <p:spPr>
          <a:xfrm>
            <a:off x="1584488" y="561791"/>
            <a:ext cx="11078400" cy="454205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defPPr>
              <a:defRPr lang="en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sz="3600">
                <a:solidFill>
                  <a:schemeClr val="tx1"/>
                </a:solidFill>
                <a:latin typeface="+mj-lt"/>
              </a:rPr>
              <a:t>A Harvest Now and Decrypt Later (HNDL) Attack on TLS</a:t>
            </a:r>
            <a:endParaRPr lang="de-DE" sz="3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1CE414-5FF9-3B40-0E52-740B1A887335}"/>
              </a:ext>
            </a:extLst>
          </p:cNvPr>
          <p:cNvSpPr/>
          <p:nvPr/>
        </p:nvSpPr>
        <p:spPr>
          <a:xfrm>
            <a:off x="1473574" y="1988482"/>
            <a:ext cx="773207" cy="7375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CD3B9A-343C-B68C-1F17-03801AD1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88" y="2074049"/>
            <a:ext cx="551376" cy="5664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7C30A9-CAC7-5C38-69F8-A65D0415EC06}"/>
              </a:ext>
            </a:extLst>
          </p:cNvPr>
          <p:cNvSpPr/>
          <p:nvPr/>
        </p:nvSpPr>
        <p:spPr>
          <a:xfrm>
            <a:off x="2357695" y="2063776"/>
            <a:ext cx="5810260" cy="534305"/>
          </a:xfrm>
          <a:prstGeom prst="rect">
            <a:avLst/>
          </a:prstGeom>
          <a:solidFill>
            <a:srgbClr val="005A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  <a:cs typeface="Calibri"/>
              </a:rPr>
              <a:t>TLS Session</a:t>
            </a:r>
            <a:endParaRPr lang="en-CA" sz="240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F6245D-3191-C4F7-8970-4444B2670C3E}"/>
              </a:ext>
            </a:extLst>
          </p:cNvPr>
          <p:cNvSpPr/>
          <p:nvPr/>
        </p:nvSpPr>
        <p:spPr>
          <a:xfrm>
            <a:off x="8278870" y="1946053"/>
            <a:ext cx="773207" cy="7784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43DD7EC-9563-F2B3-887E-400A4F2D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314" y="2085258"/>
            <a:ext cx="525383" cy="539724"/>
          </a:xfrm>
          <a:prstGeom prst="rect">
            <a:avLst/>
          </a:prstGeom>
        </p:spPr>
      </p:pic>
      <p:sp>
        <p:nvSpPr>
          <p:cNvPr id="10" name="Arrow: Down 33">
            <a:extLst>
              <a:ext uri="{FF2B5EF4-FFF2-40B4-BE49-F238E27FC236}">
                <a16:creationId xmlns:a16="http://schemas.microsoft.com/office/drawing/2014/main" id="{B8A8E5C6-37D2-27B7-F268-E410D1DF41B5}"/>
              </a:ext>
            </a:extLst>
          </p:cNvPr>
          <p:cNvSpPr/>
          <p:nvPr/>
        </p:nvSpPr>
        <p:spPr>
          <a:xfrm>
            <a:off x="4967847" y="2646117"/>
            <a:ext cx="443947" cy="62600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C776E7-3E14-585D-F588-3A7FC7A6FECF}"/>
              </a:ext>
            </a:extLst>
          </p:cNvPr>
          <p:cNvSpPr/>
          <p:nvPr/>
        </p:nvSpPr>
        <p:spPr>
          <a:xfrm>
            <a:off x="1473574" y="3383764"/>
            <a:ext cx="9243743" cy="534305"/>
          </a:xfrm>
          <a:prstGeom prst="rect">
            <a:avLst/>
          </a:prstGeom>
          <a:solidFill>
            <a:srgbClr val="23ABB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A3817-3AFD-D929-1017-6960A2D6DE40}"/>
              </a:ext>
            </a:extLst>
          </p:cNvPr>
          <p:cNvSpPr txBox="1"/>
          <p:nvPr/>
        </p:nvSpPr>
        <p:spPr>
          <a:xfrm>
            <a:off x="2610242" y="3377153"/>
            <a:ext cx="2117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1135"/>
                </a:solidFill>
                <a:cs typeface="Calibri" panose="020F0502020204030204" pitchFamily="34" charset="0"/>
              </a:rPr>
              <a:t>Handshake</a:t>
            </a:r>
            <a:endParaRPr lang="en-CA" sz="2400">
              <a:solidFill>
                <a:srgbClr val="001135"/>
              </a:solidFill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68309-232D-DAE5-6C12-A690C5D0F44B}"/>
              </a:ext>
            </a:extLst>
          </p:cNvPr>
          <p:cNvSpPr txBox="1"/>
          <p:nvPr/>
        </p:nvSpPr>
        <p:spPr>
          <a:xfrm>
            <a:off x="6946211" y="3404695"/>
            <a:ext cx="2414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1135"/>
                </a:solidFill>
                <a:cs typeface="Calibri" panose="020F0502020204030204" pitchFamily="34" charset="0"/>
              </a:rPr>
              <a:t>Data Exchange</a:t>
            </a:r>
            <a:endParaRPr lang="en-CA" sz="2400">
              <a:solidFill>
                <a:srgbClr val="001135"/>
              </a:solidFill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287168-CD87-FF75-0D0A-AC297DB0DC0E}"/>
              </a:ext>
            </a:extLst>
          </p:cNvPr>
          <p:cNvGrpSpPr/>
          <p:nvPr/>
        </p:nvGrpSpPr>
        <p:grpSpPr>
          <a:xfrm>
            <a:off x="766481" y="4131955"/>
            <a:ext cx="1963691" cy="1319986"/>
            <a:chOff x="785345" y="4183215"/>
            <a:chExt cx="2077079" cy="1152144"/>
          </a:xfrm>
          <a:solidFill>
            <a:srgbClr val="F47F31"/>
          </a:solidFill>
        </p:grpSpPr>
        <p:sp>
          <p:nvSpPr>
            <p:cNvPr id="15" name="Arrow: Right 17">
              <a:extLst>
                <a:ext uri="{FF2B5EF4-FFF2-40B4-BE49-F238E27FC236}">
                  <a16:creationId xmlns:a16="http://schemas.microsoft.com/office/drawing/2014/main" id="{0C0FFA96-06BA-507D-9E8A-C5332FFD317E}"/>
                </a:ext>
              </a:extLst>
            </p:cNvPr>
            <p:cNvSpPr/>
            <p:nvPr/>
          </p:nvSpPr>
          <p:spPr>
            <a:xfrm>
              <a:off x="785345" y="4183215"/>
              <a:ext cx="1993248" cy="1152144"/>
            </a:xfrm>
            <a:prstGeom prst="rightArrow">
              <a:avLst>
                <a:gd name="adj1" fmla="val 50000"/>
                <a:gd name="adj2" fmla="val 418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DEA951-CB4B-5C90-F322-F19208FF6C13}"/>
                </a:ext>
              </a:extLst>
            </p:cNvPr>
            <p:cNvSpPr txBox="1"/>
            <p:nvPr/>
          </p:nvSpPr>
          <p:spPr>
            <a:xfrm>
              <a:off x="821967" y="4529233"/>
              <a:ext cx="2040457" cy="537283"/>
            </a:xfrm>
            <a:prstGeom prst="rect">
              <a:avLst/>
            </a:prstGeom>
            <a:noFill/>
          </p:spPr>
          <p:txBody>
            <a:bodyPr wrap="square" lIns="121920" tIns="60960" rIns="121920" bIns="60960" rtlCol="0" anchor="t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</a:rPr>
                <a:t>Quantum attack using Shor</a:t>
              </a:r>
            </a:p>
          </p:txBody>
        </p:sp>
      </p:grpSp>
      <p:sp>
        <p:nvSpPr>
          <p:cNvPr id="17" name="Arrow: Down 13">
            <a:extLst>
              <a:ext uri="{FF2B5EF4-FFF2-40B4-BE49-F238E27FC236}">
                <a16:creationId xmlns:a16="http://schemas.microsoft.com/office/drawing/2014/main" id="{C98A8E62-C4B8-6CFF-4455-0B1F62753560}"/>
              </a:ext>
            </a:extLst>
          </p:cNvPr>
          <p:cNvSpPr/>
          <p:nvPr/>
        </p:nvSpPr>
        <p:spPr>
          <a:xfrm>
            <a:off x="3534949" y="4016469"/>
            <a:ext cx="441705" cy="52892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22510-1CF8-4DF6-8855-530CAF6B18B2}"/>
              </a:ext>
            </a:extLst>
          </p:cNvPr>
          <p:cNvSpPr txBox="1"/>
          <p:nvPr/>
        </p:nvSpPr>
        <p:spPr>
          <a:xfrm>
            <a:off x="2553455" y="4474081"/>
            <a:ext cx="2387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1135"/>
                </a:solidFill>
                <a:cs typeface="Calibri" panose="020F0502020204030204" pitchFamily="34" charset="0"/>
              </a:rPr>
              <a:t>Key Establishment </a:t>
            </a:r>
            <a:endParaRPr lang="en-CA" sz="2400">
              <a:solidFill>
                <a:srgbClr val="001135"/>
              </a:solidFill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E1179E-88DD-BD00-B6BC-4358DE06A6F7}"/>
              </a:ext>
            </a:extLst>
          </p:cNvPr>
          <p:cNvGrpSpPr/>
          <p:nvPr/>
        </p:nvGrpSpPr>
        <p:grpSpPr>
          <a:xfrm>
            <a:off x="4892328" y="4072775"/>
            <a:ext cx="1979517" cy="1379168"/>
            <a:chOff x="5419544" y="4161628"/>
            <a:chExt cx="1993248" cy="1152144"/>
          </a:xfrm>
          <a:solidFill>
            <a:srgbClr val="FF0000"/>
          </a:solidFill>
        </p:grpSpPr>
        <p:sp>
          <p:nvSpPr>
            <p:cNvPr id="20" name="Arrow: Right 27">
              <a:extLst>
                <a:ext uri="{FF2B5EF4-FFF2-40B4-BE49-F238E27FC236}">
                  <a16:creationId xmlns:a16="http://schemas.microsoft.com/office/drawing/2014/main" id="{1539C103-41D0-8E1E-2445-842834307D26}"/>
                </a:ext>
              </a:extLst>
            </p:cNvPr>
            <p:cNvSpPr/>
            <p:nvPr/>
          </p:nvSpPr>
          <p:spPr>
            <a:xfrm>
              <a:off x="5419544" y="4161628"/>
              <a:ext cx="1993248" cy="1152144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4E9C08-D9DC-B7AF-9B8F-436BF737C016}"/>
                </a:ext>
              </a:extLst>
            </p:cNvPr>
            <p:cNvSpPr txBox="1"/>
            <p:nvPr/>
          </p:nvSpPr>
          <p:spPr>
            <a:xfrm>
              <a:off x="5419544" y="4583431"/>
              <a:ext cx="1801837" cy="2828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1135"/>
                  </a:solidFill>
                </a:rPr>
                <a:t>Obtain private key</a:t>
              </a:r>
              <a:endParaRPr lang="en-CA" sz="1600">
                <a:solidFill>
                  <a:srgbClr val="001135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4E624E-78E2-86BF-99C6-4C440D92A00C}"/>
              </a:ext>
            </a:extLst>
          </p:cNvPr>
          <p:cNvSpPr txBox="1"/>
          <p:nvPr/>
        </p:nvSpPr>
        <p:spPr>
          <a:xfrm>
            <a:off x="6681753" y="4522631"/>
            <a:ext cx="1966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1135"/>
                </a:solidFill>
                <a:cs typeface="Calibri" panose="020F0502020204030204" pitchFamily="34" charset="0"/>
              </a:rPr>
              <a:t>Ciphertext</a:t>
            </a:r>
            <a:endParaRPr lang="en-CA" sz="2400">
              <a:solidFill>
                <a:srgbClr val="001135"/>
              </a:solidFill>
              <a:cs typeface="Calibri" panose="020F0502020204030204" pitchFamily="34" charset="0"/>
            </a:endParaRPr>
          </a:p>
        </p:txBody>
      </p:sp>
      <p:sp>
        <p:nvSpPr>
          <p:cNvPr id="23" name="Arrow: Down 32">
            <a:extLst>
              <a:ext uri="{FF2B5EF4-FFF2-40B4-BE49-F238E27FC236}">
                <a16:creationId xmlns:a16="http://schemas.microsoft.com/office/drawing/2014/main" id="{1C05DCEE-9473-44D5-678E-48537029972A}"/>
              </a:ext>
            </a:extLst>
          </p:cNvPr>
          <p:cNvSpPr/>
          <p:nvPr/>
        </p:nvSpPr>
        <p:spPr>
          <a:xfrm>
            <a:off x="7425158" y="4040699"/>
            <a:ext cx="441705" cy="528920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E64DC9-C556-6FA1-7CA0-B21C7138AD4F}"/>
              </a:ext>
            </a:extLst>
          </p:cNvPr>
          <p:cNvGrpSpPr/>
          <p:nvPr/>
        </p:nvGrpSpPr>
        <p:grpSpPr>
          <a:xfrm>
            <a:off x="8539519" y="4040698"/>
            <a:ext cx="2148084" cy="1471502"/>
            <a:chOff x="8972495" y="4113792"/>
            <a:chExt cx="1993248" cy="1152144"/>
          </a:xfrm>
          <a:solidFill>
            <a:schemeClr val="accent5"/>
          </a:solidFill>
        </p:grpSpPr>
        <p:sp>
          <p:nvSpPr>
            <p:cNvPr id="25" name="Arrow: Right 28">
              <a:extLst>
                <a:ext uri="{FF2B5EF4-FFF2-40B4-BE49-F238E27FC236}">
                  <a16:creationId xmlns:a16="http://schemas.microsoft.com/office/drawing/2014/main" id="{4B87945F-BC6A-A787-58C9-2E9CC6CC9195}"/>
                </a:ext>
              </a:extLst>
            </p:cNvPr>
            <p:cNvSpPr/>
            <p:nvPr/>
          </p:nvSpPr>
          <p:spPr>
            <a:xfrm>
              <a:off x="8972495" y="4113792"/>
              <a:ext cx="1993248" cy="1152144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60554C-8343-AA94-A8B9-FECCF5DFE7E8}"/>
                </a:ext>
              </a:extLst>
            </p:cNvPr>
            <p:cNvSpPr txBox="1"/>
            <p:nvPr/>
          </p:nvSpPr>
          <p:spPr>
            <a:xfrm>
              <a:off x="9022613" y="4459810"/>
              <a:ext cx="1608158" cy="481960"/>
            </a:xfrm>
            <a:prstGeom prst="rect">
              <a:avLst/>
            </a:prstGeom>
            <a:grpFill/>
          </p:spPr>
          <p:txBody>
            <a:bodyPr wrap="square" lIns="121920" tIns="60960" rIns="121920" bIns="60960" rtlCol="0" anchor="t"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cs typeface="Calibri"/>
                </a:rPr>
                <a:t>Decrypt using extracted key</a:t>
              </a:r>
              <a:endParaRPr lang="en-CA" sz="160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6A156B-7AAB-CA5A-B9CA-F43D3CBBEC73}"/>
              </a:ext>
            </a:extLst>
          </p:cNvPr>
          <p:cNvSpPr txBox="1"/>
          <p:nvPr/>
        </p:nvSpPr>
        <p:spPr>
          <a:xfrm>
            <a:off x="10571940" y="4482629"/>
            <a:ext cx="148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11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endParaRPr lang="en-CA" sz="2400" b="1">
              <a:solidFill>
                <a:srgbClr val="00113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40296-B4D9-F36D-B39E-389262B1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F6F7CD8-1F20-4A70-69A2-03C2AF81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96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E88D-874F-E746-3CA7-12E41297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7" y="288689"/>
            <a:ext cx="12272321" cy="1325563"/>
          </a:xfrm>
        </p:spPr>
        <p:txBody>
          <a:bodyPr>
            <a:normAutofit fontScale="90000"/>
          </a:bodyPr>
          <a:lstStyle/>
          <a:p>
            <a:r>
              <a:rPr lang="en-GB" sz="3600" i="0">
                <a:solidFill>
                  <a:srgbClr val="1F2328"/>
                </a:solidFill>
                <a:effectLst/>
                <a:latin typeface="-apple-system"/>
              </a:rPr>
              <a:t>Traditional Cryptographic Primitives that Could Be Replaced by PQC</a:t>
            </a:r>
            <a:br>
              <a:rPr lang="en-GB" sz="3600">
                <a:solidFill>
                  <a:srgbClr val="1F2328"/>
                </a:solidFill>
                <a:latin typeface="-apple-system"/>
              </a:rPr>
            </a:br>
            <a:endParaRPr lang="en-DE" sz="360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EF1EED-3D26-B017-3DB2-EFF02C69D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595811"/>
              </p:ext>
            </p:extLst>
          </p:nvPr>
        </p:nvGraphicFramePr>
        <p:xfrm>
          <a:off x="1492880" y="1489435"/>
          <a:ext cx="9347945" cy="519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60F3-3A46-7743-C52E-3E39AE3C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84166-826F-5CA3-CA52-D4FE20E7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453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2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0952-FC0B-24D3-43A8-7A91047E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812" y="115909"/>
            <a:ext cx="1196458" cy="887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KEM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A995-1319-53BB-91A8-F5BB259C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348" y="47607"/>
            <a:ext cx="1455508" cy="913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>
                <a:latin typeface="+mj-lt"/>
              </a:rPr>
              <a:t>DH KEX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F8F82-8AB7-9194-1042-C8C49A60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6" y="772357"/>
            <a:ext cx="5431536" cy="5885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AC7D03-FF11-72B8-E6EA-3438EFEE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10" y="772357"/>
            <a:ext cx="5431536" cy="588589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76092F-F5E5-747F-D927-DAC5DC8D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25.07.23</a:t>
            </a:r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BA3D9-A115-F8A0-B77C-E255CACC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633-5161-E548-B4DC-EAA711415889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34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2507</Words>
  <Application>Microsoft Macintosh PowerPoint</Application>
  <PresentationFormat>Widescreen</PresentationFormat>
  <Paragraphs>441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Nokia Pure Headline Light</vt:lpstr>
      <vt:lpstr>Nokia Pure Headline Ultra Light</vt:lpstr>
      <vt:lpstr>Nokia Pure Text</vt:lpstr>
      <vt:lpstr>Nokia Pure Text Light</vt:lpstr>
      <vt:lpstr>Times</vt:lpstr>
      <vt:lpstr>Office Theme</vt:lpstr>
      <vt:lpstr>Post-Quantum Cryptography for Engineers</vt:lpstr>
      <vt:lpstr>Why the draft is relevant to PQUIP?</vt:lpstr>
      <vt:lpstr>Contents of the draft</vt:lpstr>
      <vt:lpstr>PowerPoint Presentation</vt:lpstr>
      <vt:lpstr>Asymmetric Cryptography (Shor’s Algorithm)</vt:lpstr>
      <vt:lpstr>Symmetric Cryptography (Grover’s algorithm) </vt:lpstr>
      <vt:lpstr>PowerPoint Presentation</vt:lpstr>
      <vt:lpstr>Traditional Cryptographic Primitives that Could Be Replaced by PQC </vt:lpstr>
      <vt:lpstr>KEM</vt:lpstr>
      <vt:lpstr>HPKE</vt:lpstr>
      <vt:lpstr>Note on Kyber</vt:lpstr>
      <vt:lpstr>PowerPoint Presentation</vt:lpstr>
      <vt:lpstr>Security property for KEM and Signatures</vt:lpstr>
      <vt:lpstr>PowerPoint Presentation</vt:lpstr>
      <vt:lpstr>Mosca's theorem of cybersecurity in the quantum era1  </vt:lpstr>
      <vt:lpstr>Details of XMSS and LMS</vt:lpstr>
      <vt:lpstr>Hash-then-Sign vs Sign-then-Hash</vt:lpstr>
      <vt:lpstr>Security levels (PQC Algorithms: NIST)</vt:lpstr>
      <vt:lpstr>Key &amp; ciphertext/signatures of PQC Algorithms on different security levels</vt:lpstr>
      <vt:lpstr>SPHINCS+ and its many variants (Simple only)</vt:lpstr>
      <vt:lpstr>Falcon vs Dilithium vs Sphincs+</vt:lpstr>
      <vt:lpstr>Challenges in Falcon's Signing Operations</vt:lpstr>
      <vt:lpstr>PQC vs Traditional KEMs/KEXs</vt:lpstr>
      <vt:lpstr>PQC vs Traditional Signatures</vt:lpstr>
      <vt:lpstr>PQ/T Hybrid Confidentiality</vt:lpstr>
      <vt:lpstr>PQ/T Hybrid Authentication</vt:lpstr>
      <vt:lpstr>Hybrid Mechanisms</vt:lpstr>
      <vt:lpstr>Hybrid Mechanisms (Cont.)</vt:lpstr>
      <vt:lpstr>Hybrid Mechanisms (Cont.)</vt:lpstr>
      <vt:lpstr>Security Considerations - Cryptanalysis</vt:lpstr>
      <vt:lpstr>Security Considerations - Cryptographic Agility</vt:lpstr>
      <vt:lpstr>Hybrid Key Exchange : Bridging the Gap Between Post-Quantum and Traditional Cryptography</vt:lpstr>
      <vt:lpstr>Contributing to this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Quantum Cryptography for Engineers</dc:title>
  <dc:creator>Aritra Banerjee (Nokia)</dc:creator>
  <cp:lastModifiedBy>Aritra Banerjee (Nokia)</cp:lastModifiedBy>
  <cp:revision>2</cp:revision>
  <dcterms:created xsi:type="dcterms:W3CDTF">2023-07-03T10:06:39Z</dcterms:created>
  <dcterms:modified xsi:type="dcterms:W3CDTF">2023-07-23T10:35:13Z</dcterms:modified>
</cp:coreProperties>
</file>