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8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49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03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28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40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928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56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2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3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8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2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4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73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51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1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4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F1F9-F3ED-46B0-A38A-69FC3EABBD4C}" type="datetimeFigureOut">
              <a:rPr lang="en-CA" smtClean="0"/>
              <a:t>2017-08-23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89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5" y="1449649"/>
            <a:ext cx="7766936" cy="1646302"/>
          </a:xfrm>
        </p:spPr>
        <p:txBody>
          <a:bodyPr/>
          <a:lstStyle/>
          <a:p>
            <a:pPr algn="ctr"/>
            <a:r>
              <a:rPr lang="en-CA" sz="6600" b="1" dirty="0" smtClean="0">
                <a:solidFill>
                  <a:srgbClr val="0F427A"/>
                </a:solidFill>
              </a:rPr>
              <a:t>Sensor Network</a:t>
            </a:r>
            <a:endParaRPr lang="en-CA" sz="6600" b="1" dirty="0">
              <a:solidFill>
                <a:srgbClr val="0F427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5" y="4740947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91" y="3483698"/>
            <a:ext cx="4833683" cy="10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80" y="1068641"/>
            <a:ext cx="4477109" cy="778219"/>
          </a:xfrm>
        </p:spPr>
        <p:txBody>
          <a:bodyPr>
            <a:normAutofit/>
          </a:bodyPr>
          <a:lstStyle/>
          <a:p>
            <a:r>
              <a:rPr lang="en-CA" sz="1800" dirty="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080" y="1899426"/>
            <a:ext cx="8704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Idea:</a:t>
            </a:r>
          </a:p>
          <a:p>
            <a:r>
              <a:rPr lang="en-CA" sz="2800" dirty="0" smtClean="0">
                <a:latin typeface="Calibri Light" panose="020F0302020204030204" pitchFamily="34" charset="0"/>
              </a:rPr>
              <a:t>Instead of using independent monitoring modules.</a:t>
            </a:r>
          </a:p>
          <a:p>
            <a:r>
              <a:rPr lang="en-CA" sz="2800" dirty="0" smtClean="0">
                <a:latin typeface="Calibri Light" panose="020F0302020204030204" pitchFamily="34" charset="0"/>
              </a:rPr>
              <a:t>Create an interconnected system of sensors with a central server and database, allowing access to any computer on the network</a:t>
            </a:r>
            <a:endParaRPr lang="en-CA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080" y="1846860"/>
            <a:ext cx="673504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Ability to monitor large number of sensors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Support for different sensor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Remote 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Ease of access -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Good user interface –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Data base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9" y="0"/>
            <a:ext cx="8431985" cy="67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2515811"/>
            <a:ext cx="4098241" cy="27549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080" y="1834314"/>
            <a:ext cx="188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Data Base:</a:t>
            </a:r>
            <a:endParaRPr lang="en-CA" sz="3200" b="1" dirty="0">
              <a:latin typeface="Calibri Light" panose="020F03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23" y="2333802"/>
            <a:ext cx="4864710" cy="36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080" y="1846860"/>
            <a:ext cx="2208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Data Access:</a:t>
            </a:r>
            <a:endParaRPr lang="en-CA" sz="3200" b="1" dirty="0">
              <a:latin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5" y="2820744"/>
            <a:ext cx="7261598" cy="33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99155" y="2926369"/>
            <a:ext cx="4615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6600" b="1" dirty="0" smtClean="0">
                <a:solidFill>
                  <a:srgbClr val="0F427A"/>
                </a:solidFill>
              </a:rPr>
              <a:t>Thank you!</a:t>
            </a:r>
            <a:endParaRPr lang="en-CA" sz="6600" b="1" dirty="0">
              <a:solidFill>
                <a:srgbClr val="0F42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90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Trebuchet MS</vt:lpstr>
      <vt:lpstr>Wingdings 3</vt:lpstr>
      <vt:lpstr>Facet</vt:lpstr>
      <vt:lpstr>Sensor Network</vt:lpstr>
      <vt:lpstr>Applied Energy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Network</dc:title>
  <dc:creator>Arthur Bondar</dc:creator>
  <cp:lastModifiedBy>Arthur Bondar</cp:lastModifiedBy>
  <cp:revision>8</cp:revision>
  <dcterms:created xsi:type="dcterms:W3CDTF">2017-08-23T11:34:05Z</dcterms:created>
  <dcterms:modified xsi:type="dcterms:W3CDTF">2017-08-23T12:25:23Z</dcterms:modified>
</cp:coreProperties>
</file>