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31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5"/>
    <a:srgbClr val="70AD47"/>
    <a:srgbClr val="80BA26"/>
    <a:srgbClr val="63921E"/>
    <a:srgbClr val="B6D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3"/>
    <p:restoredTop sz="96687"/>
  </p:normalViewPr>
  <p:slideViewPr>
    <p:cSldViewPr snapToGrid="0">
      <p:cViewPr varScale="1">
        <p:scale>
          <a:sx n="152" d="100"/>
          <a:sy n="152" d="100"/>
        </p:scale>
        <p:origin x="2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A0BF3-9A57-0944-AA2E-F87A67B7AA05}" type="datetimeFigureOut">
              <a:rPr lang="de-DE" smtClean="0"/>
              <a:t>14.01.23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7010-A3BE-D247-AAEE-BCEC1CD48B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66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269" y="1562400"/>
            <a:ext cx="7473462" cy="1917113"/>
          </a:xfrm>
        </p:spPr>
        <p:txBody>
          <a:bodyPr anchor="ctr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1DFD8C-7A56-E555-0667-F67B9B537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5047" y="5654642"/>
            <a:ext cx="1113906" cy="368758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9D36AC9-C550-AE57-6167-F6865212EF62}"/>
              </a:ext>
            </a:extLst>
          </p:cNvPr>
          <p:cNvCxnSpPr>
            <a:cxnSpLocks/>
          </p:cNvCxnSpPr>
          <p:nvPr userDrawn="1"/>
        </p:nvCxnSpPr>
        <p:spPr>
          <a:xfrm>
            <a:off x="1088248" y="3694224"/>
            <a:ext cx="6833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13A1B9A-6685-1A53-BA04-ED01EBB6555A}"/>
              </a:ext>
            </a:extLst>
          </p:cNvPr>
          <p:cNvSpPr txBox="1"/>
          <p:nvPr userDrawn="1"/>
        </p:nvSpPr>
        <p:spPr>
          <a:xfrm>
            <a:off x="706582" y="3943829"/>
            <a:ext cx="7730836" cy="3970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WS22/23   –   DL für Computer Vision   –   Riegel, Schwickert</a:t>
            </a:r>
            <a:endParaRPr lang="de-DE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365127"/>
            <a:ext cx="6646985" cy="777874"/>
          </a:xfrm>
        </p:spPr>
        <p:txBody>
          <a:bodyPr>
            <a:normAutofit/>
          </a:bodyPr>
          <a:lstStyle>
            <a:lvl1pPr algn="l"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3" y="1485900"/>
            <a:ext cx="8282354" cy="4603140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1pPr>
            <a:lvl2pPr marL="804863" indent="-347663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2pPr>
            <a:lvl3pPr marL="1250950" indent="-33655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3pPr>
            <a:lvl4pPr marL="1733550" indent="-36195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4pPr>
            <a:lvl5pPr marL="2179638" indent="-350838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7391" y="6356351"/>
            <a:ext cx="826477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D3155C-37F6-BE48-9041-00E5F971AC99}" type="datetime1">
              <a:rPr lang="de-DE" smtClean="0"/>
              <a:t>14.01.23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8508" y="6356351"/>
            <a:ext cx="6646984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WS22/23   –   DL für Computer Vision   –   Riegel, Schwickert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7862" y="6356351"/>
            <a:ext cx="51874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03A476C-FAAB-9E4F-9A0B-52A5FC9B6A1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22EEE4-657A-4EF0-C28F-E43E2F9EA9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6231" y="529455"/>
            <a:ext cx="1356946" cy="4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0C40-1AB0-E84D-A722-644EB5E4054A}" type="datetime1">
              <a:rPr lang="de-DE" smtClean="0"/>
              <a:t>14.01.23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WS22/23   –   DL für Computer Vision   –   Riegel, Schwickert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476C-FAAB-9E4F-9A0B-52A5FC9B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4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01181-1B4D-D6F8-4CCE-CF77ABA7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9" y="838900"/>
            <a:ext cx="7473462" cy="2640614"/>
          </a:xfrm>
        </p:spPr>
        <p:txBody>
          <a:bodyPr lIns="90000" anchor="ctr">
            <a:noAutofit/>
          </a:bodyPr>
          <a:lstStyle/>
          <a:p>
            <a:pPr>
              <a:lnSpc>
                <a:spcPts val="7000"/>
              </a:lnSpc>
            </a:pPr>
            <a:r>
              <a:rPr lang="de-DE" sz="4000" dirty="0"/>
              <a:t>Semantische Segmentierung von Unterwasserbilddaten in Echtzeit</a:t>
            </a:r>
          </a:p>
        </p:txBody>
      </p:sp>
    </p:spTree>
    <p:extLst>
      <p:ext uri="{BB962C8B-B14F-4D97-AF65-F5344CB8AC3E}">
        <p14:creationId xmlns:p14="http://schemas.microsoft.com/office/powerpoint/2010/main" val="350774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6"/>
                </a:solidFill>
              </a:rPr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Semantische Segmentierung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14.01.23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1640399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127470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14.01.23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C0CF577-12D0-1430-EF16-58E6103B7CE4}"/>
              </a:ext>
            </a:extLst>
          </p:cNvPr>
          <p:cNvSpPr txBox="1"/>
          <p:nvPr/>
        </p:nvSpPr>
        <p:spPr>
          <a:xfrm>
            <a:off x="1005392" y="1309909"/>
            <a:ext cx="7379656" cy="430887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2000" dirty="0"/>
              <a:t>KNNs als Abstraktion Natürlicher Neuronaler Netze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4C79286-9F37-8683-C1D1-34277FC9C396}"/>
              </a:ext>
            </a:extLst>
          </p:cNvPr>
          <p:cNvSpPr txBox="1"/>
          <p:nvPr/>
        </p:nvSpPr>
        <p:spPr>
          <a:xfrm>
            <a:off x="882172" y="5504131"/>
            <a:ext cx="7379656" cy="430888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2200" b="1" dirty="0">
                <a:sym typeface="Wingdings" pitchFamily="2" charset="2"/>
              </a:rPr>
              <a:t>Woher bekommt man genug Daten für eine Generalisierung?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1871126" y="3332046"/>
            <a:ext cx="1169552" cy="350717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</a:t>
            </a:r>
          </a:p>
        </p:txBody>
      </p:sp>
    </p:spTree>
    <p:extLst>
      <p:ext uri="{BB962C8B-B14F-4D97-AF65-F5344CB8AC3E}">
        <p14:creationId xmlns:p14="http://schemas.microsoft.com/office/powerpoint/2010/main" val="38153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01181-1B4D-D6F8-4CCE-CF77ABA7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anchor="ctr">
            <a:noAutofit/>
          </a:bodyPr>
          <a:lstStyle/>
          <a:p>
            <a:pPr>
              <a:lnSpc>
                <a:spcPts val="7000"/>
              </a:lnSpc>
            </a:pPr>
            <a:r>
              <a:rPr lang="de-DE" sz="5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530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14.01.23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430823" y="1228111"/>
            <a:ext cx="7957039" cy="43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55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14.01.23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430823" y="1298449"/>
            <a:ext cx="7957039" cy="43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6999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Macintosh PowerPoint</Application>
  <PresentationFormat>Bildschirmpräsentation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Semantische Segmentierung von Unterwasserbilddaten in Echtzeit</vt:lpstr>
      <vt:lpstr>Inhaltsverzeichnis</vt:lpstr>
      <vt:lpstr>Problemstellung</vt:lpstr>
      <vt:lpstr>Vielen Dank für Eure Aufmerksamkeit!</vt:lpstr>
      <vt:lpstr>Inhaltliche 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126</cp:revision>
  <dcterms:created xsi:type="dcterms:W3CDTF">2022-10-19T15:20:42Z</dcterms:created>
  <dcterms:modified xsi:type="dcterms:W3CDTF">2023-01-14T10:28:18Z</dcterms:modified>
</cp:coreProperties>
</file>