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F"/>
    <a:srgbClr val="E3F1FF"/>
    <a:srgbClr val="000000"/>
    <a:srgbClr val="FFFFFF"/>
    <a:srgbClr val="FFACB1"/>
    <a:srgbClr val="FF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2"/>
    <p:restoredTop sz="96683"/>
  </p:normalViewPr>
  <p:slideViewPr>
    <p:cSldViewPr snapToGrid="0" snapToObjects="1" showGuides="1">
      <p:cViewPr varScale="1">
        <p:scale>
          <a:sx n="124" d="100"/>
          <a:sy n="124" d="100"/>
        </p:scale>
        <p:origin x="1048" y="168"/>
      </p:cViewPr>
      <p:guideLst>
        <p:guide orient="horz" pos="4133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B6C4-049C-4643-A2E4-C7E740FA6035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5697-257A-E644-B1DB-468C155BB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25697-257A-E644-B1DB-468C155BB8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E34CA-3D88-2D49-8039-888A1C83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4B175-B132-EB44-B36F-30A78B13C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38A1E-6020-1541-8B80-77D86BAE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3F967-397A-1647-8C54-AA662319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90089-96FE-564A-A6A1-0065F06A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71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565E9-BD04-9E42-9063-50EB860A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D281D-A22E-BF49-8DD0-7797954DB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0B2E9-2E80-FD40-9702-F91BE1BC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BA6AC-5D4D-8645-B6E8-26602610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310F3-5246-6443-A7DA-26290BC3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75D45D-6F45-4940-A1EF-8D8EE9CE8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7353E4-8215-B04D-8036-545C4F1A3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96E7A-5842-3846-89BD-5B7AF7F6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5B073-9BB7-1B44-B35F-6128721F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9438C-B9D9-EA4F-A2F7-313C5DFC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0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2C0DA-EDE9-554B-AC1C-CF5D1D9E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A4E41-2233-3D4C-83A4-A5C97CE0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C6508-3B26-8B46-BD80-CCF00A6C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2DE7-94E8-C44C-BDD2-90CFE156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728AA-EA37-074C-906F-0E36FBD0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06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A62B-C612-A94A-8BFD-5C5F43FC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5F1CA-318E-6544-B38E-416015D1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FE649-2FD9-C44F-AB3C-7B0ACACF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0F3A9-4C65-5B4A-BDCD-4033D558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4CE3-531B-FF46-A547-2E7A0BC0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0FA2B-7C58-7C4A-BD0F-ACD89015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55A18-9DDC-2848-A7C0-EF31438C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B8F2BB-34A7-D743-AFA3-79DE17E2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F23113-BA85-A042-A3BC-03447599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F26B0-F64E-7D45-86BB-F2A30F06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07BE1A-B9F7-0546-ADA6-586E8C9A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42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329C-1337-704D-813E-885175C6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1FE21-3D81-C540-9B1A-C388B9D3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CD914-D481-0041-8659-B4FCBDD8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3ACD0B-EF5B-7C46-9A4F-A54BA065D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27C259-634E-C544-9784-240F83316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A7164F-FD15-5243-BFDF-B40EB4DA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B1F393-1550-CF40-B95E-5CFF7CE9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A395AE-D604-5542-A0DD-E504EDCC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525B0-55FD-4248-84D2-81E7C1AB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7D18B-6699-4C49-949C-F5E2D4B5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E5C4ED-BA2F-8B48-B8B5-6CEEC85A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D1D5D1-866D-B44C-B28F-6E93C929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9D4305-F722-BD4A-B2CF-5E63ACD0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ABB339-72D0-124F-B18E-217B409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1B4284-5FFF-9548-93B3-3BF636B3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8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DEC4-182F-9747-9F47-209E425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0B2F3-FF9E-6147-B2F4-9CCBA38D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08C165-AA7B-5B4D-A8C7-6636BB38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CBCCF-B5DD-6040-855C-35A0A30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385DA3-B4F8-8947-89FF-DBDD82B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905F7F-CD89-0A47-837E-C1A1C69F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92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3D871-B5F4-6F42-9747-7022959B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F25B37-5CA7-1447-A624-01294D238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C9B2BB-CC2C-7444-A0BF-BFBEDFA6D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23B42C-6E2E-1A47-B0D4-43733390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86701-9845-BD4C-AA96-FFCF0F6B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458AEF-44D2-2D41-B064-D4076DA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83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136938-8C0B-2E49-8AE8-E41AD381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96B40-75FF-BF4D-A5D7-1801FD89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F0F71-7216-FB42-A8EF-199150B2F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CCCA-C2FA-8C45-B904-8C0F0F1F466F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49597-DB99-7841-9C26-46AA08DE0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3CA39-67C6-B340-BDEF-97B9A459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BDA2-FBF1-A94B-84FD-D44B15B11F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71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728679BA-55AE-AF40-88B0-071E84A3C79D}"/>
              </a:ext>
            </a:extLst>
          </p:cNvPr>
          <p:cNvGrpSpPr/>
          <p:nvPr/>
        </p:nvGrpSpPr>
        <p:grpSpPr>
          <a:xfrm rot="16200000">
            <a:off x="2998648" y="313506"/>
            <a:ext cx="1953472" cy="3586407"/>
            <a:chOff x="2998648" y="313506"/>
            <a:chExt cx="1953472" cy="3586407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2973D760-14AA-0D4B-A1ED-9CF218B829A9}"/>
                </a:ext>
              </a:extLst>
            </p:cNvPr>
            <p:cNvSpPr/>
            <p:nvPr/>
          </p:nvSpPr>
          <p:spPr>
            <a:xfrm>
              <a:off x="3298594" y="826295"/>
              <a:ext cx="1653526" cy="284460"/>
            </a:xfrm>
            <a:prstGeom prst="roundRect">
              <a:avLst/>
            </a:prstGeom>
            <a:solidFill>
              <a:srgbClr val="E9E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Faltungsschicht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BFCB6ECB-134D-694A-BDD9-9555BBC6CC71}"/>
                </a:ext>
              </a:extLst>
            </p:cNvPr>
            <p:cNvSpPr/>
            <p:nvPr/>
          </p:nvSpPr>
          <p:spPr>
            <a:xfrm>
              <a:off x="3298594" y="1243935"/>
              <a:ext cx="1653526" cy="284460"/>
            </a:xfrm>
            <a:prstGeom prst="roundRect">
              <a:avLst/>
            </a:prstGeom>
            <a:solidFill>
              <a:srgbClr val="E9E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Batch-Normalisierung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29E5D383-3285-3143-BBD6-6127859888FD}"/>
                </a:ext>
              </a:extLst>
            </p:cNvPr>
            <p:cNvSpPr/>
            <p:nvPr/>
          </p:nvSpPr>
          <p:spPr>
            <a:xfrm>
              <a:off x="3298594" y="1661575"/>
              <a:ext cx="1653526" cy="284460"/>
            </a:xfrm>
            <a:prstGeom prst="roundRect">
              <a:avLst/>
            </a:prstGeom>
            <a:solidFill>
              <a:srgbClr val="E9E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Aktivierung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65AF634-9375-6940-A08C-A57CD988D12F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4125357" y="1110755"/>
              <a:ext cx="0" cy="13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DA3DFB1-6457-B043-B3EC-6E6DCBFFE4C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125357" y="1528395"/>
              <a:ext cx="0" cy="13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A677929-61B6-4A41-B2B5-19F05F3B9331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 flipH="1">
              <a:off x="4122741" y="1946035"/>
              <a:ext cx="2616" cy="229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A7A831BB-54F5-5741-844A-609AC85A079D}"/>
                </a:ext>
              </a:extLst>
            </p:cNvPr>
            <p:cNvCxnSpPr>
              <a:cxnSpLocks/>
              <a:stCxn id="59" idx="2"/>
              <a:endCxn id="5" idx="0"/>
            </p:cNvCxnSpPr>
            <p:nvPr/>
          </p:nvCxnSpPr>
          <p:spPr>
            <a:xfrm>
              <a:off x="4125357" y="539798"/>
              <a:ext cx="0" cy="286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D0E4414-0B69-5B4C-80AC-0B298498F0F7}"/>
                </a:ext>
              </a:extLst>
            </p:cNvPr>
            <p:cNvSpPr txBox="1"/>
            <p:nvPr/>
          </p:nvSpPr>
          <p:spPr>
            <a:xfrm>
              <a:off x="3442544" y="313506"/>
              <a:ext cx="1365626" cy="22629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Eingabe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146A2FB7-49CE-0E4A-955B-92BBC8FA6F87}"/>
                </a:ext>
              </a:extLst>
            </p:cNvPr>
            <p:cNvSpPr txBox="1"/>
            <p:nvPr/>
          </p:nvSpPr>
          <p:spPr>
            <a:xfrm rot="5400000">
              <a:off x="2557688" y="1270051"/>
              <a:ext cx="1119560" cy="232408"/>
            </a:xfrm>
            <a:prstGeom prst="rect">
              <a:avLst/>
            </a:prstGeom>
            <a:solidFill>
              <a:srgbClr val="E9EE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Faltung 1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C0927B6-2CCC-7C43-AFA2-7380AE5F2A39}"/>
                </a:ext>
              </a:extLst>
            </p:cNvPr>
            <p:cNvCxnSpPr>
              <a:cxnSpLocks/>
              <a:stCxn id="30" idx="2"/>
              <a:endCxn id="23" idx="0"/>
            </p:cNvCxnSpPr>
            <p:nvPr/>
          </p:nvCxnSpPr>
          <p:spPr>
            <a:xfrm>
              <a:off x="4122741" y="3458466"/>
              <a:ext cx="0" cy="225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EB2CB7F-105B-DB4D-A15E-F1484A96FCBE}"/>
                </a:ext>
              </a:extLst>
            </p:cNvPr>
            <p:cNvSpPr txBox="1"/>
            <p:nvPr/>
          </p:nvSpPr>
          <p:spPr>
            <a:xfrm>
              <a:off x="3438297" y="3683995"/>
              <a:ext cx="1368888" cy="2159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Ausgabe</a:t>
              </a:r>
            </a:p>
          </p:txBody>
        </p: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3A6E9424-6E4F-7948-A946-E3D8B5BA3448}"/>
                </a:ext>
              </a:extLst>
            </p:cNvPr>
            <p:cNvSpPr/>
            <p:nvPr/>
          </p:nvSpPr>
          <p:spPr>
            <a:xfrm>
              <a:off x="3295978" y="2175645"/>
              <a:ext cx="1653526" cy="2844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Faltungsschicht</a:t>
              </a:r>
            </a:p>
          </p:txBody>
        </p:sp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F2A7A6D8-07CE-BF41-A5A0-9B0719EE6CAF}"/>
                </a:ext>
              </a:extLst>
            </p:cNvPr>
            <p:cNvSpPr/>
            <p:nvPr/>
          </p:nvSpPr>
          <p:spPr>
            <a:xfrm>
              <a:off x="3295978" y="2593285"/>
              <a:ext cx="1653526" cy="2844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Batch-Normalisierung</a:t>
              </a:r>
            </a:p>
          </p:txBody>
        </p:sp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35940856-7AB2-D944-9096-185E8A0AE388}"/>
                </a:ext>
              </a:extLst>
            </p:cNvPr>
            <p:cNvSpPr/>
            <p:nvPr/>
          </p:nvSpPr>
          <p:spPr>
            <a:xfrm>
              <a:off x="3295978" y="3174006"/>
              <a:ext cx="1653526" cy="2844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Aktivierung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98773D9-F780-474A-904A-5C6CAE96CC27}"/>
                </a:ext>
              </a:extLst>
            </p:cNvPr>
            <p:cNvSpPr txBox="1"/>
            <p:nvPr/>
          </p:nvSpPr>
          <p:spPr>
            <a:xfrm rot="5400000">
              <a:off x="2473531" y="2700941"/>
              <a:ext cx="1282641" cy="2324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Faltung 2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667EB76-AD9F-B542-9292-A26321F3735B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4122741" y="2460105"/>
              <a:ext cx="0" cy="13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0FD31F4-8E1B-3948-A23A-6AA1C01C96FE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4122741" y="2877745"/>
              <a:ext cx="0" cy="296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 Verbindung 24">
              <a:extLst>
                <a:ext uri="{FF2B5EF4-FFF2-40B4-BE49-F238E27FC236}">
                  <a16:creationId xmlns:a16="http://schemas.microsoft.com/office/drawing/2014/main" id="{4D0A850B-7E52-AE45-82EE-E9025EE7614D}"/>
                </a:ext>
              </a:extLst>
            </p:cNvPr>
            <p:cNvCxnSpPr>
              <a:cxnSpLocks/>
              <a:stCxn id="38" idx="6"/>
              <a:endCxn id="49" idx="6"/>
            </p:cNvCxnSpPr>
            <p:nvPr/>
          </p:nvCxnSpPr>
          <p:spPr>
            <a:xfrm flipH="1">
              <a:off x="4145600" y="657940"/>
              <a:ext cx="3175" cy="2345076"/>
            </a:xfrm>
            <a:prstGeom prst="bentConnector3">
              <a:avLst>
                <a:gd name="adj1" fmla="val -364528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53D796-725C-A048-BC68-0443C8557644}"/>
                </a:ext>
              </a:extLst>
            </p:cNvPr>
            <p:cNvSpPr/>
            <p:nvPr/>
          </p:nvSpPr>
          <p:spPr>
            <a:xfrm flipV="1">
              <a:off x="4103056" y="635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3EEAF4-0F35-7749-9B1B-377CF42A82A6}"/>
                </a:ext>
              </a:extLst>
            </p:cNvPr>
            <p:cNvSpPr/>
            <p:nvPr/>
          </p:nvSpPr>
          <p:spPr>
            <a:xfrm>
              <a:off x="4099881" y="29801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107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39</cp:revision>
  <dcterms:created xsi:type="dcterms:W3CDTF">2021-12-31T14:24:47Z</dcterms:created>
  <dcterms:modified xsi:type="dcterms:W3CDTF">2023-01-20T13:30:44Z</dcterms:modified>
</cp:coreProperties>
</file>