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7" d="100"/>
          <a:sy n="97" d="100"/>
        </p:scale>
        <p:origin x="16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BFADD-D145-8A3D-AB25-5E453CDE4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69EFC7-4DA8-FA53-C86E-EAACEC654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E3603-BF02-6A4F-9128-08FF1750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F77-BAF7-B04F-B36E-0D0645E5A142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14F865-E39A-D148-98D0-DFFA0883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9AB29-0E57-A990-48AA-6175A1E9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C8BE-E1D2-B14B-91C5-D8FDBD81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70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D18C1-EF95-7B1A-FF7D-7FB3F715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6222F5-BC05-C752-9E6C-F8454CD24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F8D32A-40B6-A35F-00D3-3B75567D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F77-BAF7-B04F-B36E-0D0645E5A142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EFB4E-7BEF-68E7-7105-F2749785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E38D8-3C91-EE1A-D083-552EE3A0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C8BE-E1D2-B14B-91C5-D8FDBD81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27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8CF403-175D-D0E3-1057-8048666EC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650A0E-6753-F4D8-B340-24AB19ED1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8A85FB-99BA-04AB-6F87-A7B97079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F77-BAF7-B04F-B36E-0D0645E5A142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F9AD1-241A-6048-2E58-C81D4803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60F6F6-D497-1D46-85F7-E4C75B59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C8BE-E1D2-B14B-91C5-D8FDBD81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9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83ADC-0498-8186-C3A6-8A76FCA1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3C074-53A8-FE1A-25BC-C12DEF9A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2E6A99-F9F8-6F66-3B1E-1935AA6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F77-BAF7-B04F-B36E-0D0645E5A142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BFE88D-CF0A-355A-0E08-F6349B41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7A3EA-975D-FCAD-F003-978D9C71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C8BE-E1D2-B14B-91C5-D8FDBD81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76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3E2B8-CD90-8F0C-E27D-488035FC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E7154B-AA50-CF49-6A6C-07947ABE6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C5F6A-D441-22B5-D99F-76C7F77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F77-BAF7-B04F-B36E-0D0645E5A142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143F43-E3FF-C5E5-EEF2-BA4297C9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D1113-E94A-D081-BAD8-25DEB5AA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C8BE-E1D2-B14B-91C5-D8FDBD81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89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4AF5D-7AAA-C12D-4305-6F2F93A7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B5C11-9220-8506-80FB-323DAFAE4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4DD022-D714-F394-3A13-976352E64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EEE5AE-53D5-771C-E8E4-50E22A4A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F77-BAF7-B04F-B36E-0D0645E5A142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378A2E-A2B0-D4EA-80FE-C1A8D1F1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E03BBE-8D4B-B095-EDFF-FDB55CE2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C8BE-E1D2-B14B-91C5-D8FDBD81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3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89731-22C8-9121-F7B2-7C37815A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8507FF-BA25-5F1D-071F-CB2494BB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2CF606-CFA2-E6F3-A4A3-326F8E735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819880-2667-B8B6-968F-13F1EFB3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C514C8-DFA9-27B2-0AEA-20A85C858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EE8F2B-8255-9CF6-727A-297F1F02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F77-BAF7-B04F-B36E-0D0645E5A142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3A99F9-9C41-9B3B-8502-1701A541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0D14F3-7D29-9479-67D2-D88BCD81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C8BE-E1D2-B14B-91C5-D8FDBD81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56E65-083E-B872-E83A-56549913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FA04FC-624F-1BDA-AD6D-25C7B840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F77-BAF7-B04F-B36E-0D0645E5A142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69B536-F8CC-42FC-8437-20093A08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65A8C-C476-15BB-860F-08A94A8E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C8BE-E1D2-B14B-91C5-D8FDBD81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5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6FE1CD-8936-FB59-4B65-AC9EEBAE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F77-BAF7-B04F-B36E-0D0645E5A142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5BC18A-1462-3A05-C8C7-EB04991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9C207E-81CF-ED02-E7CD-EB9D9585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C8BE-E1D2-B14B-91C5-D8FDBD81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79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99105-DD1A-C62C-5BD5-C11A2E18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FBA89-67EE-D5EE-0172-57AEA6FF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B31AF3-ECC7-58A9-F9B4-7322CE8C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7F6B1-BC09-7E07-7B10-088BFA10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F77-BAF7-B04F-B36E-0D0645E5A142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08DA80-9016-32E6-2C67-DDC3615D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C2A39F-BC49-7027-9F6C-C1C2115F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C8BE-E1D2-B14B-91C5-D8FDBD81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0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E6C32-22C4-6AE2-FA32-519C5743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617BD7-DA9D-B6BC-787C-815ADF9C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D53E55-E294-2A87-489A-20285CC3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1FC877-2643-C8A4-B083-058E47EC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CF77-BAF7-B04F-B36E-0D0645E5A142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CC68BE-5F03-4544-81FA-64DA6CD7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F0E023-C665-2D8F-EEDA-A1334FF5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9C8BE-E1D2-B14B-91C5-D8FDBD81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6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D12DBA-B660-2A6E-81F3-BEBE9609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A7A3F0-38F7-7133-D23C-3BB5186AF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70AE9-2C23-293C-A32C-430D68A10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CF77-BAF7-B04F-B36E-0D0645E5A142}" type="datetimeFigureOut">
              <a:rPr lang="de-DE" smtClean="0"/>
              <a:t>13.01.23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91117-6CC6-8378-BEB8-EC85B23C8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D136E-5C34-D112-7042-86EE452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9C8BE-E1D2-B14B-91C5-D8FDBD81D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60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126FFC5-5D8A-8DA2-EF9C-A66262C14B40}"/>
              </a:ext>
            </a:extLst>
          </p:cNvPr>
          <p:cNvGrpSpPr/>
          <p:nvPr/>
        </p:nvGrpSpPr>
        <p:grpSpPr>
          <a:xfrm>
            <a:off x="2508250" y="1073150"/>
            <a:ext cx="7175500" cy="4974896"/>
            <a:chOff x="2508250" y="1073150"/>
            <a:chExt cx="7175500" cy="4974896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4220FF3B-B56B-30F5-8F85-BDC715F05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0" y="1073150"/>
              <a:ext cx="7175500" cy="4711700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7DD04034-82AD-848B-9FEE-8C73AC9E5F89}"/>
                </a:ext>
              </a:extLst>
            </p:cNvPr>
            <p:cNvSpPr txBox="1"/>
            <p:nvPr/>
          </p:nvSpPr>
          <p:spPr>
            <a:xfrm>
              <a:off x="2508250" y="3302254"/>
              <a:ext cx="3587750" cy="2631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(A) Original Bild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C94D46B-C4CD-585F-8960-932A1F0DB70E}"/>
                </a:ext>
              </a:extLst>
            </p:cNvPr>
            <p:cNvSpPr txBox="1"/>
            <p:nvPr/>
          </p:nvSpPr>
          <p:spPr>
            <a:xfrm>
              <a:off x="6096000" y="3297401"/>
              <a:ext cx="3587750" cy="2631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(B) Semantische Segmentierung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AE57EC8-FBE7-3F31-1D16-64705037B0B6}"/>
                </a:ext>
              </a:extLst>
            </p:cNvPr>
            <p:cNvSpPr txBox="1"/>
            <p:nvPr/>
          </p:nvSpPr>
          <p:spPr>
            <a:xfrm>
              <a:off x="2508250" y="5784849"/>
              <a:ext cx="3587750" cy="2631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(C) Instanz Segmentierung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DC9A31D-B0E2-1FF9-96F0-BAFAFAADE71B}"/>
                </a:ext>
              </a:extLst>
            </p:cNvPr>
            <p:cNvSpPr txBox="1"/>
            <p:nvPr/>
          </p:nvSpPr>
          <p:spPr>
            <a:xfrm>
              <a:off x="6096000" y="5784849"/>
              <a:ext cx="3587750" cy="2631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(D) Panoptische Segmentierung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118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2</cp:revision>
  <dcterms:created xsi:type="dcterms:W3CDTF">2023-01-13T15:11:51Z</dcterms:created>
  <dcterms:modified xsi:type="dcterms:W3CDTF">2023-01-13T15:27:20Z</dcterms:modified>
</cp:coreProperties>
</file>