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29"/>
    <p:restoredTop sz="96327"/>
  </p:normalViewPr>
  <p:slideViewPr>
    <p:cSldViewPr snapToGrid="0">
      <p:cViewPr>
        <p:scale>
          <a:sx n="130" d="100"/>
          <a:sy n="130" d="100"/>
        </p:scale>
        <p:origin x="9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ECC27-D66A-3C29-AAA2-6C021D709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1F2DBE-9FB1-174F-F704-EA7C23488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C91E36-EE54-01CC-C314-45DA7463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6C34-B3CE-4E43-B29A-6B4226CD8481}" type="datetimeFigureOut">
              <a:rPr lang="de-DE" smtClean="0"/>
              <a:t>23.01.23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8DA6A-2201-2468-2CC1-420F3184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3B5D5E-8EF1-B49E-544E-60F6ABF4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4946-2871-844D-90AE-0F8DB349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02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452F9-7075-4926-DFC4-6C72B76B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27C9AB-3A40-AACF-03E0-7AA38B49B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4F9CAC-C787-93E6-4F04-CA222B44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6C34-B3CE-4E43-B29A-6B4226CD8481}" type="datetimeFigureOut">
              <a:rPr lang="de-DE" smtClean="0"/>
              <a:t>23.01.23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E0F0FD-A279-EB63-ADED-97F6B113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4A3E6C-D689-6702-032F-A15B0F47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4946-2871-844D-90AE-0F8DB349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33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CAD731-6317-BB5C-DD9D-C024B4244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E8444F-9E66-7899-3850-9EA492708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21C9FA-CBB5-FAD6-91A5-B99941B8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6C34-B3CE-4E43-B29A-6B4226CD8481}" type="datetimeFigureOut">
              <a:rPr lang="de-DE" smtClean="0"/>
              <a:t>23.01.23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DF83D3-FDDC-CE54-F387-E530B391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44323-8E3D-54C8-A0A6-153D5266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4946-2871-844D-90AE-0F8DB349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47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E5BB4-280B-305B-D976-1E6D1FD8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110119-1B01-2A8D-FF23-05938FA52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8D090E-74CC-ECA8-57CF-B8E89277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6C34-B3CE-4E43-B29A-6B4226CD8481}" type="datetimeFigureOut">
              <a:rPr lang="de-DE" smtClean="0"/>
              <a:t>23.01.23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07D25-1E24-135E-3A2D-50939725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FC3847-8C65-999F-4BCD-F0F7CEA6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4946-2871-844D-90AE-0F8DB349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41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1109C-9075-C5FB-E047-3FFEDCDC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1B8069-DE44-1342-FF2F-EB52D3E47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BAF999-CC5A-67AA-A1CD-3AD8F44E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6C34-B3CE-4E43-B29A-6B4226CD8481}" type="datetimeFigureOut">
              <a:rPr lang="de-DE" smtClean="0"/>
              <a:t>23.01.23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E9BFF-715A-F22B-673C-ABE3C9A7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A314C2-72EE-03C4-2717-003711F4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4946-2871-844D-90AE-0F8DB349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22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B3BAB-1E45-8EC5-BE09-FC52FFDF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0BE5F7-D436-0B91-1264-D148332E5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B59379-DB61-C6AB-5E9E-19BF5C2B6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AAAE86-1190-8BFE-A045-5393873C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6C34-B3CE-4E43-B29A-6B4226CD8481}" type="datetimeFigureOut">
              <a:rPr lang="de-DE" smtClean="0"/>
              <a:t>23.01.23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CA463C-16D8-4014-562A-42BAAC45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FBBFF7-54A3-45B3-991F-BA24236C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4946-2871-844D-90AE-0F8DB349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8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4E75B-7448-3C59-A9B4-59C2BBE5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5AFDCB-2185-1EC2-2683-56BD27C7E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0860C3-C3D7-1D5A-813B-734E07D07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6B506DE-D917-BF9D-215E-9C06A1EA8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FC1E99-6C9F-60C9-B3FD-95D98D64B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71EC6D-4A47-57A2-7EC7-A4905B4C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6C34-B3CE-4E43-B29A-6B4226CD8481}" type="datetimeFigureOut">
              <a:rPr lang="de-DE" smtClean="0"/>
              <a:t>23.01.23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F2D9BA-BBF6-12A5-0D1F-FB8F4126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D383C3D-6003-131A-2E83-68DC504E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4946-2871-844D-90AE-0F8DB349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50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6F337-1A6B-09AD-0573-019833EC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D9CDB7-A4E6-3943-3C44-6119E2DF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6C34-B3CE-4E43-B29A-6B4226CD8481}" type="datetimeFigureOut">
              <a:rPr lang="de-DE" smtClean="0"/>
              <a:t>23.01.23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AD22EE-DB3F-4DA9-C9F8-CB80E0FF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4A54A8-7BA3-1AE0-8E34-BDA5BCEB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4946-2871-844D-90AE-0F8DB349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4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FCF6C9-6ABC-8DC1-C588-FE47F91C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6C34-B3CE-4E43-B29A-6B4226CD8481}" type="datetimeFigureOut">
              <a:rPr lang="de-DE" smtClean="0"/>
              <a:t>23.01.23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97CC4A-B03F-4267-D48A-A7CF60E0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5E4435-CC4A-30DE-08CA-01D1B048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4946-2871-844D-90AE-0F8DB349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77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581C8-38D1-2536-CFE5-5FA955C1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B6CC2D-9CE5-92DD-AAD7-A081FE077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36FD4D-CBAC-95CE-5345-1B91586DC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BD1071-5A18-CC7B-6AAD-0A3BEA591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6C34-B3CE-4E43-B29A-6B4226CD8481}" type="datetimeFigureOut">
              <a:rPr lang="de-DE" smtClean="0"/>
              <a:t>23.01.23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DD60AE-D54B-B04F-FA3A-E5514C5D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627514-A8E7-BD0A-0767-73F8620F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4946-2871-844D-90AE-0F8DB349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20E5F-F4C5-37B2-0ACF-788B2DC4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6BEC80-DC24-D799-CF33-0381D1698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098CB9-92DA-2D8D-CF56-BFAAB8838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2A0E7-A4A1-C993-B51A-15952BD1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6C34-B3CE-4E43-B29A-6B4226CD8481}" type="datetimeFigureOut">
              <a:rPr lang="de-DE" smtClean="0"/>
              <a:t>23.01.23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2F339-EABA-862A-5E27-90D0EED9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8AEECD-4E4D-BA7A-8E5C-7D200983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44946-2871-844D-90AE-0F8DB349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8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D4264DC-7729-D313-B136-61EEF24D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30F0E6-D26A-7CBA-E43B-2CAD31B05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D0C5F2-9E9B-E220-09E4-0FB6F6A4B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6C34-B3CE-4E43-B29A-6B4226CD8481}" type="datetimeFigureOut">
              <a:rPr lang="de-DE" smtClean="0"/>
              <a:t>23.01.23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2C7A04-8CBD-FDA1-11DD-3CFDC3890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BF44B-AEBD-369B-EFC5-762A8882D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44946-2871-844D-90AE-0F8DB34941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21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E5F7C11-4076-B191-FC3D-EAF6294CBDF6}"/>
              </a:ext>
            </a:extLst>
          </p:cNvPr>
          <p:cNvGrpSpPr/>
          <p:nvPr/>
        </p:nvGrpSpPr>
        <p:grpSpPr>
          <a:xfrm>
            <a:off x="2237059" y="-24451"/>
            <a:ext cx="6281345" cy="6479997"/>
            <a:chOff x="2237059" y="-24451"/>
            <a:chExt cx="6281345" cy="6479997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B0D550C2-16D5-5A77-71EF-4AA5FA973DEA}"/>
                </a:ext>
              </a:extLst>
            </p:cNvPr>
            <p:cNvGrpSpPr/>
            <p:nvPr/>
          </p:nvGrpSpPr>
          <p:grpSpPr>
            <a:xfrm>
              <a:off x="2237059" y="3211966"/>
              <a:ext cx="3140674" cy="3235113"/>
              <a:chOff x="2237059" y="3374356"/>
              <a:chExt cx="3140674" cy="3235113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71F5386-1E86-37D0-0EB8-3B3DC5791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37059" y="3646034"/>
                <a:ext cx="3140674" cy="2963435"/>
              </a:xfrm>
              <a:prstGeom prst="rect">
                <a:avLst/>
              </a:prstGeom>
            </p:spPr>
          </p:pic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BFBE44E-3732-1F7D-72D6-D4E5AB6D54CD}"/>
                  </a:ext>
                </a:extLst>
              </p:cNvPr>
              <p:cNvSpPr txBox="1"/>
              <p:nvPr/>
            </p:nvSpPr>
            <p:spPr>
              <a:xfrm>
                <a:off x="2624667" y="3374356"/>
                <a:ext cx="26254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Geänderte Sättigung (c)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C9D59578-2494-D57C-2865-F486CCCDDDC4}"/>
                </a:ext>
              </a:extLst>
            </p:cNvPr>
            <p:cNvGrpSpPr/>
            <p:nvPr/>
          </p:nvGrpSpPr>
          <p:grpSpPr>
            <a:xfrm>
              <a:off x="5377732" y="3220433"/>
              <a:ext cx="3140672" cy="3235113"/>
              <a:chOff x="5377732" y="3211966"/>
              <a:chExt cx="3140672" cy="3235113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D1EA72FF-2609-7754-4B90-BF823CA97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7732" y="3483646"/>
                <a:ext cx="3140672" cy="2963433"/>
              </a:xfrm>
              <a:prstGeom prst="rect">
                <a:avLst/>
              </a:prstGeom>
            </p:spPr>
          </p:pic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E881210-3C31-FAFB-8F9D-3B829EF09FA6}"/>
                  </a:ext>
                </a:extLst>
              </p:cNvPr>
              <p:cNvSpPr txBox="1"/>
              <p:nvPr/>
            </p:nvSpPr>
            <p:spPr>
              <a:xfrm>
                <a:off x="5760585" y="3211966"/>
                <a:ext cx="263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Bildausschnitt (d)</a:t>
                </a:r>
              </a:p>
            </p:txBody>
          </p:sp>
        </p:grp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3784608C-72E2-CDF8-7937-F5A4859631AA}"/>
                </a:ext>
              </a:extLst>
            </p:cNvPr>
            <p:cNvGrpSpPr/>
            <p:nvPr/>
          </p:nvGrpSpPr>
          <p:grpSpPr>
            <a:xfrm>
              <a:off x="2237059" y="-22326"/>
              <a:ext cx="3140674" cy="3234292"/>
              <a:chOff x="2237059" y="-22326"/>
              <a:chExt cx="3140674" cy="3234292"/>
            </a:xfrm>
          </p:grpSpPr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2A184577-C6F0-8FEE-1587-FA5F9F926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37059" y="248531"/>
                <a:ext cx="3140674" cy="2963435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5940CD6-2150-7DA6-196C-666C46A7E7C6}"/>
                  </a:ext>
                </a:extLst>
              </p:cNvPr>
              <p:cNvSpPr txBox="1"/>
              <p:nvPr/>
            </p:nvSpPr>
            <p:spPr>
              <a:xfrm>
                <a:off x="2619911" y="-22326"/>
                <a:ext cx="263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Original (a)</a:t>
                </a:r>
              </a:p>
            </p:txBody>
          </p: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91931892-5881-E760-09FB-E3910C4BF213}"/>
                </a:ext>
              </a:extLst>
            </p:cNvPr>
            <p:cNvGrpSpPr/>
            <p:nvPr/>
          </p:nvGrpSpPr>
          <p:grpSpPr>
            <a:xfrm>
              <a:off x="5377732" y="-24451"/>
              <a:ext cx="3140672" cy="3236417"/>
              <a:chOff x="5377732" y="-24451"/>
              <a:chExt cx="3140672" cy="3236417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84071E77-F530-1F51-396C-BBF753648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7732" y="248529"/>
                <a:ext cx="3140672" cy="2963437"/>
              </a:xfrm>
              <a:prstGeom prst="rect">
                <a:avLst/>
              </a:prstGeom>
            </p:spPr>
          </p:pic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D213D52-52BC-947B-4ECD-49936B8DEBEB}"/>
                  </a:ext>
                </a:extLst>
              </p:cNvPr>
              <p:cNvSpPr txBox="1"/>
              <p:nvPr/>
            </p:nvSpPr>
            <p:spPr>
              <a:xfrm>
                <a:off x="5760585" y="-24451"/>
                <a:ext cx="263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/>
                  <a:t>Farbinvertiert (b)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166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Schwickert</dc:creator>
  <cp:lastModifiedBy>Fabian Schwickert</cp:lastModifiedBy>
  <cp:revision>1</cp:revision>
  <dcterms:created xsi:type="dcterms:W3CDTF">2023-01-23T15:31:07Z</dcterms:created>
  <dcterms:modified xsi:type="dcterms:W3CDTF">2023-01-23T15:42:57Z</dcterms:modified>
</cp:coreProperties>
</file>