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81562-CB14-87FC-0CEF-FA8D0D4B6765}" v="1049" dt="2022-02-01T11:40:18.272"/>
    <p1510:client id="{3518B00F-9545-DBEE-19F3-7AC2C3DB5DCE}" v="19" dt="2022-02-02T15:08:48.843"/>
    <p1510:client id="{6511D0EB-D28B-4FB9-8ECD-09AE982F63E6}" v="81" dt="2022-02-01T10:33:30.330"/>
    <p1510:client id="{F7F35B1F-8E06-4F3F-8614-283096BE2A5D}" v="1" dt="2022-02-01T16:59:05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WELL, BEN (Student)" userId="S::a0052377@live.tees.ac.uk::ff4b8279-5535-491e-a5e1-7458c7fc99c5" providerId="AD" clId="Web-{3518B00F-9545-DBEE-19F3-7AC2C3DB5DCE}"/>
    <pc:docChg chg="modSld">
      <pc:chgData name="CANWELL, BEN (Student)" userId="S::a0052377@live.tees.ac.uk::ff4b8279-5535-491e-a5e1-7458c7fc99c5" providerId="AD" clId="Web-{3518B00F-9545-DBEE-19F3-7AC2C3DB5DCE}" dt="2022-02-02T15:08:48.843" v="18" actId="1076"/>
      <pc:docMkLst>
        <pc:docMk/>
      </pc:docMkLst>
      <pc:sldChg chg="addSp delSp modSp">
        <pc:chgData name="CANWELL, BEN (Student)" userId="S::a0052377@live.tees.ac.uk::ff4b8279-5535-491e-a5e1-7458c7fc99c5" providerId="AD" clId="Web-{3518B00F-9545-DBEE-19F3-7AC2C3DB5DCE}" dt="2022-02-02T15:08:48.843" v="18" actId="1076"/>
        <pc:sldMkLst>
          <pc:docMk/>
          <pc:sldMk cId="903294731" sldId="259"/>
        </pc:sldMkLst>
        <pc:spChg chg="del">
          <ac:chgData name="CANWELL, BEN (Student)" userId="S::a0052377@live.tees.ac.uk::ff4b8279-5535-491e-a5e1-7458c7fc99c5" providerId="AD" clId="Web-{3518B00F-9545-DBEE-19F3-7AC2C3DB5DCE}" dt="2022-02-02T15:08:01.389" v="2"/>
          <ac:spMkLst>
            <pc:docMk/>
            <pc:sldMk cId="903294731" sldId="259"/>
            <ac:spMk id="6" creationId="{BF39D485-35D6-4629-A351-B2A5F56B2765}"/>
          </ac:spMkLst>
        </pc:spChg>
        <pc:spChg chg="del">
          <ac:chgData name="CANWELL, BEN (Student)" userId="S::a0052377@live.tees.ac.uk::ff4b8279-5535-491e-a5e1-7458c7fc99c5" providerId="AD" clId="Web-{3518B00F-9545-DBEE-19F3-7AC2C3DB5DCE}" dt="2022-02-02T15:08:01.389" v="0"/>
          <ac:spMkLst>
            <pc:docMk/>
            <pc:sldMk cId="903294731" sldId="259"/>
            <ac:spMk id="11" creationId="{02B6F7C2-E4BA-4388-B55E-FC736C0DC51D}"/>
          </ac:spMkLst>
        </pc:spChg>
        <pc:spChg chg="mod">
          <ac:chgData name="CANWELL, BEN (Student)" userId="S::a0052377@live.tees.ac.uk::ff4b8279-5535-491e-a5e1-7458c7fc99c5" providerId="AD" clId="Web-{3518B00F-9545-DBEE-19F3-7AC2C3DB5DCE}" dt="2022-02-02T15:08:48.843" v="18" actId="1076"/>
          <ac:spMkLst>
            <pc:docMk/>
            <pc:sldMk cId="903294731" sldId="259"/>
            <ac:spMk id="12" creationId="{F9DAB5CB-E674-46A2-83E7-F3D25B9847EF}"/>
          </ac:spMkLst>
        </pc:spChg>
        <pc:picChg chg="del">
          <ac:chgData name="CANWELL, BEN (Student)" userId="S::a0052377@live.tees.ac.uk::ff4b8279-5535-491e-a5e1-7458c7fc99c5" providerId="AD" clId="Web-{3518B00F-9545-DBEE-19F3-7AC2C3DB5DCE}" dt="2022-02-02T15:08:01.389" v="3"/>
          <ac:picMkLst>
            <pc:docMk/>
            <pc:sldMk cId="903294731" sldId="259"/>
            <ac:picMk id="4" creationId="{E4041FF9-44AF-468A-BA24-549170C8F99A}"/>
          </ac:picMkLst>
        </pc:picChg>
        <pc:picChg chg="add del">
          <ac:chgData name="CANWELL, BEN (Student)" userId="S::a0052377@live.tees.ac.uk::ff4b8279-5535-491e-a5e1-7458c7fc99c5" providerId="AD" clId="Web-{3518B00F-9545-DBEE-19F3-7AC2C3DB5DCE}" dt="2022-02-02T15:08:27.139" v="12"/>
          <ac:picMkLst>
            <pc:docMk/>
            <pc:sldMk cId="903294731" sldId="259"/>
            <ac:picMk id="5" creationId="{81C67CD3-B69A-4F37-B517-F55535E5A0D5}"/>
          </ac:picMkLst>
        </pc:picChg>
        <pc:picChg chg="del">
          <ac:chgData name="CANWELL, BEN (Student)" userId="S::a0052377@live.tees.ac.uk::ff4b8279-5535-491e-a5e1-7458c7fc99c5" providerId="AD" clId="Web-{3518B00F-9545-DBEE-19F3-7AC2C3DB5DCE}" dt="2022-02-02T15:08:01.389" v="1"/>
          <ac:picMkLst>
            <pc:docMk/>
            <pc:sldMk cId="903294731" sldId="259"/>
            <ac:picMk id="8" creationId="{4A3766C5-0685-419A-8611-486090AF19BC}"/>
          </ac:picMkLst>
        </pc:picChg>
        <pc:picChg chg="mod ord">
          <ac:chgData name="CANWELL, BEN (Student)" userId="S::a0052377@live.tees.ac.uk::ff4b8279-5535-491e-a5e1-7458c7fc99c5" providerId="AD" clId="Web-{3518B00F-9545-DBEE-19F3-7AC2C3DB5DCE}" dt="2022-02-02T15:08:45.406" v="17"/>
          <ac:picMkLst>
            <pc:docMk/>
            <pc:sldMk cId="903294731" sldId="259"/>
            <ac:picMk id="10" creationId="{4EC43059-2CA7-4085-8CB3-F698EE1048FA}"/>
          </ac:picMkLst>
        </pc:picChg>
      </pc:sldChg>
    </pc:docChg>
  </pc:docChgLst>
  <pc:docChgLst>
    <pc:chgData name="CANWELL, BEN (Student)" userId="S::a0052377@live.tees.ac.uk::ff4b8279-5535-491e-a5e1-7458c7fc99c5" providerId="AD" clId="Web-{6511D0EB-D28B-4FB9-8ECD-09AE982F63E6}"/>
    <pc:docChg chg="addSld modSld">
      <pc:chgData name="CANWELL, BEN (Student)" userId="S::a0052377@live.tees.ac.uk::ff4b8279-5535-491e-a5e1-7458c7fc99c5" providerId="AD" clId="Web-{6511D0EB-D28B-4FB9-8ECD-09AE982F63E6}" dt="2022-02-01T10:33:30.330" v="88" actId="20577"/>
      <pc:docMkLst>
        <pc:docMk/>
      </pc:docMkLst>
      <pc:sldChg chg="addSp delSp modSp mod setBg setClrOvrMap">
        <pc:chgData name="CANWELL, BEN (Student)" userId="S::a0052377@live.tees.ac.uk::ff4b8279-5535-491e-a5e1-7458c7fc99c5" providerId="AD" clId="Web-{6511D0EB-D28B-4FB9-8ECD-09AE982F63E6}" dt="2022-02-01T10:31:24.920" v="43" actId="20577"/>
        <pc:sldMkLst>
          <pc:docMk/>
          <pc:sldMk cId="109857222" sldId="256"/>
        </pc:sldMkLst>
        <pc:spChg chg="mod">
          <ac:chgData name="CANWELL, BEN (Student)" userId="S::a0052377@live.tees.ac.uk::ff4b8279-5535-491e-a5e1-7458c7fc99c5" providerId="AD" clId="Web-{6511D0EB-D28B-4FB9-8ECD-09AE982F63E6}" dt="2022-02-01T10:31:24.920" v="4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NWELL, BEN (Student)" userId="S::a0052377@live.tees.ac.uk::ff4b8279-5535-491e-a5e1-7458c7fc99c5" providerId="AD" clId="Web-{6511D0EB-D28B-4FB9-8ECD-09AE982F63E6}" dt="2022-02-01T10:28:46.822" v="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28:37.103" v="4"/>
          <ac:spMkLst>
            <pc:docMk/>
            <pc:sldMk cId="109857222" sldId="256"/>
            <ac:spMk id="9" creationId="{8537B233-9CDD-4A90-AABB-A8963DEE4FBC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28:39.556" v="6"/>
          <ac:spMkLst>
            <pc:docMk/>
            <pc:sldMk cId="109857222" sldId="256"/>
            <ac:spMk id="13" creationId="{F227E5B6-9132-43CA-B503-37A18562ADF2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28:39.556" v="6"/>
          <ac:spMkLst>
            <pc:docMk/>
            <pc:sldMk cId="109857222" sldId="256"/>
            <ac:spMk id="14" creationId="{362D44EE-C852-4460-B8B5-C4F2BC20510C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28:39.556" v="6"/>
          <ac:spMkLst>
            <pc:docMk/>
            <pc:sldMk cId="109857222" sldId="256"/>
            <ac:spMk id="15" creationId="{03C2051E-A88D-48E5-BACF-AAED17892722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28:39.556" v="6"/>
          <ac:spMkLst>
            <pc:docMk/>
            <pc:sldMk cId="109857222" sldId="256"/>
            <ac:spMk id="16" creationId="{658970D8-8D1D-4B5C-894B-E871CC86543D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28:39.556" v="6"/>
          <ac:spMkLst>
            <pc:docMk/>
            <pc:sldMk cId="109857222" sldId="256"/>
            <ac:spMk id="17" creationId="{7821A508-2985-4905-874A-527429BAABFA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28:39.556" v="6"/>
          <ac:spMkLst>
            <pc:docMk/>
            <pc:sldMk cId="109857222" sldId="256"/>
            <ac:spMk id="19" creationId="{D2929CB1-0E3C-4B2D-ADC5-0154FB33BA44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28:39.556" v="6"/>
          <ac:spMkLst>
            <pc:docMk/>
            <pc:sldMk cId="109857222" sldId="256"/>
            <ac:spMk id="21" creationId="{5F2F0C84-BE8C-4DC2-A6D3-30349A801D5C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28:46.822" v="10"/>
          <ac:spMkLst>
            <pc:docMk/>
            <pc:sldMk cId="109857222" sldId="256"/>
            <ac:spMk id="23" creationId="{87CC2527-562A-4F69-B487-4371E5B243E7}"/>
          </ac:spMkLst>
        </pc:spChg>
        <pc:picChg chg="add del mod ord">
          <ac:chgData name="CANWELL, BEN (Student)" userId="S::a0052377@live.tees.ac.uk::ff4b8279-5535-491e-a5e1-7458c7fc99c5" providerId="AD" clId="Web-{6511D0EB-D28B-4FB9-8ECD-09AE982F63E6}" dt="2022-02-01T10:29:05.760" v="13"/>
          <ac:picMkLst>
            <pc:docMk/>
            <pc:sldMk cId="109857222" sldId="256"/>
            <ac:picMk id="4" creationId="{42CEC361-208D-4270-867B-74269E8255EF}"/>
          </ac:picMkLst>
        </pc:picChg>
        <pc:cxnChg chg="add del">
          <ac:chgData name="CANWELL, BEN (Student)" userId="S::a0052377@live.tees.ac.uk::ff4b8279-5535-491e-a5e1-7458c7fc99c5" providerId="AD" clId="Web-{6511D0EB-D28B-4FB9-8ECD-09AE982F63E6}" dt="2022-02-01T10:28:37.103" v="4"/>
          <ac:cxnSpMkLst>
            <pc:docMk/>
            <pc:sldMk cId="109857222" sldId="256"/>
            <ac:cxnSpMk id="11" creationId="{040575EE-C594-4566-BC00-663004E52AB5}"/>
          </ac:cxnSpMkLst>
        </pc:cxnChg>
        <pc:cxnChg chg="add del">
          <ac:chgData name="CANWELL, BEN (Student)" userId="S::a0052377@live.tees.ac.uk::ff4b8279-5535-491e-a5e1-7458c7fc99c5" providerId="AD" clId="Web-{6511D0EB-D28B-4FB9-8ECD-09AE982F63E6}" dt="2022-02-01T10:28:46.822" v="10"/>
          <ac:cxnSpMkLst>
            <pc:docMk/>
            <pc:sldMk cId="109857222" sldId="256"/>
            <ac:cxnSpMk id="24" creationId="{BCDAEC91-5BCE-4B55-9CC0-43EF94CB734B}"/>
          </ac:cxnSpMkLst>
        </pc:cxnChg>
      </pc:sldChg>
      <pc:sldChg chg="addSp delSp modSp new mod setBg setClrOvrMap">
        <pc:chgData name="CANWELL, BEN (Student)" userId="S::a0052377@live.tees.ac.uk::ff4b8279-5535-491e-a5e1-7458c7fc99c5" providerId="AD" clId="Web-{6511D0EB-D28B-4FB9-8ECD-09AE982F63E6}" dt="2022-02-01T10:32:21.875" v="60"/>
        <pc:sldMkLst>
          <pc:docMk/>
          <pc:sldMk cId="1681515254" sldId="257"/>
        </pc:sldMkLst>
        <pc:spChg chg="mod">
          <ac:chgData name="CANWELL, BEN (Student)" userId="S::a0052377@live.tees.ac.uk::ff4b8279-5535-491e-a5e1-7458c7fc99c5" providerId="AD" clId="Web-{6511D0EB-D28B-4FB9-8ECD-09AE982F63E6}" dt="2022-02-01T10:32:21.875" v="60"/>
          <ac:spMkLst>
            <pc:docMk/>
            <pc:sldMk cId="1681515254" sldId="257"/>
            <ac:spMk id="2" creationId="{1F5BA96B-64B0-4B22-8900-6E18C63C838F}"/>
          </ac:spMkLst>
        </pc:spChg>
        <pc:spChg chg="mod ord">
          <ac:chgData name="CANWELL, BEN (Student)" userId="S::a0052377@live.tees.ac.uk::ff4b8279-5535-491e-a5e1-7458c7fc99c5" providerId="AD" clId="Web-{6511D0EB-D28B-4FB9-8ECD-09AE982F63E6}" dt="2022-02-01T10:32:21.875" v="60"/>
          <ac:spMkLst>
            <pc:docMk/>
            <pc:sldMk cId="1681515254" sldId="257"/>
            <ac:spMk id="3" creationId="{E75848D9-4CDF-458A-AE8C-8F1AB9EF4885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32:15.015" v="53"/>
          <ac:spMkLst>
            <pc:docMk/>
            <pc:sldMk cId="1681515254" sldId="257"/>
            <ac:spMk id="9" creationId="{FF9B822F-893E-44C8-963C-64F50ACECBB2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32:15.015" v="53"/>
          <ac:spMkLst>
            <pc:docMk/>
            <pc:sldMk cId="1681515254" sldId="257"/>
            <ac:spMk id="11" creationId="{EBF87945-A001-489F-9D9B-7D9435F0B9CA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32:17.234" v="55"/>
          <ac:spMkLst>
            <pc:docMk/>
            <pc:sldMk cId="1681515254" sldId="257"/>
            <ac:spMk id="13" creationId="{73ED6512-6858-4552-B699-9A97FE9A4EA2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32:17.234" v="55"/>
          <ac:spMkLst>
            <pc:docMk/>
            <pc:sldMk cId="1681515254" sldId="257"/>
            <ac:spMk id="14" creationId="{4038CB10-1F5C-4D54-9DF7-12586DE5B007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32:17.234" v="55"/>
          <ac:spMkLst>
            <pc:docMk/>
            <pc:sldMk cId="1681515254" sldId="257"/>
            <ac:spMk id="15" creationId="{36D30126-6314-4A93-B27E-5C66CF781924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32:19.609" v="57"/>
          <ac:spMkLst>
            <pc:docMk/>
            <pc:sldMk cId="1681515254" sldId="257"/>
            <ac:spMk id="17" creationId="{5E8D2E83-FB3A-40E7-A9E5-7AB389D612B4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32:21.859" v="59"/>
          <ac:spMkLst>
            <pc:docMk/>
            <pc:sldMk cId="1681515254" sldId="257"/>
            <ac:spMk id="19" creationId="{5E39A796-BE83-48B1-B33F-35C4A32AAB57}"/>
          </ac:spMkLst>
        </pc:spChg>
        <pc:spChg chg="add del">
          <ac:chgData name="CANWELL, BEN (Student)" userId="S::a0052377@live.tees.ac.uk::ff4b8279-5535-491e-a5e1-7458c7fc99c5" providerId="AD" clId="Web-{6511D0EB-D28B-4FB9-8ECD-09AE982F63E6}" dt="2022-02-01T10:32:21.859" v="59"/>
          <ac:spMkLst>
            <pc:docMk/>
            <pc:sldMk cId="1681515254" sldId="257"/>
            <ac:spMk id="20" creationId="{72F84B47-E267-4194-8194-831DB7B5547F}"/>
          </ac:spMkLst>
        </pc:spChg>
        <pc:spChg chg="add">
          <ac:chgData name="CANWELL, BEN (Student)" userId="S::a0052377@live.tees.ac.uk::ff4b8279-5535-491e-a5e1-7458c7fc99c5" providerId="AD" clId="Web-{6511D0EB-D28B-4FB9-8ECD-09AE982F63E6}" dt="2022-02-01T10:32:21.875" v="60"/>
          <ac:spMkLst>
            <pc:docMk/>
            <pc:sldMk cId="1681515254" sldId="257"/>
            <ac:spMk id="22" creationId="{FF9B822F-893E-44C8-963C-64F50ACECBB2}"/>
          </ac:spMkLst>
        </pc:spChg>
        <pc:spChg chg="add">
          <ac:chgData name="CANWELL, BEN (Student)" userId="S::a0052377@live.tees.ac.uk::ff4b8279-5535-491e-a5e1-7458c7fc99c5" providerId="AD" clId="Web-{6511D0EB-D28B-4FB9-8ECD-09AE982F63E6}" dt="2022-02-01T10:32:21.875" v="60"/>
          <ac:spMkLst>
            <pc:docMk/>
            <pc:sldMk cId="1681515254" sldId="257"/>
            <ac:spMk id="23" creationId="{EBF87945-A001-489F-9D9B-7D9435F0B9CA}"/>
          </ac:spMkLst>
        </pc:spChg>
        <pc:picChg chg="add mod ord">
          <ac:chgData name="CANWELL, BEN (Student)" userId="S::a0052377@live.tees.ac.uk::ff4b8279-5535-491e-a5e1-7458c7fc99c5" providerId="AD" clId="Web-{6511D0EB-D28B-4FB9-8ECD-09AE982F63E6}" dt="2022-02-01T10:32:21.875" v="60"/>
          <ac:picMkLst>
            <pc:docMk/>
            <pc:sldMk cId="1681515254" sldId="257"/>
            <ac:picMk id="4" creationId="{A62DFDA9-E27A-461C-9C40-4B056E9AAB1F}"/>
          </ac:picMkLst>
        </pc:picChg>
      </pc:sldChg>
      <pc:sldChg chg="modSp add replId">
        <pc:chgData name="CANWELL, BEN (Student)" userId="S::a0052377@live.tees.ac.uk::ff4b8279-5535-491e-a5e1-7458c7fc99c5" providerId="AD" clId="Web-{6511D0EB-D28B-4FB9-8ECD-09AE982F63E6}" dt="2022-02-01T10:33:30.330" v="88" actId="20577"/>
        <pc:sldMkLst>
          <pc:docMk/>
          <pc:sldMk cId="680571997" sldId="258"/>
        </pc:sldMkLst>
        <pc:spChg chg="mod">
          <ac:chgData name="CANWELL, BEN (Student)" userId="S::a0052377@live.tees.ac.uk::ff4b8279-5535-491e-a5e1-7458c7fc99c5" providerId="AD" clId="Web-{6511D0EB-D28B-4FB9-8ECD-09AE982F63E6}" dt="2022-02-01T10:32:27.469" v="62" actId="20577"/>
          <ac:spMkLst>
            <pc:docMk/>
            <pc:sldMk cId="680571997" sldId="258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6511D0EB-D28B-4FB9-8ECD-09AE982F63E6}" dt="2022-02-01T10:33:30.330" v="88" actId="20577"/>
          <ac:spMkLst>
            <pc:docMk/>
            <pc:sldMk cId="680571997" sldId="258"/>
            <ac:spMk id="3" creationId="{E75848D9-4CDF-458A-AE8C-8F1AB9EF4885}"/>
          </ac:spMkLst>
        </pc:spChg>
      </pc:sldChg>
    </pc:docChg>
  </pc:docChgLst>
  <pc:docChgLst>
    <pc:chgData name="CANWELL, BEN (Student)" userId="S::a0052377@live.tees.ac.uk::ff4b8279-5535-491e-a5e1-7458c7fc99c5" providerId="AD" clId="Web-{F7F35B1F-8E06-4F3F-8614-283096BE2A5D}"/>
    <pc:docChg chg="modSld">
      <pc:chgData name="CANWELL, BEN (Student)" userId="S::a0052377@live.tees.ac.uk::ff4b8279-5535-491e-a5e1-7458c7fc99c5" providerId="AD" clId="Web-{F7F35B1F-8E06-4F3F-8614-283096BE2A5D}" dt="2022-02-01T16:59:05.655" v="0" actId="1076"/>
      <pc:docMkLst>
        <pc:docMk/>
      </pc:docMkLst>
      <pc:sldChg chg="modSp">
        <pc:chgData name="CANWELL, BEN (Student)" userId="S::a0052377@live.tees.ac.uk::ff4b8279-5535-491e-a5e1-7458c7fc99c5" providerId="AD" clId="Web-{F7F35B1F-8E06-4F3F-8614-283096BE2A5D}" dt="2022-02-01T16:59:05.655" v="0" actId="1076"/>
        <pc:sldMkLst>
          <pc:docMk/>
          <pc:sldMk cId="903294731" sldId="259"/>
        </pc:sldMkLst>
        <pc:spChg chg="mod">
          <ac:chgData name="CANWELL, BEN (Student)" userId="S::a0052377@live.tees.ac.uk::ff4b8279-5535-491e-a5e1-7458c7fc99c5" providerId="AD" clId="Web-{F7F35B1F-8E06-4F3F-8614-283096BE2A5D}" dt="2022-02-01T16:59:05.655" v="0" actId="1076"/>
          <ac:spMkLst>
            <pc:docMk/>
            <pc:sldMk cId="903294731" sldId="259"/>
            <ac:spMk id="12" creationId="{F9DAB5CB-E674-46A2-83E7-F3D25B9847EF}"/>
          </ac:spMkLst>
        </pc:spChg>
      </pc:sldChg>
    </pc:docChg>
  </pc:docChgLst>
  <pc:docChgLst>
    <pc:chgData name="CANWELL, BEN (Student)" userId="S::a0052377@live.tees.ac.uk::ff4b8279-5535-491e-a5e1-7458c7fc99c5" providerId="AD" clId="Web-{31B81562-CB14-87FC-0CEF-FA8D0D4B6765}"/>
    <pc:docChg chg="addSld delSld modSld sldOrd">
      <pc:chgData name="CANWELL, BEN (Student)" userId="S::a0052377@live.tees.ac.uk::ff4b8279-5535-491e-a5e1-7458c7fc99c5" providerId="AD" clId="Web-{31B81562-CB14-87FC-0CEF-FA8D0D4B6765}" dt="2022-02-01T11:40:18.272" v="1001" actId="1076"/>
      <pc:docMkLst>
        <pc:docMk/>
      </pc:docMkLst>
      <pc:sldChg chg="modSp">
        <pc:chgData name="CANWELL, BEN (Student)" userId="S::a0052377@live.tees.ac.uk::ff4b8279-5535-491e-a5e1-7458c7fc99c5" providerId="AD" clId="Web-{31B81562-CB14-87FC-0CEF-FA8D0D4B6765}" dt="2022-02-01T11:23:41.884" v="833" actId="20577"/>
        <pc:sldMkLst>
          <pc:docMk/>
          <pc:sldMk cId="109857222" sldId="256"/>
        </pc:sldMkLst>
        <pc:spChg chg="mod">
          <ac:chgData name="CANWELL, BEN (Student)" userId="S::a0052377@live.tees.ac.uk::ff4b8279-5535-491e-a5e1-7458c7fc99c5" providerId="AD" clId="Web-{31B81562-CB14-87FC-0CEF-FA8D0D4B6765}" dt="2022-02-01T10:56:30.087" v="16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23:41.884" v="83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CANWELL, BEN (Student)" userId="S::a0052377@live.tees.ac.uk::ff4b8279-5535-491e-a5e1-7458c7fc99c5" providerId="AD" clId="Web-{31B81562-CB14-87FC-0CEF-FA8D0D4B6765}" dt="2022-02-01T11:02:28.223" v="253" actId="20577"/>
        <pc:sldMkLst>
          <pc:docMk/>
          <pc:sldMk cId="1681515254" sldId="257"/>
        </pc:sldMkLst>
        <pc:spChg chg="mod">
          <ac:chgData name="CANWELL, BEN (Student)" userId="S::a0052377@live.tees.ac.uk::ff4b8279-5535-491e-a5e1-7458c7fc99c5" providerId="AD" clId="Web-{31B81562-CB14-87FC-0CEF-FA8D0D4B6765}" dt="2022-02-01T11:02:28.223" v="253" actId="20577"/>
          <ac:spMkLst>
            <pc:docMk/>
            <pc:sldMk cId="1681515254" sldId="257"/>
            <ac:spMk id="3" creationId="{E75848D9-4CDF-458A-AE8C-8F1AB9EF4885}"/>
          </ac:spMkLst>
        </pc:spChg>
      </pc:sldChg>
      <pc:sldChg chg="addSp delSp modSp">
        <pc:chgData name="CANWELL, BEN (Student)" userId="S::a0052377@live.tees.ac.uk::ff4b8279-5535-491e-a5e1-7458c7fc99c5" providerId="AD" clId="Web-{31B81562-CB14-87FC-0CEF-FA8D0D4B6765}" dt="2022-02-01T11:02:25.207" v="252" actId="20577"/>
        <pc:sldMkLst>
          <pc:docMk/>
          <pc:sldMk cId="680571997" sldId="258"/>
        </pc:sldMkLst>
        <pc:spChg chg="mod">
          <ac:chgData name="CANWELL, BEN (Student)" userId="S::a0052377@live.tees.ac.uk::ff4b8279-5535-491e-a5e1-7458c7fc99c5" providerId="AD" clId="Web-{31B81562-CB14-87FC-0CEF-FA8D0D4B6765}" dt="2022-02-01T11:02:25.207" v="252" actId="20577"/>
          <ac:spMkLst>
            <pc:docMk/>
            <pc:sldMk cId="680571997" sldId="258"/>
            <ac:spMk id="3" creationId="{E75848D9-4CDF-458A-AE8C-8F1AB9EF4885}"/>
          </ac:spMkLst>
        </pc:spChg>
        <pc:picChg chg="add del">
          <ac:chgData name="CANWELL, BEN (Student)" userId="S::a0052377@live.tees.ac.uk::ff4b8279-5535-491e-a5e1-7458c7fc99c5" providerId="AD" clId="Web-{31B81562-CB14-87FC-0CEF-FA8D0D4B6765}" dt="2022-02-01T10:40:30.966" v="11"/>
          <ac:picMkLst>
            <pc:docMk/>
            <pc:sldMk cId="680571997" sldId="258"/>
            <ac:picMk id="4" creationId="{A62DFDA9-E27A-461C-9C40-4B056E9AAB1F}"/>
          </ac:picMkLst>
        </pc:picChg>
        <pc:picChg chg="add mod ord">
          <ac:chgData name="CANWELL, BEN (Student)" userId="S::a0052377@live.tees.ac.uk::ff4b8279-5535-491e-a5e1-7458c7fc99c5" providerId="AD" clId="Web-{31B81562-CB14-87FC-0CEF-FA8D0D4B6765}" dt="2022-02-01T10:40:34.091" v="12"/>
          <ac:picMkLst>
            <pc:docMk/>
            <pc:sldMk cId="680571997" sldId="258"/>
            <ac:picMk id="5" creationId="{4B900C22-1785-4717-84B9-B997A80CE5D3}"/>
          </ac:picMkLst>
        </pc:picChg>
      </pc:sldChg>
      <pc:sldChg chg="addSp delSp modSp add replId">
        <pc:chgData name="CANWELL, BEN (Student)" userId="S::a0052377@live.tees.ac.uk::ff4b8279-5535-491e-a5e1-7458c7fc99c5" providerId="AD" clId="Web-{31B81562-CB14-87FC-0CEF-FA8D0D4B6765}" dt="2022-02-01T11:40:18.272" v="1001" actId="1076"/>
        <pc:sldMkLst>
          <pc:docMk/>
          <pc:sldMk cId="903294731" sldId="259"/>
        </pc:sldMkLst>
        <pc:spChg chg="mod">
          <ac:chgData name="CANWELL, BEN (Student)" userId="S::a0052377@live.tees.ac.uk::ff4b8279-5535-491e-a5e1-7458c7fc99c5" providerId="AD" clId="Web-{31B81562-CB14-87FC-0CEF-FA8D0D4B6765}" dt="2022-02-01T10:41:32.187" v="15" actId="20577"/>
          <ac:spMkLst>
            <pc:docMk/>
            <pc:sldMk cId="903294731" sldId="259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0:53:35.942" v="126" actId="20577"/>
          <ac:spMkLst>
            <pc:docMk/>
            <pc:sldMk cId="903294731" sldId="259"/>
            <ac:spMk id="3" creationId="{E75848D9-4CDF-458A-AE8C-8F1AB9EF4885}"/>
          </ac:spMkLst>
        </pc:spChg>
        <pc:spChg chg="add mod">
          <ac:chgData name="CANWELL, BEN (Student)" userId="S::a0052377@live.tees.ac.uk::ff4b8279-5535-491e-a5e1-7458c7fc99c5" providerId="AD" clId="Web-{31B81562-CB14-87FC-0CEF-FA8D0D4B6765}" dt="2022-02-01T11:39:56.943" v="995" actId="1076"/>
          <ac:spMkLst>
            <pc:docMk/>
            <pc:sldMk cId="903294731" sldId="259"/>
            <ac:spMk id="6" creationId="{BF39D485-35D6-4629-A351-B2A5F56B2765}"/>
          </ac:spMkLst>
        </pc:spChg>
        <pc:spChg chg="add mod">
          <ac:chgData name="CANWELL, BEN (Student)" userId="S::a0052377@live.tees.ac.uk::ff4b8279-5535-491e-a5e1-7458c7fc99c5" providerId="AD" clId="Web-{31B81562-CB14-87FC-0CEF-FA8D0D4B6765}" dt="2022-02-01T11:39:56.943" v="997" actId="1076"/>
          <ac:spMkLst>
            <pc:docMk/>
            <pc:sldMk cId="903294731" sldId="259"/>
            <ac:spMk id="11" creationId="{02B6F7C2-E4BA-4388-B55E-FC736C0DC51D}"/>
          </ac:spMkLst>
        </pc:spChg>
        <pc:spChg chg="add mod">
          <ac:chgData name="CANWELL, BEN (Student)" userId="S::a0052377@live.tees.ac.uk::ff4b8279-5535-491e-a5e1-7458c7fc99c5" providerId="AD" clId="Web-{31B81562-CB14-87FC-0CEF-FA8D0D4B6765}" dt="2022-02-01T11:40:18.272" v="1001" actId="1076"/>
          <ac:spMkLst>
            <pc:docMk/>
            <pc:sldMk cId="903294731" sldId="259"/>
            <ac:spMk id="12" creationId="{F9DAB5CB-E674-46A2-83E7-F3D25B9847EF}"/>
          </ac:spMkLst>
        </pc:spChg>
        <pc:picChg chg="add mod modCrop">
          <ac:chgData name="CANWELL, BEN (Student)" userId="S::a0052377@live.tees.ac.uk::ff4b8279-5535-491e-a5e1-7458c7fc99c5" providerId="AD" clId="Web-{31B81562-CB14-87FC-0CEF-FA8D0D4B6765}" dt="2022-02-01T11:39:56.927" v="994" actId="1076"/>
          <ac:picMkLst>
            <pc:docMk/>
            <pc:sldMk cId="903294731" sldId="259"/>
            <ac:picMk id="4" creationId="{E4041FF9-44AF-468A-BA24-549170C8F99A}"/>
          </ac:picMkLst>
        </pc:picChg>
        <pc:picChg chg="del">
          <ac:chgData name="CANWELL, BEN (Student)" userId="S::a0052377@live.tees.ac.uk::ff4b8279-5535-491e-a5e1-7458c7fc99c5" providerId="AD" clId="Web-{31B81562-CB14-87FC-0CEF-FA8D0D4B6765}" dt="2022-02-01T10:46:57.930" v="33"/>
          <ac:picMkLst>
            <pc:docMk/>
            <pc:sldMk cId="903294731" sldId="259"/>
            <ac:picMk id="5" creationId="{4B900C22-1785-4717-84B9-B997A80CE5D3}"/>
          </ac:picMkLst>
        </pc:picChg>
        <pc:picChg chg="add del mod">
          <ac:chgData name="CANWELL, BEN (Student)" userId="S::a0052377@live.tees.ac.uk::ff4b8279-5535-491e-a5e1-7458c7fc99c5" providerId="AD" clId="Web-{31B81562-CB14-87FC-0CEF-FA8D0D4B6765}" dt="2022-02-01T10:44:06.019" v="24"/>
          <ac:picMkLst>
            <pc:docMk/>
            <pc:sldMk cId="903294731" sldId="259"/>
            <ac:picMk id="7" creationId="{28762749-3273-41DD-AC8D-6E78E22CDC66}"/>
          </ac:picMkLst>
        </pc:picChg>
        <pc:picChg chg="add mod">
          <ac:chgData name="CANWELL, BEN (Student)" userId="S::a0052377@live.tees.ac.uk::ff4b8279-5535-491e-a5e1-7458c7fc99c5" providerId="AD" clId="Web-{31B81562-CB14-87FC-0CEF-FA8D0D4B6765}" dt="2022-02-01T11:39:56.943" v="996" actId="1076"/>
          <ac:picMkLst>
            <pc:docMk/>
            <pc:sldMk cId="903294731" sldId="259"/>
            <ac:picMk id="8" creationId="{4A3766C5-0685-419A-8611-486090AF19BC}"/>
          </ac:picMkLst>
        </pc:picChg>
        <pc:picChg chg="add del mod">
          <ac:chgData name="CANWELL, BEN (Student)" userId="S::a0052377@live.tees.ac.uk::ff4b8279-5535-491e-a5e1-7458c7fc99c5" providerId="AD" clId="Web-{31B81562-CB14-87FC-0CEF-FA8D0D4B6765}" dt="2022-02-01T10:47:34.463" v="41"/>
          <ac:picMkLst>
            <pc:docMk/>
            <pc:sldMk cId="903294731" sldId="259"/>
            <ac:picMk id="9" creationId="{ED68C7DE-7218-4A9A-98AF-2B0980DED857}"/>
          </ac:picMkLst>
        </pc:picChg>
        <pc:picChg chg="add mod">
          <ac:chgData name="CANWELL, BEN (Student)" userId="S::a0052377@live.tees.ac.uk::ff4b8279-5535-491e-a5e1-7458c7fc99c5" providerId="AD" clId="Web-{31B81562-CB14-87FC-0CEF-FA8D0D4B6765}" dt="2022-02-01T11:39:59.693" v="999" actId="14100"/>
          <ac:picMkLst>
            <pc:docMk/>
            <pc:sldMk cId="903294731" sldId="259"/>
            <ac:picMk id="10" creationId="{4EC43059-2CA7-4085-8CB3-F698EE1048FA}"/>
          </ac:picMkLst>
        </pc:picChg>
      </pc:sldChg>
      <pc:sldChg chg="addSp delSp modSp add ord replId">
        <pc:chgData name="CANWELL, BEN (Student)" userId="S::a0052377@live.tees.ac.uk::ff4b8279-5535-491e-a5e1-7458c7fc99c5" providerId="AD" clId="Web-{31B81562-CB14-87FC-0CEF-FA8D0D4B6765}" dt="2022-02-01T10:59:28.983" v="188" actId="20577"/>
        <pc:sldMkLst>
          <pc:docMk/>
          <pc:sldMk cId="2227229621" sldId="260"/>
        </pc:sldMkLst>
        <pc:spChg chg="mod">
          <ac:chgData name="CANWELL, BEN (Student)" userId="S::a0052377@live.tees.ac.uk::ff4b8279-5535-491e-a5e1-7458c7fc99c5" providerId="AD" clId="Web-{31B81562-CB14-87FC-0CEF-FA8D0D4B6765}" dt="2022-02-01T10:59:28.983" v="188" actId="20577"/>
          <ac:spMkLst>
            <pc:docMk/>
            <pc:sldMk cId="2227229621" sldId="260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0:55:47.164" v="152" actId="20577"/>
          <ac:spMkLst>
            <pc:docMk/>
            <pc:sldMk cId="2227229621" sldId="260"/>
            <ac:spMk id="3" creationId="{E75848D9-4CDF-458A-AE8C-8F1AB9EF4885}"/>
          </ac:spMkLst>
        </pc:spChg>
        <pc:spChg chg="add mod">
          <ac:chgData name="CANWELL, BEN (Student)" userId="S::a0052377@live.tees.ac.uk::ff4b8279-5535-491e-a5e1-7458c7fc99c5" providerId="AD" clId="Web-{31B81562-CB14-87FC-0CEF-FA8D0D4B6765}" dt="2022-02-01T10:50:44.968" v="70" actId="1076"/>
          <ac:spMkLst>
            <pc:docMk/>
            <pc:sldMk cId="2227229621" sldId="260"/>
            <ac:spMk id="8" creationId="{E5EA65DF-3695-45E8-9025-1B06D7C13B11}"/>
          </ac:spMkLst>
        </pc:spChg>
        <pc:spChg chg="add mod">
          <ac:chgData name="CANWELL, BEN (Student)" userId="S::a0052377@live.tees.ac.uk::ff4b8279-5535-491e-a5e1-7458c7fc99c5" providerId="AD" clId="Web-{31B81562-CB14-87FC-0CEF-FA8D0D4B6765}" dt="2022-02-01T10:50:56.187" v="74" actId="1076"/>
          <ac:spMkLst>
            <pc:docMk/>
            <pc:sldMk cId="2227229621" sldId="260"/>
            <ac:spMk id="9" creationId="{A86A3F0F-D34A-4FD5-A5E7-B5F744E1CEB4}"/>
          </ac:spMkLst>
        </pc:spChg>
        <pc:picChg chg="add del mod">
          <ac:chgData name="CANWELL, BEN (Student)" userId="S::a0052377@live.tees.ac.uk::ff4b8279-5535-491e-a5e1-7458c7fc99c5" providerId="AD" clId="Web-{31B81562-CB14-87FC-0CEF-FA8D0D4B6765}" dt="2022-02-01T10:48:49.090" v="58"/>
          <ac:picMkLst>
            <pc:docMk/>
            <pc:sldMk cId="2227229621" sldId="260"/>
            <ac:picMk id="4" creationId="{06211DFD-7FA2-4B2C-B42B-E47ED56234C7}"/>
          </ac:picMkLst>
        </pc:picChg>
        <pc:picChg chg="add del">
          <ac:chgData name="CANWELL, BEN (Student)" userId="S::a0052377@live.tees.ac.uk::ff4b8279-5535-491e-a5e1-7458c7fc99c5" providerId="AD" clId="Web-{31B81562-CB14-87FC-0CEF-FA8D0D4B6765}" dt="2022-02-01T10:50:34.733" v="68"/>
          <ac:picMkLst>
            <pc:docMk/>
            <pc:sldMk cId="2227229621" sldId="260"/>
            <ac:picMk id="5" creationId="{4B900C22-1785-4717-84B9-B997A80CE5D3}"/>
          </ac:picMkLst>
        </pc:picChg>
        <pc:picChg chg="add del mod">
          <ac:chgData name="CANWELL, BEN (Student)" userId="S::a0052377@live.tees.ac.uk::ff4b8279-5535-491e-a5e1-7458c7fc99c5" providerId="AD" clId="Web-{31B81562-CB14-87FC-0CEF-FA8D0D4B6765}" dt="2022-02-01T10:50:29.249" v="65"/>
          <ac:picMkLst>
            <pc:docMk/>
            <pc:sldMk cId="2227229621" sldId="260"/>
            <ac:picMk id="6" creationId="{40AFCF95-04EB-4506-8B22-CAA2F77A1AA4}"/>
          </ac:picMkLst>
        </pc:picChg>
        <pc:picChg chg="add mod">
          <ac:chgData name="CANWELL, BEN (Student)" userId="S::a0052377@live.tees.ac.uk::ff4b8279-5535-491e-a5e1-7458c7fc99c5" providerId="AD" clId="Web-{31B81562-CB14-87FC-0CEF-FA8D0D4B6765}" dt="2022-02-01T10:50:32.327" v="67" actId="14100"/>
          <ac:picMkLst>
            <pc:docMk/>
            <pc:sldMk cId="2227229621" sldId="260"/>
            <ac:picMk id="7" creationId="{157DAD55-B5B4-4352-B43A-55718ECA4D6B}"/>
          </ac:picMkLst>
        </pc:picChg>
      </pc:sldChg>
      <pc:sldChg chg="delSp modSp add del replId">
        <pc:chgData name="CANWELL, BEN (Student)" userId="S::a0052377@live.tees.ac.uk::ff4b8279-5535-491e-a5e1-7458c7fc99c5" providerId="AD" clId="Web-{31B81562-CB14-87FC-0CEF-FA8D0D4B6765}" dt="2022-02-01T10:48:38.449" v="51"/>
        <pc:sldMkLst>
          <pc:docMk/>
          <pc:sldMk cId="4166427394" sldId="260"/>
        </pc:sldMkLst>
        <pc:spChg chg="del">
          <ac:chgData name="CANWELL, BEN (Student)" userId="S::a0052377@live.tees.ac.uk::ff4b8279-5535-491e-a5e1-7458c7fc99c5" providerId="AD" clId="Web-{31B81562-CB14-87FC-0CEF-FA8D0D4B6765}" dt="2022-02-01T10:48:22.198" v="48"/>
          <ac:spMkLst>
            <pc:docMk/>
            <pc:sldMk cId="4166427394" sldId="260"/>
            <ac:spMk id="11" creationId="{02B6F7C2-E4BA-4388-B55E-FC736C0DC51D}"/>
          </ac:spMkLst>
        </pc:spChg>
        <pc:picChg chg="del">
          <ac:chgData name="CANWELL, BEN (Student)" userId="S::a0052377@live.tees.ac.uk::ff4b8279-5535-491e-a5e1-7458c7fc99c5" providerId="AD" clId="Web-{31B81562-CB14-87FC-0CEF-FA8D0D4B6765}" dt="2022-02-01T10:48:21.339" v="46"/>
          <ac:picMkLst>
            <pc:docMk/>
            <pc:sldMk cId="4166427394" sldId="260"/>
            <ac:picMk id="4" creationId="{E4041FF9-44AF-468A-BA24-549170C8F99A}"/>
          </ac:picMkLst>
        </pc:picChg>
        <pc:picChg chg="del">
          <ac:chgData name="CANWELL, BEN (Student)" userId="S::a0052377@live.tees.ac.uk::ff4b8279-5535-491e-a5e1-7458c7fc99c5" providerId="AD" clId="Web-{31B81562-CB14-87FC-0CEF-FA8D0D4B6765}" dt="2022-02-01T10:48:21.745" v="47"/>
          <ac:picMkLst>
            <pc:docMk/>
            <pc:sldMk cId="4166427394" sldId="260"/>
            <ac:picMk id="8" creationId="{4A3766C5-0685-419A-8611-486090AF19BC}"/>
          </ac:picMkLst>
        </pc:picChg>
        <pc:picChg chg="mod">
          <ac:chgData name="CANWELL, BEN (Student)" userId="S::a0052377@live.tees.ac.uk::ff4b8279-5535-491e-a5e1-7458c7fc99c5" providerId="AD" clId="Web-{31B81562-CB14-87FC-0CEF-FA8D0D4B6765}" dt="2022-02-01T10:48:34.027" v="50" actId="1076"/>
          <ac:picMkLst>
            <pc:docMk/>
            <pc:sldMk cId="4166427394" sldId="260"/>
            <ac:picMk id="9" creationId="{ED68C7DE-7218-4A9A-98AF-2B0980DED857}"/>
          </ac:picMkLst>
        </pc:picChg>
      </pc:sldChg>
      <pc:sldChg chg="addSp delSp modSp add ord replId">
        <pc:chgData name="CANWELL, BEN (Student)" userId="S::a0052377@live.tees.ac.uk::ff4b8279-5535-491e-a5e1-7458c7fc99c5" providerId="AD" clId="Web-{31B81562-CB14-87FC-0CEF-FA8D0D4B6765}" dt="2022-02-01T11:02:21.379" v="250" actId="20577"/>
        <pc:sldMkLst>
          <pc:docMk/>
          <pc:sldMk cId="72913621" sldId="261"/>
        </pc:sldMkLst>
        <pc:spChg chg="mod">
          <ac:chgData name="CANWELL, BEN (Student)" userId="S::a0052377@live.tees.ac.uk::ff4b8279-5535-491e-a5e1-7458c7fc99c5" providerId="AD" clId="Web-{31B81562-CB14-87FC-0CEF-FA8D0D4B6765}" dt="2022-02-01T10:59:37.249" v="190" actId="20577"/>
          <ac:spMkLst>
            <pc:docMk/>
            <pc:sldMk cId="72913621" sldId="261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02:21.379" v="250" actId="20577"/>
          <ac:spMkLst>
            <pc:docMk/>
            <pc:sldMk cId="72913621" sldId="261"/>
            <ac:spMk id="3" creationId="{E75848D9-4CDF-458A-AE8C-8F1AB9EF4885}"/>
          </ac:spMkLst>
        </pc:spChg>
        <pc:spChg chg="ord">
          <ac:chgData name="CANWELL, BEN (Student)" userId="S::a0052377@live.tees.ac.uk::ff4b8279-5535-491e-a5e1-7458c7fc99c5" providerId="AD" clId="Web-{31B81562-CB14-87FC-0CEF-FA8D0D4B6765}" dt="2022-02-01T10:57:51.840" v="187"/>
          <ac:spMkLst>
            <pc:docMk/>
            <pc:sldMk cId="72913621" sldId="261"/>
            <ac:spMk id="22" creationId="{FF9B822F-893E-44C8-963C-64F50ACECBB2}"/>
          </ac:spMkLst>
        </pc:spChg>
        <pc:picChg chg="add mod ord">
          <ac:chgData name="CANWELL, BEN (Student)" userId="S::a0052377@live.tees.ac.uk::ff4b8279-5535-491e-a5e1-7458c7fc99c5" providerId="AD" clId="Web-{31B81562-CB14-87FC-0CEF-FA8D0D4B6765}" dt="2022-02-01T10:57:47.527" v="185"/>
          <ac:picMkLst>
            <pc:docMk/>
            <pc:sldMk cId="72913621" sldId="261"/>
            <ac:picMk id="4" creationId="{4EC93719-3AD6-4972-A5CB-43051F951AB6}"/>
          </ac:picMkLst>
        </pc:picChg>
        <pc:picChg chg="del">
          <ac:chgData name="CANWELL, BEN (Student)" userId="S::a0052377@live.tees.ac.uk::ff4b8279-5535-491e-a5e1-7458c7fc99c5" providerId="AD" clId="Web-{31B81562-CB14-87FC-0CEF-FA8D0D4B6765}" dt="2022-02-01T10:57:48.137" v="186"/>
          <ac:picMkLst>
            <pc:docMk/>
            <pc:sldMk cId="72913621" sldId="261"/>
            <ac:picMk id="5" creationId="{4B900C22-1785-4717-84B9-B997A80CE5D3}"/>
          </ac:picMkLst>
        </pc:picChg>
      </pc:sldChg>
      <pc:sldChg chg="addSp delSp modSp add replId">
        <pc:chgData name="CANWELL, BEN (Student)" userId="S::a0052377@live.tees.ac.uk::ff4b8279-5535-491e-a5e1-7458c7fc99c5" providerId="AD" clId="Web-{31B81562-CB14-87FC-0CEF-FA8D0D4B6765}" dt="2022-02-01T11:02:15.441" v="248" actId="20577"/>
        <pc:sldMkLst>
          <pc:docMk/>
          <pc:sldMk cId="3050675472" sldId="262"/>
        </pc:sldMkLst>
        <pc:spChg chg="mod">
          <ac:chgData name="CANWELL, BEN (Student)" userId="S::a0052377@live.tees.ac.uk::ff4b8279-5535-491e-a5e1-7458c7fc99c5" providerId="AD" clId="Web-{31B81562-CB14-87FC-0CEF-FA8D0D4B6765}" dt="2022-02-01T11:00:19.985" v="193" actId="20577"/>
          <ac:spMkLst>
            <pc:docMk/>
            <pc:sldMk cId="3050675472" sldId="262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02:15.441" v="248" actId="20577"/>
          <ac:spMkLst>
            <pc:docMk/>
            <pc:sldMk cId="3050675472" sldId="262"/>
            <ac:spMk id="3" creationId="{E75848D9-4CDF-458A-AE8C-8F1AB9EF4885}"/>
          </ac:spMkLst>
        </pc:spChg>
        <pc:picChg chg="del">
          <ac:chgData name="CANWELL, BEN (Student)" userId="S::a0052377@live.tees.ac.uk::ff4b8279-5535-491e-a5e1-7458c7fc99c5" providerId="AD" clId="Web-{31B81562-CB14-87FC-0CEF-FA8D0D4B6765}" dt="2022-02-01T11:01:29.627" v="219"/>
          <ac:picMkLst>
            <pc:docMk/>
            <pc:sldMk cId="3050675472" sldId="262"/>
            <ac:picMk id="4" creationId="{4EC93719-3AD6-4972-A5CB-43051F951AB6}"/>
          </ac:picMkLst>
        </pc:picChg>
        <pc:picChg chg="add mod">
          <ac:chgData name="CANWELL, BEN (Student)" userId="S::a0052377@live.tees.ac.uk::ff4b8279-5535-491e-a5e1-7458c7fc99c5" providerId="AD" clId="Web-{31B81562-CB14-87FC-0CEF-FA8D0D4B6765}" dt="2022-02-01T11:01:30.830" v="220" actId="1076"/>
          <ac:picMkLst>
            <pc:docMk/>
            <pc:sldMk cId="3050675472" sldId="262"/>
            <ac:picMk id="5" creationId="{31FC08FE-5126-42F2-A51D-6520D184CC16}"/>
          </ac:picMkLst>
        </pc:picChg>
      </pc:sldChg>
      <pc:sldChg chg="modSp add ord replId">
        <pc:chgData name="CANWELL, BEN (Student)" userId="S::a0052377@live.tees.ac.uk::ff4b8279-5535-491e-a5e1-7458c7fc99c5" providerId="AD" clId="Web-{31B81562-CB14-87FC-0CEF-FA8D0D4B6765}" dt="2022-02-01T11:04:04.725" v="261" actId="20577"/>
        <pc:sldMkLst>
          <pc:docMk/>
          <pc:sldMk cId="3711772488" sldId="263"/>
        </pc:sldMkLst>
        <pc:spChg chg="mod">
          <ac:chgData name="CANWELL, BEN (Student)" userId="S::a0052377@live.tees.ac.uk::ff4b8279-5535-491e-a5e1-7458c7fc99c5" providerId="AD" clId="Web-{31B81562-CB14-87FC-0CEF-FA8D0D4B6765}" dt="2022-02-01T11:04:01.366" v="260" actId="20577"/>
          <ac:spMkLst>
            <pc:docMk/>
            <pc:sldMk cId="3711772488" sldId="263"/>
            <ac:spMk id="2" creationId="{00000000-0000-0000-0000-000000000000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04:04.725" v="261" actId="20577"/>
          <ac:spMkLst>
            <pc:docMk/>
            <pc:sldMk cId="3711772488" sldId="263"/>
            <ac:spMk id="3" creationId="{00000000-0000-0000-0000-000000000000}"/>
          </ac:spMkLst>
        </pc:spChg>
      </pc:sldChg>
      <pc:sldChg chg="addSp delSp modSp add ord replId">
        <pc:chgData name="CANWELL, BEN (Student)" userId="S::a0052377@live.tees.ac.uk::ff4b8279-5535-491e-a5e1-7458c7fc99c5" providerId="AD" clId="Web-{31B81562-CB14-87FC-0CEF-FA8D0D4B6765}" dt="2022-02-01T11:34:54.841" v="933" actId="20577"/>
        <pc:sldMkLst>
          <pc:docMk/>
          <pc:sldMk cId="1837786493" sldId="264"/>
        </pc:sldMkLst>
        <pc:spChg chg="mod">
          <ac:chgData name="CANWELL, BEN (Student)" userId="S::a0052377@live.tees.ac.uk::ff4b8279-5535-491e-a5e1-7458c7fc99c5" providerId="AD" clId="Web-{31B81562-CB14-87FC-0CEF-FA8D0D4B6765}" dt="2022-02-01T11:34:54.841" v="933" actId="20577"/>
          <ac:spMkLst>
            <pc:docMk/>
            <pc:sldMk cId="1837786493" sldId="264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15:04.041" v="422" actId="14100"/>
          <ac:spMkLst>
            <pc:docMk/>
            <pc:sldMk cId="1837786493" sldId="264"/>
            <ac:spMk id="3" creationId="{E75848D9-4CDF-458A-AE8C-8F1AB9EF4885}"/>
          </ac:spMkLst>
        </pc:spChg>
        <pc:spChg chg="add mod">
          <ac:chgData name="CANWELL, BEN (Student)" userId="S::a0052377@live.tees.ac.uk::ff4b8279-5535-491e-a5e1-7458c7fc99c5" providerId="AD" clId="Web-{31B81562-CB14-87FC-0CEF-FA8D0D4B6765}" dt="2022-02-01T11:15:47.324" v="423" actId="1076"/>
          <ac:spMkLst>
            <pc:docMk/>
            <pc:sldMk cId="1837786493" sldId="264"/>
            <ac:spMk id="6" creationId="{5FB44615-F4CE-47FF-9502-C3D1393CB3D5}"/>
          </ac:spMkLst>
        </pc:spChg>
        <pc:spChg chg="add del">
          <ac:chgData name="CANWELL, BEN (Student)" userId="S::a0052377@live.tees.ac.uk::ff4b8279-5535-491e-a5e1-7458c7fc99c5" providerId="AD" clId="Web-{31B81562-CB14-87FC-0CEF-FA8D0D4B6765}" dt="2022-02-01T11:09:52.673" v="276"/>
          <ac:spMkLst>
            <pc:docMk/>
            <pc:sldMk cId="1837786493" sldId="264"/>
            <ac:spMk id="7" creationId="{4967539E-3269-4520-AA90-3DC20B7E3E6B}"/>
          </ac:spMkLst>
        </pc:spChg>
        <pc:picChg chg="del">
          <ac:chgData name="CANWELL, BEN (Student)" userId="S::a0052377@live.tees.ac.uk::ff4b8279-5535-491e-a5e1-7458c7fc99c5" providerId="AD" clId="Web-{31B81562-CB14-87FC-0CEF-FA8D0D4B6765}" dt="2022-02-01T11:06:10.885" v="270"/>
          <ac:picMkLst>
            <pc:docMk/>
            <pc:sldMk cId="1837786493" sldId="264"/>
            <ac:picMk id="4" creationId="{A62DFDA9-E27A-461C-9C40-4B056E9AAB1F}"/>
          </ac:picMkLst>
        </pc:picChg>
        <pc:picChg chg="add mod ord">
          <ac:chgData name="CANWELL, BEN (Student)" userId="S::a0052377@live.tees.ac.uk::ff4b8279-5535-491e-a5e1-7458c7fc99c5" providerId="AD" clId="Web-{31B81562-CB14-87FC-0CEF-FA8D0D4B6765}" dt="2022-02-01T11:06:15.229" v="271"/>
          <ac:picMkLst>
            <pc:docMk/>
            <pc:sldMk cId="1837786493" sldId="264"/>
            <ac:picMk id="5" creationId="{552C29B3-2E30-444B-801A-37D6A7B39FDA}"/>
          </ac:picMkLst>
        </pc:picChg>
        <pc:picChg chg="add del mod">
          <ac:chgData name="CANWELL, BEN (Student)" userId="S::a0052377@live.tees.ac.uk::ff4b8279-5535-491e-a5e1-7458c7fc99c5" providerId="AD" clId="Web-{31B81562-CB14-87FC-0CEF-FA8D0D4B6765}" dt="2022-02-01T11:10:56.659" v="308"/>
          <ac:picMkLst>
            <pc:docMk/>
            <pc:sldMk cId="1837786493" sldId="264"/>
            <ac:picMk id="8" creationId="{E3052BBB-A4A6-43C2-B686-C7FE7169AB95}"/>
          </ac:picMkLst>
        </pc:picChg>
      </pc:sldChg>
      <pc:sldChg chg="modSp add replId">
        <pc:chgData name="CANWELL, BEN (Student)" userId="S::a0052377@live.tees.ac.uk::ff4b8279-5535-491e-a5e1-7458c7fc99c5" providerId="AD" clId="Web-{31B81562-CB14-87FC-0CEF-FA8D0D4B6765}" dt="2022-02-01T11:34:58.325" v="934" actId="20577"/>
        <pc:sldMkLst>
          <pc:docMk/>
          <pc:sldMk cId="2729303540" sldId="265"/>
        </pc:sldMkLst>
        <pc:spChg chg="mod">
          <ac:chgData name="CANWELL, BEN (Student)" userId="S::a0052377@live.tees.ac.uk::ff4b8279-5535-491e-a5e1-7458c7fc99c5" providerId="AD" clId="Web-{31B81562-CB14-87FC-0CEF-FA8D0D4B6765}" dt="2022-02-01T11:34:58.325" v="934" actId="20577"/>
          <ac:spMkLst>
            <pc:docMk/>
            <pc:sldMk cId="2729303540" sldId="265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16:16.840" v="457" actId="20577"/>
          <ac:spMkLst>
            <pc:docMk/>
            <pc:sldMk cId="2729303540" sldId="265"/>
            <ac:spMk id="3" creationId="{E75848D9-4CDF-458A-AE8C-8F1AB9EF4885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15:54.058" v="426" actId="1076"/>
          <ac:spMkLst>
            <pc:docMk/>
            <pc:sldMk cId="2729303540" sldId="265"/>
            <ac:spMk id="6" creationId="{5FB44615-F4CE-47FF-9502-C3D1393CB3D5}"/>
          </ac:spMkLst>
        </pc:spChg>
      </pc:sldChg>
      <pc:sldChg chg="addSp delSp modSp add replId">
        <pc:chgData name="CANWELL, BEN (Student)" userId="S::a0052377@live.tees.ac.uk::ff4b8279-5535-491e-a5e1-7458c7fc99c5" providerId="AD" clId="Web-{31B81562-CB14-87FC-0CEF-FA8D0D4B6765}" dt="2022-02-01T11:35:02.419" v="935" actId="20577"/>
        <pc:sldMkLst>
          <pc:docMk/>
          <pc:sldMk cId="650602069" sldId="266"/>
        </pc:sldMkLst>
        <pc:spChg chg="mod">
          <ac:chgData name="CANWELL, BEN (Student)" userId="S::a0052377@live.tees.ac.uk::ff4b8279-5535-491e-a5e1-7458c7fc99c5" providerId="AD" clId="Web-{31B81562-CB14-87FC-0CEF-FA8D0D4B6765}" dt="2022-02-01T11:35:02.419" v="935" actId="20577"/>
          <ac:spMkLst>
            <pc:docMk/>
            <pc:sldMk cId="650602069" sldId="266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19:52.409" v="664" actId="20577"/>
          <ac:spMkLst>
            <pc:docMk/>
            <pc:sldMk cId="650602069" sldId="266"/>
            <ac:spMk id="3" creationId="{E75848D9-4CDF-458A-AE8C-8F1AB9EF4885}"/>
          </ac:spMkLst>
        </pc:spChg>
        <pc:spChg chg="del mod">
          <ac:chgData name="CANWELL, BEN (Student)" userId="S::a0052377@live.tees.ac.uk::ff4b8279-5535-491e-a5e1-7458c7fc99c5" providerId="AD" clId="Web-{31B81562-CB14-87FC-0CEF-FA8D0D4B6765}" dt="2022-02-01T11:17:58.624" v="532"/>
          <ac:spMkLst>
            <pc:docMk/>
            <pc:sldMk cId="650602069" sldId="266"/>
            <ac:spMk id="6" creationId="{5FB44615-F4CE-47FF-9502-C3D1393CB3D5}"/>
          </ac:spMkLst>
        </pc:spChg>
        <pc:spChg chg="add mod">
          <ac:chgData name="CANWELL, BEN (Student)" userId="S::a0052377@live.tees.ac.uk::ff4b8279-5535-491e-a5e1-7458c7fc99c5" providerId="AD" clId="Web-{31B81562-CB14-87FC-0CEF-FA8D0D4B6765}" dt="2022-02-01T11:18:05.359" v="534" actId="1076"/>
          <ac:spMkLst>
            <pc:docMk/>
            <pc:sldMk cId="650602069" sldId="266"/>
            <ac:spMk id="7" creationId="{52D9214A-5D3F-422F-9264-42009109B3EB}"/>
          </ac:spMkLst>
        </pc:spChg>
        <pc:picChg chg="add del mod ord">
          <ac:chgData name="CANWELL, BEN (Student)" userId="S::a0052377@live.tees.ac.uk::ff4b8279-5535-491e-a5e1-7458c7fc99c5" providerId="AD" clId="Web-{31B81562-CB14-87FC-0CEF-FA8D0D4B6765}" dt="2022-02-01T11:17:56.874" v="531" actId="1076"/>
          <ac:picMkLst>
            <pc:docMk/>
            <pc:sldMk cId="650602069" sldId="266"/>
            <ac:picMk id="4" creationId="{7AC79900-CDC2-4F77-9DC3-01BF1B771167}"/>
          </ac:picMkLst>
        </pc:picChg>
        <pc:picChg chg="del">
          <ac:chgData name="CANWELL, BEN (Student)" userId="S::a0052377@live.tees.ac.uk::ff4b8279-5535-491e-a5e1-7458c7fc99c5" providerId="AD" clId="Web-{31B81562-CB14-87FC-0CEF-FA8D0D4B6765}" dt="2022-02-01T11:17:48.264" v="528"/>
          <ac:picMkLst>
            <pc:docMk/>
            <pc:sldMk cId="650602069" sldId="266"/>
            <ac:picMk id="5" creationId="{552C29B3-2E30-444B-801A-37D6A7B39FDA}"/>
          </ac:picMkLst>
        </pc:picChg>
      </pc:sldChg>
      <pc:sldChg chg="modSp add del replId">
        <pc:chgData name="CANWELL, BEN (Student)" userId="S::a0052377@live.tees.ac.uk::ff4b8279-5535-491e-a5e1-7458c7fc99c5" providerId="AD" clId="Web-{31B81562-CB14-87FC-0CEF-FA8D0D4B6765}" dt="2022-02-01T11:20:26.675" v="671"/>
        <pc:sldMkLst>
          <pc:docMk/>
          <pc:sldMk cId="2214918364" sldId="267"/>
        </pc:sldMkLst>
        <pc:spChg chg="mod">
          <ac:chgData name="CANWELL, BEN (Student)" userId="S::a0052377@live.tees.ac.uk::ff4b8279-5535-491e-a5e1-7458c7fc99c5" providerId="AD" clId="Web-{31B81562-CB14-87FC-0CEF-FA8D0D4B6765}" dt="2022-02-01T11:20:10.612" v="667" actId="20577"/>
          <ac:spMkLst>
            <pc:docMk/>
            <pc:sldMk cId="2214918364" sldId="267"/>
            <ac:spMk id="2" creationId="{1F5BA96B-64B0-4B22-8900-6E18C63C838F}"/>
          </ac:spMkLst>
        </pc:spChg>
      </pc:sldChg>
      <pc:sldChg chg="addSp delSp modSp add ord replId">
        <pc:chgData name="CANWELL, BEN (Student)" userId="S::a0052377@live.tees.ac.uk::ff4b8279-5535-491e-a5e1-7458c7fc99c5" providerId="AD" clId="Web-{31B81562-CB14-87FC-0CEF-FA8D0D4B6765}" dt="2022-02-01T11:35:04.685" v="936" actId="20577"/>
        <pc:sldMkLst>
          <pc:docMk/>
          <pc:sldMk cId="2523078404" sldId="268"/>
        </pc:sldMkLst>
        <pc:spChg chg="mod">
          <ac:chgData name="CANWELL, BEN (Student)" userId="S::a0052377@live.tees.ac.uk::ff4b8279-5535-491e-a5e1-7458c7fc99c5" providerId="AD" clId="Web-{31B81562-CB14-87FC-0CEF-FA8D0D4B6765}" dt="2022-02-01T11:35:04.685" v="936" actId="20577"/>
          <ac:spMkLst>
            <pc:docMk/>
            <pc:sldMk cId="2523078404" sldId="268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23:28.665" v="823" actId="20577"/>
          <ac:spMkLst>
            <pc:docMk/>
            <pc:sldMk cId="2523078404" sldId="268"/>
            <ac:spMk id="3" creationId="{E75848D9-4CDF-458A-AE8C-8F1AB9EF4885}"/>
          </ac:spMkLst>
        </pc:spChg>
        <pc:spChg chg="add mod">
          <ac:chgData name="CANWELL, BEN (Student)" userId="S::a0052377@live.tees.ac.uk::ff4b8279-5535-491e-a5e1-7458c7fc99c5" providerId="AD" clId="Web-{31B81562-CB14-87FC-0CEF-FA8D0D4B6765}" dt="2022-02-01T11:20:38.410" v="675" actId="1076"/>
          <ac:spMkLst>
            <pc:docMk/>
            <pc:sldMk cId="2523078404" sldId="268"/>
            <ac:spMk id="4" creationId="{3F1FF5B7-D946-470E-92C8-1E5032D2A87C}"/>
          </ac:spMkLst>
        </pc:spChg>
        <pc:spChg chg="del">
          <ac:chgData name="CANWELL, BEN (Student)" userId="S::a0052377@live.tees.ac.uk::ff4b8279-5535-491e-a5e1-7458c7fc99c5" providerId="AD" clId="Web-{31B81562-CB14-87FC-0CEF-FA8D0D4B6765}" dt="2022-02-01T11:20:31.863" v="673"/>
          <ac:spMkLst>
            <pc:docMk/>
            <pc:sldMk cId="2523078404" sldId="268"/>
            <ac:spMk id="6" creationId="{5FB44615-F4CE-47FF-9502-C3D1393CB3D5}"/>
          </ac:spMkLst>
        </pc:spChg>
      </pc:sldChg>
      <pc:sldChg chg="modSp add ord replId">
        <pc:chgData name="CANWELL, BEN (Student)" userId="S::a0052377@live.tees.ac.uk::ff4b8279-5535-491e-a5e1-7458c7fc99c5" providerId="AD" clId="Web-{31B81562-CB14-87FC-0CEF-FA8D0D4B6765}" dt="2022-02-01T11:22:45.023" v="754" actId="20577"/>
        <pc:sldMkLst>
          <pc:docMk/>
          <pc:sldMk cId="2333090583" sldId="269"/>
        </pc:sldMkLst>
        <pc:spChg chg="mod">
          <ac:chgData name="CANWELL, BEN (Student)" userId="S::a0052377@live.tees.ac.uk::ff4b8279-5535-491e-a5e1-7458c7fc99c5" providerId="AD" clId="Web-{31B81562-CB14-87FC-0CEF-FA8D0D4B6765}" dt="2022-02-01T11:22:45.023" v="754" actId="20577"/>
          <ac:spMkLst>
            <pc:docMk/>
            <pc:sldMk cId="2333090583" sldId="269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22:41.867" v="752" actId="20577"/>
          <ac:spMkLst>
            <pc:docMk/>
            <pc:sldMk cId="2333090583" sldId="269"/>
            <ac:spMk id="3" creationId="{E75848D9-4CDF-458A-AE8C-8F1AB9EF4885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21:43.834" v="699" actId="1076"/>
          <ac:spMkLst>
            <pc:docMk/>
            <pc:sldMk cId="2333090583" sldId="269"/>
            <ac:spMk id="6" creationId="{5FB44615-F4CE-47FF-9502-C3D1393CB3D5}"/>
          </ac:spMkLst>
        </pc:spChg>
      </pc:sldChg>
      <pc:sldChg chg="addSp delSp modSp add replId">
        <pc:chgData name="CANWELL, BEN (Student)" userId="S::a0052377@live.tees.ac.uk::ff4b8279-5535-491e-a5e1-7458c7fc99c5" providerId="AD" clId="Web-{31B81562-CB14-87FC-0CEF-FA8D0D4B6765}" dt="2022-02-01T11:34:49.887" v="931" actId="20577"/>
        <pc:sldMkLst>
          <pc:docMk/>
          <pc:sldMk cId="2829610687" sldId="270"/>
        </pc:sldMkLst>
        <pc:spChg chg="mod">
          <ac:chgData name="CANWELL, BEN (Student)" userId="S::a0052377@live.tees.ac.uk::ff4b8279-5535-491e-a5e1-7458c7fc99c5" providerId="AD" clId="Web-{31B81562-CB14-87FC-0CEF-FA8D0D4B6765}" dt="2022-02-01T11:34:49.887" v="931" actId="20577"/>
          <ac:spMkLst>
            <pc:docMk/>
            <pc:sldMk cId="2829610687" sldId="270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31:44.194" v="906" actId="20577"/>
          <ac:spMkLst>
            <pc:docMk/>
            <pc:sldMk cId="2829610687" sldId="270"/>
            <ac:spMk id="3" creationId="{E75848D9-4CDF-458A-AE8C-8F1AB9EF4885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27:16.046" v="842" actId="1076"/>
          <ac:spMkLst>
            <pc:docMk/>
            <pc:sldMk cId="2829610687" sldId="270"/>
            <ac:spMk id="6" creationId="{5FB44615-F4CE-47FF-9502-C3D1393CB3D5}"/>
          </ac:spMkLst>
        </pc:spChg>
        <pc:spChg chg="ord">
          <ac:chgData name="CANWELL, BEN (Student)" userId="S::a0052377@live.tees.ac.uk::ff4b8279-5535-491e-a5e1-7458c7fc99c5" providerId="AD" clId="Web-{31B81562-CB14-87FC-0CEF-FA8D0D4B6765}" dt="2022-02-01T11:27:12.015" v="841"/>
          <ac:spMkLst>
            <pc:docMk/>
            <pc:sldMk cId="2829610687" sldId="270"/>
            <ac:spMk id="22" creationId="{FF9B822F-893E-44C8-963C-64F50ACECBB2}"/>
          </ac:spMkLst>
        </pc:spChg>
        <pc:picChg chg="add mod ord">
          <ac:chgData name="CANWELL, BEN (Student)" userId="S::a0052377@live.tees.ac.uk::ff4b8279-5535-491e-a5e1-7458c7fc99c5" providerId="AD" clId="Web-{31B81562-CB14-87FC-0CEF-FA8D0D4B6765}" dt="2022-02-01T11:27:07.843" v="839"/>
          <ac:picMkLst>
            <pc:docMk/>
            <pc:sldMk cId="2829610687" sldId="270"/>
            <ac:picMk id="4" creationId="{65A847A4-BC22-4E19-A09A-30BC0C9DDFD4}"/>
          </ac:picMkLst>
        </pc:picChg>
        <pc:picChg chg="del">
          <ac:chgData name="CANWELL, BEN (Student)" userId="S::a0052377@live.tees.ac.uk::ff4b8279-5535-491e-a5e1-7458c7fc99c5" providerId="AD" clId="Web-{31B81562-CB14-87FC-0CEF-FA8D0D4B6765}" dt="2022-02-01T11:27:08.343" v="840"/>
          <ac:picMkLst>
            <pc:docMk/>
            <pc:sldMk cId="2829610687" sldId="270"/>
            <ac:picMk id="5" creationId="{552C29B3-2E30-444B-801A-37D6A7B39FDA}"/>
          </ac:picMkLst>
        </pc:picChg>
      </pc:sldChg>
      <pc:sldChg chg="addSp delSp modSp add replId">
        <pc:chgData name="CANWELL, BEN (Student)" userId="S::a0052377@live.tees.ac.uk::ff4b8279-5535-491e-a5e1-7458c7fc99c5" providerId="AD" clId="Web-{31B81562-CB14-87FC-0CEF-FA8D0D4B6765}" dt="2022-02-01T11:34:51.122" v="932" actId="20577"/>
        <pc:sldMkLst>
          <pc:docMk/>
          <pc:sldMk cId="1574896724" sldId="271"/>
        </pc:sldMkLst>
        <pc:spChg chg="mod">
          <ac:chgData name="CANWELL, BEN (Student)" userId="S::a0052377@live.tees.ac.uk::ff4b8279-5535-491e-a5e1-7458c7fc99c5" providerId="AD" clId="Web-{31B81562-CB14-87FC-0CEF-FA8D0D4B6765}" dt="2022-02-01T11:34:51.122" v="932" actId="20577"/>
          <ac:spMkLst>
            <pc:docMk/>
            <pc:sldMk cId="1574896724" sldId="271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34:46.637" v="930" actId="20577"/>
          <ac:spMkLst>
            <pc:docMk/>
            <pc:sldMk cId="1574896724" sldId="271"/>
            <ac:spMk id="3" creationId="{E75848D9-4CDF-458A-AE8C-8F1AB9EF4885}"/>
          </ac:spMkLst>
        </pc:spChg>
        <pc:spChg chg="del">
          <ac:chgData name="CANWELL, BEN (Student)" userId="S::a0052377@live.tees.ac.uk::ff4b8279-5535-491e-a5e1-7458c7fc99c5" providerId="AD" clId="Web-{31B81562-CB14-87FC-0CEF-FA8D0D4B6765}" dt="2022-02-01T11:33:21.119" v="909"/>
          <ac:spMkLst>
            <pc:docMk/>
            <pc:sldMk cId="1574896724" sldId="271"/>
            <ac:spMk id="6" creationId="{5FB44615-F4CE-47FF-9502-C3D1393CB3D5}"/>
          </ac:spMkLst>
        </pc:spChg>
        <pc:picChg chg="add del">
          <ac:chgData name="CANWELL, BEN (Student)" userId="S::a0052377@live.tees.ac.uk::ff4b8279-5535-491e-a5e1-7458c7fc99c5" providerId="AD" clId="Web-{31B81562-CB14-87FC-0CEF-FA8D0D4B6765}" dt="2022-02-01T11:33:42.292" v="914"/>
          <ac:picMkLst>
            <pc:docMk/>
            <pc:sldMk cId="1574896724" sldId="271"/>
            <ac:picMk id="4" creationId="{65A847A4-BC22-4E19-A09A-30BC0C9DDFD4}"/>
          </ac:picMkLst>
        </pc:picChg>
        <pc:picChg chg="add mod">
          <ac:chgData name="CANWELL, BEN (Student)" userId="S::a0052377@live.tees.ac.uk::ff4b8279-5535-491e-a5e1-7458c7fc99c5" providerId="AD" clId="Web-{31B81562-CB14-87FC-0CEF-FA8D0D4B6765}" dt="2022-02-01T11:33:44.432" v="915" actId="14100"/>
          <ac:picMkLst>
            <pc:docMk/>
            <pc:sldMk cId="1574896724" sldId="271"/>
            <ac:picMk id="5" creationId="{442BFAE1-8BD5-423C-9A77-2D546DD1BA6D}"/>
          </ac:picMkLst>
        </pc:picChg>
      </pc:sldChg>
      <pc:sldChg chg="addSp delSp modSp add replId">
        <pc:chgData name="CANWELL, BEN (Student)" userId="S::a0052377@live.tees.ac.uk::ff4b8279-5535-491e-a5e1-7458c7fc99c5" providerId="AD" clId="Web-{31B81562-CB14-87FC-0CEF-FA8D0D4B6765}" dt="2022-02-01T11:39:18.629" v="990" actId="20577"/>
        <pc:sldMkLst>
          <pc:docMk/>
          <pc:sldMk cId="144036303" sldId="272"/>
        </pc:sldMkLst>
        <pc:spChg chg="mod">
          <ac:chgData name="CANWELL, BEN (Student)" userId="S::a0052377@live.tees.ac.uk::ff4b8279-5535-491e-a5e1-7458c7fc99c5" providerId="AD" clId="Web-{31B81562-CB14-87FC-0CEF-FA8D0D4B6765}" dt="2022-02-01T11:35:56.733" v="939" actId="20577"/>
          <ac:spMkLst>
            <pc:docMk/>
            <pc:sldMk cId="144036303" sldId="272"/>
            <ac:spMk id="2" creationId="{1F5BA96B-64B0-4B22-8900-6E18C63C838F}"/>
          </ac:spMkLst>
        </pc:spChg>
        <pc:spChg chg="mod">
          <ac:chgData name="CANWELL, BEN (Student)" userId="S::a0052377@live.tees.ac.uk::ff4b8279-5535-491e-a5e1-7458c7fc99c5" providerId="AD" clId="Web-{31B81562-CB14-87FC-0CEF-FA8D0D4B6765}" dt="2022-02-01T11:39:18.629" v="990" actId="20577"/>
          <ac:spMkLst>
            <pc:docMk/>
            <pc:sldMk cId="144036303" sldId="272"/>
            <ac:spMk id="3" creationId="{E75848D9-4CDF-458A-AE8C-8F1AB9EF4885}"/>
          </ac:spMkLst>
        </pc:spChg>
        <pc:picChg chg="add mod">
          <ac:chgData name="CANWELL, BEN (Student)" userId="S::a0052377@live.tees.ac.uk::ff4b8279-5535-491e-a5e1-7458c7fc99c5" providerId="AD" clId="Web-{31B81562-CB14-87FC-0CEF-FA8D0D4B6765}" dt="2022-02-01T11:36:09.390" v="948" actId="1076"/>
          <ac:picMkLst>
            <pc:docMk/>
            <pc:sldMk cId="144036303" sldId="272"/>
            <ac:picMk id="4" creationId="{0F4DECD0-B5D5-48D1-9E9C-159D9BD7C132}"/>
          </ac:picMkLst>
        </pc:picChg>
        <pc:picChg chg="del">
          <ac:chgData name="CANWELL, BEN (Student)" userId="S::a0052377@live.tees.ac.uk::ff4b8279-5535-491e-a5e1-7458c7fc99c5" providerId="AD" clId="Web-{31B81562-CB14-87FC-0CEF-FA8D0D4B6765}" dt="2022-02-01T11:36:10.155" v="949"/>
          <ac:picMkLst>
            <pc:docMk/>
            <pc:sldMk cId="144036303" sldId="272"/>
            <ac:picMk id="5" creationId="{442BFAE1-8BD5-423C-9A77-2D546DD1BA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Setup GitHub Desktop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 Ben Canwell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65A847A4-BC22-4E19-A09A-30BC0C9D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520436"/>
            <a:ext cx="6227955" cy="3657078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2: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915416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Create a new branch and name it after what you are doing.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FB44615-F4CE-47FF-9502-C3D1393CB3D5}"/>
              </a:ext>
            </a:extLst>
          </p:cNvPr>
          <p:cNvSpPr/>
          <p:nvPr/>
        </p:nvSpPr>
        <p:spPr>
          <a:xfrm rot="5400000">
            <a:off x="4017746" y="3539805"/>
            <a:ext cx="975731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1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3: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915416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Give the branch a name.</a:t>
            </a:r>
            <a:endParaRPr lang="en-US"/>
          </a:p>
          <a:p>
            <a:r>
              <a:rPr lang="en-US" sz="2200">
                <a:cs typeface="Calibri"/>
              </a:rPr>
              <a:t>If it asks you for a base select main.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42BFAE1-8BD5-423C-9A77-2D546DD1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515946"/>
            <a:ext cx="6209370" cy="366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4: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915416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If you need to access the GitHub files directly go to Documents/GitHub/</a:t>
            </a:r>
            <a:r>
              <a:rPr lang="en-US" sz="2200" err="1">
                <a:cs typeface="Calibri"/>
              </a:rPr>
              <a:t>Journeyman_Project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F4DECD0-B5D5-48D1-9E9C-159D9BD7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40" y="3851305"/>
            <a:ext cx="6404518" cy="2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5: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915416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To upload files to the repository, you first need to name the commit.</a:t>
            </a:r>
          </a:p>
          <a:p>
            <a:r>
              <a:rPr lang="en-US" sz="2200">
                <a:cs typeface="Calibri"/>
              </a:rPr>
              <a:t>The naming conversion for commits is, </a:t>
            </a:r>
            <a:r>
              <a:rPr lang="en-US" sz="2200" err="1">
                <a:ea typeface="+mn-lt"/>
                <a:cs typeface="+mn-lt"/>
              </a:rPr>
              <a:t>Student_Name_MainChange</a:t>
            </a:r>
            <a:r>
              <a:rPr lang="en-US" sz="2200">
                <a:cs typeface="Calibri"/>
              </a:rPr>
              <a:t>.</a:t>
            </a:r>
          </a:p>
          <a:p>
            <a:r>
              <a:rPr lang="en-US" sz="2200">
                <a:cs typeface="Calibri"/>
              </a:rPr>
              <a:t>Example, A0052377_BenCanwell_CastleModel</a:t>
            </a:r>
            <a:endParaRPr lang="en-US" sz="2200"/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2C29B3-2E30-444B-801A-37D6A7B3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515946"/>
            <a:ext cx="6227955" cy="3666059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FB44615-F4CE-47FF-9502-C3D1393CB3D5}"/>
              </a:ext>
            </a:extLst>
          </p:cNvPr>
          <p:cNvSpPr/>
          <p:nvPr/>
        </p:nvSpPr>
        <p:spPr>
          <a:xfrm>
            <a:off x="2400819" y="4943000"/>
            <a:ext cx="975731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6: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915416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After add a general description of what is in the commit.</a:t>
            </a:r>
            <a:endParaRPr lang="en-US"/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2C29B3-2E30-444B-801A-37D6A7B3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515946"/>
            <a:ext cx="6227955" cy="3666059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FB44615-F4CE-47FF-9502-C3D1393CB3D5}"/>
              </a:ext>
            </a:extLst>
          </p:cNvPr>
          <p:cNvSpPr/>
          <p:nvPr/>
        </p:nvSpPr>
        <p:spPr>
          <a:xfrm>
            <a:off x="2400819" y="5147439"/>
            <a:ext cx="975731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0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7: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915416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Then press push to origin so everyone can see the changes. </a:t>
            </a:r>
          </a:p>
          <a:p>
            <a:r>
              <a:rPr lang="en-US" sz="2200">
                <a:cs typeface="Calibri"/>
              </a:rPr>
              <a:t>If for any reason you don't want to push the commit go to history right click the commit and press undo commit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C79900-CDC2-4F77-9DC3-01BF1B77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517922"/>
            <a:ext cx="6227955" cy="3662107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52D9214A-5D3F-422F-9264-42009109B3EB}"/>
              </a:ext>
            </a:extLst>
          </p:cNvPr>
          <p:cNvSpPr/>
          <p:nvPr/>
        </p:nvSpPr>
        <p:spPr>
          <a:xfrm>
            <a:off x="4980171" y="2939795"/>
            <a:ext cx="483219" cy="9757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8: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915416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To make sure you can see any future change press fetch origin and it will update to show if any new commits have been made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2C29B3-2E30-444B-801A-37D6A7B3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515946"/>
            <a:ext cx="6227955" cy="3666059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3F1FF5B7-D946-470E-92C8-1E5032D2A87C}"/>
              </a:ext>
            </a:extLst>
          </p:cNvPr>
          <p:cNvSpPr/>
          <p:nvPr/>
        </p:nvSpPr>
        <p:spPr>
          <a:xfrm>
            <a:off x="4050902" y="2939795"/>
            <a:ext cx="483219" cy="9757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1: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62DFDA9-E27A-461C-9C40-4B056E9AA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6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Download GitHub desktop.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  <a:hlinkClick r:id="rId3"/>
              </a:rPr>
              <a:t>https://desktop.github.com/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5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2: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Create a GitHub account if you don't have one.</a:t>
            </a:r>
          </a:p>
          <a:p>
            <a:r>
              <a:rPr lang="en-US" sz="2200">
                <a:cs typeface="Calibri"/>
              </a:rPr>
              <a:t>This can be done through the GitHub website or GitHub Desktop.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900C22-1785-4717-84B9-B997A80C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517135"/>
            <a:ext cx="6227955" cy="3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7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3: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To get access to the group project press current repository so it turns white.</a:t>
            </a:r>
          </a:p>
          <a:p>
            <a:r>
              <a:rPr lang="en-US" sz="2200">
                <a:cs typeface="Calibri"/>
              </a:rPr>
              <a:t>Press add, clone repository.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10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C43059-2CA7-4085-8CB3-F698EE10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53" y="2517092"/>
            <a:ext cx="6230895" cy="3728111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F9DAB5CB-E674-46A2-83E7-F3D25B9847EF}"/>
              </a:ext>
            </a:extLst>
          </p:cNvPr>
          <p:cNvSpPr/>
          <p:nvPr/>
        </p:nvSpPr>
        <p:spPr>
          <a:xfrm>
            <a:off x="3953286" y="3669738"/>
            <a:ext cx="975731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9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4: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Select </a:t>
            </a:r>
            <a:r>
              <a:rPr lang="en-US" sz="2200" err="1">
                <a:cs typeface="Calibri"/>
              </a:rPr>
              <a:t>Journeyman_Project</a:t>
            </a:r>
            <a:r>
              <a:rPr lang="en-US" sz="2200">
                <a:cs typeface="Calibri"/>
              </a:rPr>
              <a:t> so the local path changes and press clone.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7DAD55-B5B4-4352-B43A-55718ECA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488006"/>
            <a:ext cx="3756102" cy="369406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E5EA65DF-3695-45E8-9025-1B06D7C13B11}"/>
              </a:ext>
            </a:extLst>
          </p:cNvPr>
          <p:cNvSpPr/>
          <p:nvPr/>
        </p:nvSpPr>
        <p:spPr>
          <a:xfrm>
            <a:off x="4603185" y="4023024"/>
            <a:ext cx="975731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86A3F0F-D34A-4FD5-A5E7-B5F744E1CEB4}"/>
              </a:ext>
            </a:extLst>
          </p:cNvPr>
          <p:cNvSpPr/>
          <p:nvPr/>
        </p:nvSpPr>
        <p:spPr>
          <a:xfrm>
            <a:off x="2883509" y="6019157"/>
            <a:ext cx="381000" cy="836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C93719-3AD6-4972-A5CB-43051F95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37" y="2517583"/>
            <a:ext cx="6200077" cy="3662784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5: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Wait for the files to download.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6: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After the download is done the repository should be in the current repository.</a:t>
            </a:r>
            <a:endParaRPr lang="en-US" sz="2200" err="1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FC08FE-5126-42F2-A51D-6520D184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8" y="2516226"/>
            <a:ext cx="2706261" cy="36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use GitHub Desktop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77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96B-64B0-4B22-8900-6E18C63C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Step 1: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48D9-4CDF-458A-AE8C-8F1AB9E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915416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To start make sure you are not on the main branch.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2C29B3-2E30-444B-801A-37D6A7B3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515946"/>
            <a:ext cx="6227955" cy="3666059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FB44615-F4CE-47FF-9502-C3D1393CB3D5}"/>
              </a:ext>
            </a:extLst>
          </p:cNvPr>
          <p:cNvSpPr/>
          <p:nvPr/>
        </p:nvSpPr>
        <p:spPr>
          <a:xfrm rot="5400000">
            <a:off x="2363648" y="3195976"/>
            <a:ext cx="975731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How to Setup GitHub Desktop</vt:lpstr>
      <vt:lpstr>Step 1:</vt:lpstr>
      <vt:lpstr>Step 2:</vt:lpstr>
      <vt:lpstr>Step 3:</vt:lpstr>
      <vt:lpstr>Step 4:</vt:lpstr>
      <vt:lpstr>Step 5:</vt:lpstr>
      <vt:lpstr>Step 6:</vt:lpstr>
      <vt:lpstr>How to use GitHub Desktop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2022-02-01T10:25:20Z</dcterms:created>
  <dcterms:modified xsi:type="dcterms:W3CDTF">2022-02-02T15:08:52Z</dcterms:modified>
</cp:coreProperties>
</file>