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5" r:id="rId4"/>
    <p:sldId id="264" r:id="rId5"/>
    <p:sldId id="268" r:id="rId6"/>
    <p:sldId id="269" r:id="rId7"/>
    <p:sldId id="266" r:id="rId8"/>
    <p:sldId id="270" r:id="rId9"/>
    <p:sldId id="26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1"/>
    <p:restoredTop sz="78919"/>
  </p:normalViewPr>
  <p:slideViewPr>
    <p:cSldViewPr snapToGrid="0" snapToObjects="1">
      <p:cViewPr>
        <p:scale>
          <a:sx n="80" d="100"/>
          <a:sy n="80" d="100"/>
        </p:scale>
        <p:origin x="112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\admin\Dropbox\Ben%20Serota\kagel2\Data\A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bg1"/>
                </a:solidFill>
              </a:rPr>
              <a:t>Reservation-Visit Difference (in</a:t>
            </a:r>
            <a:r>
              <a:rPr lang="en-US" sz="2000" baseline="0">
                <a:solidFill>
                  <a:schemeClr val="bg1"/>
                </a:solidFill>
              </a:rPr>
              <a:t> d</a:t>
            </a:r>
            <a:r>
              <a:rPr lang="en-US" sz="2000">
                <a:solidFill>
                  <a:schemeClr val="bg1"/>
                </a:solidFill>
              </a:rPr>
              <a:t>ays)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holiday</c:v>
                </c:pt>
              </c:strCache>
            </c:strRef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Sheet1!$A:$A</c:f>
              <c:strCache>
                <c:ptCount val="1001"/>
                <c:pt idx="0">
                  <c:v>0</c:v>
                </c:pt>
                <c:pt idx="1">
                  <c:v>0.005</c:v>
                </c:pt>
                <c:pt idx="2">
                  <c:v>0.01</c:v>
                </c:pt>
                <c:pt idx="3">
                  <c:v>0.015</c:v>
                </c:pt>
                <c:pt idx="4">
                  <c:v>0.02</c:v>
                </c:pt>
                <c:pt idx="5">
                  <c:v>0.025</c:v>
                </c:pt>
                <c:pt idx="6">
                  <c:v>0.03</c:v>
                </c:pt>
                <c:pt idx="7">
                  <c:v>0.035</c:v>
                </c:pt>
                <c:pt idx="8">
                  <c:v>0.04</c:v>
                </c:pt>
                <c:pt idx="9">
                  <c:v>0.045</c:v>
                </c:pt>
                <c:pt idx="10">
                  <c:v>0.05</c:v>
                </c:pt>
                <c:pt idx="11">
                  <c:v>0.055</c:v>
                </c:pt>
                <c:pt idx="12">
                  <c:v>0.06</c:v>
                </c:pt>
                <c:pt idx="13">
                  <c:v>0.065</c:v>
                </c:pt>
                <c:pt idx="14">
                  <c:v>0.07</c:v>
                </c:pt>
                <c:pt idx="15">
                  <c:v>0.075</c:v>
                </c:pt>
                <c:pt idx="16">
                  <c:v>0.08</c:v>
                </c:pt>
                <c:pt idx="17">
                  <c:v>0.085</c:v>
                </c:pt>
                <c:pt idx="18">
                  <c:v>0.09</c:v>
                </c:pt>
                <c:pt idx="19">
                  <c:v>0.095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</c:v>
                </c:pt>
                <c:pt idx="28">
                  <c:v>0.14</c:v>
                </c:pt>
                <c:pt idx="29">
                  <c:v>0.145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</c:v>
                </c:pt>
                <c:pt idx="34">
                  <c:v>0.17</c:v>
                </c:pt>
                <c:pt idx="35">
                  <c:v>0.175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</c:v>
                </c:pt>
                <c:pt idx="40">
                  <c:v>0.2</c:v>
                </c:pt>
                <c:pt idx="41">
                  <c:v>0.205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</c:v>
                </c:pt>
                <c:pt idx="46">
                  <c:v>0.23</c:v>
                </c:pt>
                <c:pt idx="47">
                  <c:v>0.235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</c:v>
                </c:pt>
                <c:pt idx="54">
                  <c:v>0.27</c:v>
                </c:pt>
                <c:pt idx="55">
                  <c:v>0.275</c:v>
                </c:pt>
                <c:pt idx="56">
                  <c:v>0.28</c:v>
                </c:pt>
                <c:pt idx="57">
                  <c:v>0.285</c:v>
                </c:pt>
                <c:pt idx="58">
                  <c:v>0.29</c:v>
                </c:pt>
                <c:pt idx="59">
                  <c:v>0.295</c:v>
                </c:pt>
                <c:pt idx="60">
                  <c:v>0.3</c:v>
                </c:pt>
                <c:pt idx="61">
                  <c:v>0.305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</c:v>
                </c:pt>
                <c:pt idx="66">
                  <c:v>0.33</c:v>
                </c:pt>
                <c:pt idx="67">
                  <c:v>0.335</c:v>
                </c:pt>
                <c:pt idx="68">
                  <c:v>0.34</c:v>
                </c:pt>
                <c:pt idx="69">
                  <c:v>0.345</c:v>
                </c:pt>
                <c:pt idx="70">
                  <c:v>0.35</c:v>
                </c:pt>
                <c:pt idx="71">
                  <c:v>0.355</c:v>
                </c:pt>
                <c:pt idx="72">
                  <c:v>0.36</c:v>
                </c:pt>
                <c:pt idx="73">
                  <c:v>0.365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</c:v>
                </c:pt>
                <c:pt idx="78">
                  <c:v>0.39</c:v>
                </c:pt>
                <c:pt idx="79">
                  <c:v>0.395</c:v>
                </c:pt>
                <c:pt idx="80">
                  <c:v>0.4</c:v>
                </c:pt>
                <c:pt idx="81">
                  <c:v>0.405</c:v>
                </c:pt>
                <c:pt idx="82">
                  <c:v>0.41</c:v>
                </c:pt>
                <c:pt idx="83">
                  <c:v>0.415</c:v>
                </c:pt>
                <c:pt idx="84">
                  <c:v>0.42</c:v>
                </c:pt>
                <c:pt idx="85">
                  <c:v>0.425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</c:v>
                </c:pt>
                <c:pt idx="90">
                  <c:v>0.45</c:v>
                </c:pt>
                <c:pt idx="91">
                  <c:v>0.455</c:v>
                </c:pt>
                <c:pt idx="92">
                  <c:v>0.46</c:v>
                </c:pt>
                <c:pt idx="93">
                  <c:v>0.465</c:v>
                </c:pt>
                <c:pt idx="94">
                  <c:v>0.47</c:v>
                </c:pt>
                <c:pt idx="95">
                  <c:v>0.475</c:v>
                </c:pt>
                <c:pt idx="96">
                  <c:v>0.48</c:v>
                </c:pt>
                <c:pt idx="97">
                  <c:v>0.485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</c:v>
                </c:pt>
                <c:pt idx="104">
                  <c:v>0.52</c:v>
                </c:pt>
                <c:pt idx="105">
                  <c:v>0.525</c:v>
                </c:pt>
                <c:pt idx="106">
                  <c:v>0.53</c:v>
                </c:pt>
                <c:pt idx="107">
                  <c:v>0.535</c:v>
                </c:pt>
                <c:pt idx="108">
                  <c:v>0.54</c:v>
                </c:pt>
                <c:pt idx="109">
                  <c:v>0.545</c:v>
                </c:pt>
                <c:pt idx="110">
                  <c:v>0.55</c:v>
                </c:pt>
                <c:pt idx="111">
                  <c:v>0.555</c:v>
                </c:pt>
                <c:pt idx="112">
                  <c:v>0.56</c:v>
                </c:pt>
                <c:pt idx="113">
                  <c:v>0.565</c:v>
                </c:pt>
                <c:pt idx="114">
                  <c:v>0.57</c:v>
                </c:pt>
                <c:pt idx="115">
                  <c:v>0.575</c:v>
                </c:pt>
                <c:pt idx="116">
                  <c:v>0.58</c:v>
                </c:pt>
                <c:pt idx="117">
                  <c:v>0.585</c:v>
                </c:pt>
                <c:pt idx="118">
                  <c:v>0.59</c:v>
                </c:pt>
                <c:pt idx="119">
                  <c:v>0.595</c:v>
                </c:pt>
                <c:pt idx="120">
                  <c:v>0.6</c:v>
                </c:pt>
                <c:pt idx="121">
                  <c:v>0.605</c:v>
                </c:pt>
                <c:pt idx="122">
                  <c:v>0.61</c:v>
                </c:pt>
                <c:pt idx="123">
                  <c:v>0.615</c:v>
                </c:pt>
                <c:pt idx="124">
                  <c:v>0.62</c:v>
                </c:pt>
                <c:pt idx="125">
                  <c:v>0.625</c:v>
                </c:pt>
                <c:pt idx="126">
                  <c:v>0.63</c:v>
                </c:pt>
                <c:pt idx="127">
                  <c:v>0.635</c:v>
                </c:pt>
                <c:pt idx="128">
                  <c:v>0.64</c:v>
                </c:pt>
                <c:pt idx="129">
                  <c:v>0.645</c:v>
                </c:pt>
                <c:pt idx="130">
                  <c:v>0.65</c:v>
                </c:pt>
                <c:pt idx="131">
                  <c:v>0.655</c:v>
                </c:pt>
                <c:pt idx="132">
                  <c:v>0.66</c:v>
                </c:pt>
                <c:pt idx="133">
                  <c:v>0.665</c:v>
                </c:pt>
                <c:pt idx="134">
                  <c:v>0.67</c:v>
                </c:pt>
                <c:pt idx="135">
                  <c:v>0.675</c:v>
                </c:pt>
                <c:pt idx="136">
                  <c:v>0.68</c:v>
                </c:pt>
                <c:pt idx="137">
                  <c:v>0.685</c:v>
                </c:pt>
                <c:pt idx="138">
                  <c:v>0.69</c:v>
                </c:pt>
                <c:pt idx="139">
                  <c:v>0.695</c:v>
                </c:pt>
                <c:pt idx="140">
                  <c:v>0.7</c:v>
                </c:pt>
                <c:pt idx="141">
                  <c:v>0.705</c:v>
                </c:pt>
                <c:pt idx="142">
                  <c:v>0.71</c:v>
                </c:pt>
                <c:pt idx="143">
                  <c:v>0.715</c:v>
                </c:pt>
                <c:pt idx="144">
                  <c:v>0.72</c:v>
                </c:pt>
                <c:pt idx="145">
                  <c:v>0.725</c:v>
                </c:pt>
                <c:pt idx="146">
                  <c:v>0.73</c:v>
                </c:pt>
                <c:pt idx="147">
                  <c:v>0.735</c:v>
                </c:pt>
                <c:pt idx="148">
                  <c:v>0.74</c:v>
                </c:pt>
                <c:pt idx="149">
                  <c:v>0.745</c:v>
                </c:pt>
                <c:pt idx="150">
                  <c:v>0.75</c:v>
                </c:pt>
                <c:pt idx="151">
                  <c:v>0.755</c:v>
                </c:pt>
                <c:pt idx="152">
                  <c:v>0.76</c:v>
                </c:pt>
                <c:pt idx="153">
                  <c:v>0.765</c:v>
                </c:pt>
                <c:pt idx="154">
                  <c:v>0.77</c:v>
                </c:pt>
                <c:pt idx="155">
                  <c:v>0.775</c:v>
                </c:pt>
                <c:pt idx="156">
                  <c:v>0.78</c:v>
                </c:pt>
                <c:pt idx="157">
                  <c:v>0.785</c:v>
                </c:pt>
                <c:pt idx="158">
                  <c:v>0.79</c:v>
                </c:pt>
                <c:pt idx="159">
                  <c:v>0.795</c:v>
                </c:pt>
                <c:pt idx="160">
                  <c:v>0.8</c:v>
                </c:pt>
                <c:pt idx="161">
                  <c:v>0.805</c:v>
                </c:pt>
                <c:pt idx="162">
                  <c:v>0.81</c:v>
                </c:pt>
                <c:pt idx="163">
                  <c:v>0.815</c:v>
                </c:pt>
                <c:pt idx="164">
                  <c:v>0.82</c:v>
                </c:pt>
                <c:pt idx="165">
                  <c:v>0.825</c:v>
                </c:pt>
                <c:pt idx="166">
                  <c:v>0.83</c:v>
                </c:pt>
                <c:pt idx="167">
                  <c:v>0.835</c:v>
                </c:pt>
                <c:pt idx="168">
                  <c:v>0.84</c:v>
                </c:pt>
                <c:pt idx="169">
                  <c:v>0.845</c:v>
                </c:pt>
                <c:pt idx="170">
                  <c:v>0.85</c:v>
                </c:pt>
                <c:pt idx="171">
                  <c:v>0.855</c:v>
                </c:pt>
                <c:pt idx="172">
                  <c:v>0.86</c:v>
                </c:pt>
                <c:pt idx="173">
                  <c:v>0.865</c:v>
                </c:pt>
                <c:pt idx="174">
                  <c:v>0.87</c:v>
                </c:pt>
                <c:pt idx="175">
                  <c:v>0.875</c:v>
                </c:pt>
                <c:pt idx="176">
                  <c:v>0.88</c:v>
                </c:pt>
                <c:pt idx="177">
                  <c:v>0.885</c:v>
                </c:pt>
                <c:pt idx="178">
                  <c:v>0.89</c:v>
                </c:pt>
                <c:pt idx="179">
                  <c:v>0.895</c:v>
                </c:pt>
                <c:pt idx="180">
                  <c:v>0.9</c:v>
                </c:pt>
                <c:pt idx="181">
                  <c:v>0.905</c:v>
                </c:pt>
                <c:pt idx="182">
                  <c:v>0.91</c:v>
                </c:pt>
                <c:pt idx="183">
                  <c:v>0.915</c:v>
                </c:pt>
                <c:pt idx="184">
                  <c:v>0.92</c:v>
                </c:pt>
                <c:pt idx="185">
                  <c:v>0.925</c:v>
                </c:pt>
                <c:pt idx="186">
                  <c:v>0.93</c:v>
                </c:pt>
                <c:pt idx="187">
                  <c:v>0.935</c:v>
                </c:pt>
                <c:pt idx="188">
                  <c:v>0.94</c:v>
                </c:pt>
                <c:pt idx="189">
                  <c:v>0.945</c:v>
                </c:pt>
                <c:pt idx="190">
                  <c:v>0.95</c:v>
                </c:pt>
                <c:pt idx="191">
                  <c:v>0.955</c:v>
                </c:pt>
                <c:pt idx="192">
                  <c:v>0.96</c:v>
                </c:pt>
                <c:pt idx="193">
                  <c:v>0.965</c:v>
                </c:pt>
                <c:pt idx="194">
                  <c:v>0.97</c:v>
                </c:pt>
                <c:pt idx="195">
                  <c:v>0.975</c:v>
                </c:pt>
                <c:pt idx="196">
                  <c:v>0.98</c:v>
                </c:pt>
                <c:pt idx="197">
                  <c:v>0.985</c:v>
                </c:pt>
                <c:pt idx="198">
                  <c:v>0.99</c:v>
                </c:pt>
                <c:pt idx="199">
                  <c:v>0.995</c:v>
                </c:pt>
                <c:pt idx="200">
                  <c:v>1</c:v>
                </c:pt>
                <c:pt idx="201">
                  <c:v>1.005</c:v>
                </c:pt>
                <c:pt idx="202">
                  <c:v>1.01</c:v>
                </c:pt>
                <c:pt idx="203">
                  <c:v>1.015</c:v>
                </c:pt>
                <c:pt idx="204">
                  <c:v>1.02</c:v>
                </c:pt>
                <c:pt idx="205">
                  <c:v>1.025</c:v>
                </c:pt>
                <c:pt idx="206">
                  <c:v>1.03</c:v>
                </c:pt>
                <c:pt idx="207">
                  <c:v>1.035</c:v>
                </c:pt>
                <c:pt idx="208">
                  <c:v>1.04</c:v>
                </c:pt>
                <c:pt idx="209">
                  <c:v>1.045</c:v>
                </c:pt>
                <c:pt idx="210">
                  <c:v>1.05</c:v>
                </c:pt>
                <c:pt idx="211">
                  <c:v>1.055</c:v>
                </c:pt>
                <c:pt idx="212">
                  <c:v>1.06</c:v>
                </c:pt>
                <c:pt idx="213">
                  <c:v>1.065</c:v>
                </c:pt>
                <c:pt idx="214">
                  <c:v>1.07</c:v>
                </c:pt>
                <c:pt idx="215">
                  <c:v>1.075</c:v>
                </c:pt>
                <c:pt idx="216">
                  <c:v>1.08</c:v>
                </c:pt>
                <c:pt idx="217">
                  <c:v>1.085</c:v>
                </c:pt>
                <c:pt idx="218">
                  <c:v>1.09</c:v>
                </c:pt>
                <c:pt idx="219">
                  <c:v>1.095</c:v>
                </c:pt>
                <c:pt idx="220">
                  <c:v>1.1</c:v>
                </c:pt>
                <c:pt idx="221">
                  <c:v>1.105</c:v>
                </c:pt>
                <c:pt idx="222">
                  <c:v>1.11</c:v>
                </c:pt>
                <c:pt idx="223">
                  <c:v>1.115</c:v>
                </c:pt>
                <c:pt idx="224">
                  <c:v>1.12</c:v>
                </c:pt>
                <c:pt idx="225">
                  <c:v>1.125</c:v>
                </c:pt>
                <c:pt idx="226">
                  <c:v>1.13</c:v>
                </c:pt>
                <c:pt idx="227">
                  <c:v>1.135</c:v>
                </c:pt>
                <c:pt idx="228">
                  <c:v>1.14</c:v>
                </c:pt>
                <c:pt idx="229">
                  <c:v>1.145</c:v>
                </c:pt>
                <c:pt idx="230">
                  <c:v>1.15</c:v>
                </c:pt>
                <c:pt idx="231">
                  <c:v>1.155</c:v>
                </c:pt>
                <c:pt idx="232">
                  <c:v>1.16</c:v>
                </c:pt>
                <c:pt idx="233">
                  <c:v>1.165</c:v>
                </c:pt>
                <c:pt idx="234">
                  <c:v>1.17</c:v>
                </c:pt>
                <c:pt idx="235">
                  <c:v>1.175</c:v>
                </c:pt>
                <c:pt idx="236">
                  <c:v>1.18</c:v>
                </c:pt>
                <c:pt idx="237">
                  <c:v>1.185</c:v>
                </c:pt>
                <c:pt idx="238">
                  <c:v>1.19</c:v>
                </c:pt>
                <c:pt idx="239">
                  <c:v>1.195</c:v>
                </c:pt>
                <c:pt idx="240">
                  <c:v>1.2</c:v>
                </c:pt>
                <c:pt idx="241">
                  <c:v>1.205</c:v>
                </c:pt>
                <c:pt idx="242">
                  <c:v>1.21</c:v>
                </c:pt>
                <c:pt idx="243">
                  <c:v>1.215</c:v>
                </c:pt>
                <c:pt idx="244">
                  <c:v>1.22</c:v>
                </c:pt>
                <c:pt idx="245">
                  <c:v>1.225</c:v>
                </c:pt>
                <c:pt idx="246">
                  <c:v>1.23</c:v>
                </c:pt>
                <c:pt idx="247">
                  <c:v>1.235</c:v>
                </c:pt>
                <c:pt idx="248">
                  <c:v>1.24</c:v>
                </c:pt>
                <c:pt idx="249">
                  <c:v>1.245</c:v>
                </c:pt>
                <c:pt idx="250">
                  <c:v>1.25</c:v>
                </c:pt>
                <c:pt idx="251">
                  <c:v>1.255</c:v>
                </c:pt>
                <c:pt idx="252">
                  <c:v>1.26</c:v>
                </c:pt>
                <c:pt idx="253">
                  <c:v>1.265</c:v>
                </c:pt>
                <c:pt idx="254">
                  <c:v>1.27</c:v>
                </c:pt>
                <c:pt idx="255">
                  <c:v>1.275</c:v>
                </c:pt>
                <c:pt idx="256">
                  <c:v>1.28</c:v>
                </c:pt>
                <c:pt idx="257">
                  <c:v>1.285</c:v>
                </c:pt>
                <c:pt idx="258">
                  <c:v>1.29</c:v>
                </c:pt>
                <c:pt idx="259">
                  <c:v>1.295</c:v>
                </c:pt>
                <c:pt idx="260">
                  <c:v>1.3</c:v>
                </c:pt>
                <c:pt idx="261">
                  <c:v>1.305</c:v>
                </c:pt>
                <c:pt idx="262">
                  <c:v>1.31</c:v>
                </c:pt>
                <c:pt idx="263">
                  <c:v>1.315</c:v>
                </c:pt>
                <c:pt idx="264">
                  <c:v>1.32</c:v>
                </c:pt>
                <c:pt idx="265">
                  <c:v>1.325</c:v>
                </c:pt>
                <c:pt idx="266">
                  <c:v>1.33</c:v>
                </c:pt>
                <c:pt idx="267">
                  <c:v>1.335</c:v>
                </c:pt>
                <c:pt idx="268">
                  <c:v>1.34</c:v>
                </c:pt>
                <c:pt idx="269">
                  <c:v>1.345</c:v>
                </c:pt>
                <c:pt idx="270">
                  <c:v>1.35</c:v>
                </c:pt>
                <c:pt idx="271">
                  <c:v>1.355</c:v>
                </c:pt>
                <c:pt idx="272">
                  <c:v>1.36</c:v>
                </c:pt>
                <c:pt idx="273">
                  <c:v>1.365</c:v>
                </c:pt>
                <c:pt idx="274">
                  <c:v>1.37</c:v>
                </c:pt>
                <c:pt idx="275">
                  <c:v>1.375</c:v>
                </c:pt>
                <c:pt idx="276">
                  <c:v>1.38</c:v>
                </c:pt>
                <c:pt idx="277">
                  <c:v>1.385</c:v>
                </c:pt>
                <c:pt idx="278">
                  <c:v>1.39</c:v>
                </c:pt>
                <c:pt idx="279">
                  <c:v>1.395</c:v>
                </c:pt>
                <c:pt idx="280">
                  <c:v>1.4</c:v>
                </c:pt>
                <c:pt idx="281">
                  <c:v>1.405</c:v>
                </c:pt>
                <c:pt idx="282">
                  <c:v>1.41</c:v>
                </c:pt>
                <c:pt idx="283">
                  <c:v>1.415</c:v>
                </c:pt>
                <c:pt idx="284">
                  <c:v>1.42</c:v>
                </c:pt>
                <c:pt idx="285">
                  <c:v>1.425</c:v>
                </c:pt>
                <c:pt idx="286">
                  <c:v>1.43</c:v>
                </c:pt>
                <c:pt idx="287">
                  <c:v>1.435</c:v>
                </c:pt>
                <c:pt idx="288">
                  <c:v>1.44</c:v>
                </c:pt>
                <c:pt idx="289">
                  <c:v>1.445</c:v>
                </c:pt>
                <c:pt idx="290">
                  <c:v>1.45</c:v>
                </c:pt>
                <c:pt idx="291">
                  <c:v>1.455</c:v>
                </c:pt>
                <c:pt idx="292">
                  <c:v>1.46</c:v>
                </c:pt>
                <c:pt idx="293">
                  <c:v>1.465</c:v>
                </c:pt>
                <c:pt idx="294">
                  <c:v>1.47</c:v>
                </c:pt>
                <c:pt idx="295">
                  <c:v>1.475</c:v>
                </c:pt>
                <c:pt idx="296">
                  <c:v>1.48</c:v>
                </c:pt>
                <c:pt idx="297">
                  <c:v>1.485</c:v>
                </c:pt>
                <c:pt idx="298">
                  <c:v>1.49</c:v>
                </c:pt>
                <c:pt idx="299">
                  <c:v>1.495</c:v>
                </c:pt>
                <c:pt idx="300">
                  <c:v>1.5</c:v>
                </c:pt>
                <c:pt idx="301">
                  <c:v>1.505</c:v>
                </c:pt>
                <c:pt idx="302">
                  <c:v>1.51</c:v>
                </c:pt>
                <c:pt idx="303">
                  <c:v>1.515</c:v>
                </c:pt>
                <c:pt idx="304">
                  <c:v>1.52</c:v>
                </c:pt>
                <c:pt idx="305">
                  <c:v>1.525</c:v>
                </c:pt>
                <c:pt idx="306">
                  <c:v>1.53</c:v>
                </c:pt>
                <c:pt idx="307">
                  <c:v>1.535</c:v>
                </c:pt>
                <c:pt idx="308">
                  <c:v>1.54</c:v>
                </c:pt>
                <c:pt idx="309">
                  <c:v>1.545</c:v>
                </c:pt>
                <c:pt idx="310">
                  <c:v>1.55</c:v>
                </c:pt>
                <c:pt idx="311">
                  <c:v>1.555</c:v>
                </c:pt>
                <c:pt idx="312">
                  <c:v>1.56</c:v>
                </c:pt>
                <c:pt idx="313">
                  <c:v>1.565</c:v>
                </c:pt>
                <c:pt idx="314">
                  <c:v>1.57</c:v>
                </c:pt>
                <c:pt idx="315">
                  <c:v>1.575</c:v>
                </c:pt>
                <c:pt idx="316">
                  <c:v>1.58</c:v>
                </c:pt>
                <c:pt idx="317">
                  <c:v>1.585</c:v>
                </c:pt>
                <c:pt idx="318">
                  <c:v>1.59</c:v>
                </c:pt>
                <c:pt idx="319">
                  <c:v>1.595</c:v>
                </c:pt>
                <c:pt idx="320">
                  <c:v>1.6</c:v>
                </c:pt>
                <c:pt idx="321">
                  <c:v>1.605</c:v>
                </c:pt>
                <c:pt idx="322">
                  <c:v>1.61</c:v>
                </c:pt>
                <c:pt idx="323">
                  <c:v>1.615</c:v>
                </c:pt>
                <c:pt idx="324">
                  <c:v>1.62</c:v>
                </c:pt>
                <c:pt idx="325">
                  <c:v>1.625</c:v>
                </c:pt>
                <c:pt idx="326">
                  <c:v>1.63</c:v>
                </c:pt>
                <c:pt idx="327">
                  <c:v>1.635</c:v>
                </c:pt>
                <c:pt idx="328">
                  <c:v>1.64</c:v>
                </c:pt>
                <c:pt idx="329">
                  <c:v>1.645</c:v>
                </c:pt>
                <c:pt idx="330">
                  <c:v>1.65</c:v>
                </c:pt>
                <c:pt idx="331">
                  <c:v>1.655</c:v>
                </c:pt>
                <c:pt idx="332">
                  <c:v>1.66</c:v>
                </c:pt>
                <c:pt idx="333">
                  <c:v>1.665</c:v>
                </c:pt>
                <c:pt idx="334">
                  <c:v>1.67</c:v>
                </c:pt>
                <c:pt idx="335">
                  <c:v>1.675</c:v>
                </c:pt>
                <c:pt idx="336">
                  <c:v>1.68</c:v>
                </c:pt>
                <c:pt idx="337">
                  <c:v>1.685</c:v>
                </c:pt>
                <c:pt idx="338">
                  <c:v>1.69</c:v>
                </c:pt>
                <c:pt idx="339">
                  <c:v>1.695</c:v>
                </c:pt>
                <c:pt idx="340">
                  <c:v>1.7</c:v>
                </c:pt>
                <c:pt idx="341">
                  <c:v>1.705</c:v>
                </c:pt>
                <c:pt idx="342">
                  <c:v>1.71</c:v>
                </c:pt>
                <c:pt idx="343">
                  <c:v>1.715</c:v>
                </c:pt>
                <c:pt idx="344">
                  <c:v>1.72</c:v>
                </c:pt>
                <c:pt idx="345">
                  <c:v>1.725</c:v>
                </c:pt>
                <c:pt idx="346">
                  <c:v>1.73</c:v>
                </c:pt>
                <c:pt idx="347">
                  <c:v>1.735</c:v>
                </c:pt>
                <c:pt idx="348">
                  <c:v>1.74</c:v>
                </c:pt>
                <c:pt idx="349">
                  <c:v>1.745</c:v>
                </c:pt>
                <c:pt idx="350">
                  <c:v>1.75</c:v>
                </c:pt>
                <c:pt idx="351">
                  <c:v>1.755</c:v>
                </c:pt>
                <c:pt idx="352">
                  <c:v>1.76</c:v>
                </c:pt>
                <c:pt idx="353">
                  <c:v>1.765</c:v>
                </c:pt>
                <c:pt idx="354">
                  <c:v>1.77</c:v>
                </c:pt>
                <c:pt idx="355">
                  <c:v>1.775</c:v>
                </c:pt>
                <c:pt idx="356">
                  <c:v>1.78</c:v>
                </c:pt>
                <c:pt idx="357">
                  <c:v>1.785</c:v>
                </c:pt>
                <c:pt idx="358">
                  <c:v>1.79</c:v>
                </c:pt>
                <c:pt idx="359">
                  <c:v>1.795</c:v>
                </c:pt>
                <c:pt idx="360">
                  <c:v>1.8</c:v>
                </c:pt>
                <c:pt idx="361">
                  <c:v>1.805</c:v>
                </c:pt>
                <c:pt idx="362">
                  <c:v>1.81</c:v>
                </c:pt>
                <c:pt idx="363">
                  <c:v>1.815</c:v>
                </c:pt>
                <c:pt idx="364">
                  <c:v>1.82</c:v>
                </c:pt>
                <c:pt idx="365">
                  <c:v>1.825</c:v>
                </c:pt>
                <c:pt idx="366">
                  <c:v>1.83</c:v>
                </c:pt>
                <c:pt idx="367">
                  <c:v>1.835</c:v>
                </c:pt>
                <c:pt idx="368">
                  <c:v>1.84</c:v>
                </c:pt>
                <c:pt idx="369">
                  <c:v>1.845</c:v>
                </c:pt>
                <c:pt idx="370">
                  <c:v>1.85</c:v>
                </c:pt>
                <c:pt idx="371">
                  <c:v>1.855</c:v>
                </c:pt>
                <c:pt idx="372">
                  <c:v>1.86</c:v>
                </c:pt>
                <c:pt idx="373">
                  <c:v>1.865</c:v>
                </c:pt>
                <c:pt idx="374">
                  <c:v>1.87</c:v>
                </c:pt>
                <c:pt idx="375">
                  <c:v>1.875</c:v>
                </c:pt>
                <c:pt idx="376">
                  <c:v>1.88</c:v>
                </c:pt>
                <c:pt idx="377">
                  <c:v>1.885</c:v>
                </c:pt>
                <c:pt idx="378">
                  <c:v>1.89</c:v>
                </c:pt>
                <c:pt idx="379">
                  <c:v>1.895</c:v>
                </c:pt>
                <c:pt idx="380">
                  <c:v>1.9</c:v>
                </c:pt>
                <c:pt idx="381">
                  <c:v>1.905</c:v>
                </c:pt>
                <c:pt idx="382">
                  <c:v>1.91</c:v>
                </c:pt>
                <c:pt idx="383">
                  <c:v>1.915</c:v>
                </c:pt>
                <c:pt idx="384">
                  <c:v>1.92</c:v>
                </c:pt>
                <c:pt idx="385">
                  <c:v>1.925</c:v>
                </c:pt>
                <c:pt idx="386">
                  <c:v>1.93</c:v>
                </c:pt>
                <c:pt idx="387">
                  <c:v>1.935</c:v>
                </c:pt>
                <c:pt idx="388">
                  <c:v>1.94</c:v>
                </c:pt>
                <c:pt idx="389">
                  <c:v>1.945</c:v>
                </c:pt>
                <c:pt idx="390">
                  <c:v>1.95</c:v>
                </c:pt>
                <c:pt idx="391">
                  <c:v>1.955</c:v>
                </c:pt>
                <c:pt idx="392">
                  <c:v>1.96</c:v>
                </c:pt>
                <c:pt idx="393">
                  <c:v>1.965</c:v>
                </c:pt>
                <c:pt idx="394">
                  <c:v>1.97</c:v>
                </c:pt>
                <c:pt idx="395">
                  <c:v>1.975</c:v>
                </c:pt>
                <c:pt idx="396">
                  <c:v>1.98</c:v>
                </c:pt>
                <c:pt idx="397">
                  <c:v>1.985</c:v>
                </c:pt>
                <c:pt idx="398">
                  <c:v>1.99</c:v>
                </c:pt>
                <c:pt idx="399">
                  <c:v>1.995</c:v>
                </c:pt>
                <c:pt idx="400">
                  <c:v>2</c:v>
                </c:pt>
                <c:pt idx="401">
                  <c:v>2.005</c:v>
                </c:pt>
                <c:pt idx="402">
                  <c:v>2.01</c:v>
                </c:pt>
                <c:pt idx="403">
                  <c:v>2.015</c:v>
                </c:pt>
                <c:pt idx="404">
                  <c:v>2.02</c:v>
                </c:pt>
                <c:pt idx="405">
                  <c:v>2.025</c:v>
                </c:pt>
                <c:pt idx="406">
                  <c:v>2.03</c:v>
                </c:pt>
                <c:pt idx="407">
                  <c:v>2.035</c:v>
                </c:pt>
                <c:pt idx="408">
                  <c:v>2.04</c:v>
                </c:pt>
                <c:pt idx="409">
                  <c:v>2.045</c:v>
                </c:pt>
                <c:pt idx="410">
                  <c:v>2.05</c:v>
                </c:pt>
                <c:pt idx="411">
                  <c:v>2.055</c:v>
                </c:pt>
                <c:pt idx="412">
                  <c:v>2.06</c:v>
                </c:pt>
                <c:pt idx="413">
                  <c:v>2.065</c:v>
                </c:pt>
                <c:pt idx="414">
                  <c:v>2.07</c:v>
                </c:pt>
                <c:pt idx="415">
                  <c:v>2.075</c:v>
                </c:pt>
                <c:pt idx="416">
                  <c:v>2.08</c:v>
                </c:pt>
                <c:pt idx="417">
                  <c:v>2.085</c:v>
                </c:pt>
                <c:pt idx="418">
                  <c:v>2.09</c:v>
                </c:pt>
                <c:pt idx="419">
                  <c:v>2.095</c:v>
                </c:pt>
                <c:pt idx="420">
                  <c:v>2.1</c:v>
                </c:pt>
                <c:pt idx="421">
                  <c:v>2.105</c:v>
                </c:pt>
                <c:pt idx="422">
                  <c:v>2.11</c:v>
                </c:pt>
                <c:pt idx="423">
                  <c:v>2.115</c:v>
                </c:pt>
                <c:pt idx="424">
                  <c:v>2.12</c:v>
                </c:pt>
                <c:pt idx="425">
                  <c:v>2.125</c:v>
                </c:pt>
                <c:pt idx="426">
                  <c:v>2.13</c:v>
                </c:pt>
                <c:pt idx="427">
                  <c:v>2.135</c:v>
                </c:pt>
                <c:pt idx="428">
                  <c:v>2.14</c:v>
                </c:pt>
                <c:pt idx="429">
                  <c:v>2.145</c:v>
                </c:pt>
                <c:pt idx="430">
                  <c:v>2.15</c:v>
                </c:pt>
                <c:pt idx="431">
                  <c:v>2.155</c:v>
                </c:pt>
                <c:pt idx="432">
                  <c:v>2.16</c:v>
                </c:pt>
                <c:pt idx="433">
                  <c:v>2.165</c:v>
                </c:pt>
                <c:pt idx="434">
                  <c:v>2.17</c:v>
                </c:pt>
                <c:pt idx="435">
                  <c:v>2.175</c:v>
                </c:pt>
                <c:pt idx="436">
                  <c:v>2.18</c:v>
                </c:pt>
                <c:pt idx="437">
                  <c:v>2.185</c:v>
                </c:pt>
                <c:pt idx="438">
                  <c:v>2.19</c:v>
                </c:pt>
                <c:pt idx="439">
                  <c:v>2.195</c:v>
                </c:pt>
                <c:pt idx="440">
                  <c:v>2.2</c:v>
                </c:pt>
                <c:pt idx="441">
                  <c:v>2.205</c:v>
                </c:pt>
                <c:pt idx="442">
                  <c:v>2.21</c:v>
                </c:pt>
                <c:pt idx="443">
                  <c:v>2.215</c:v>
                </c:pt>
                <c:pt idx="444">
                  <c:v>2.22</c:v>
                </c:pt>
                <c:pt idx="445">
                  <c:v>2.225</c:v>
                </c:pt>
                <c:pt idx="446">
                  <c:v>2.23</c:v>
                </c:pt>
                <c:pt idx="447">
                  <c:v>2.235</c:v>
                </c:pt>
                <c:pt idx="448">
                  <c:v>2.24</c:v>
                </c:pt>
                <c:pt idx="449">
                  <c:v>2.245</c:v>
                </c:pt>
                <c:pt idx="450">
                  <c:v>2.25</c:v>
                </c:pt>
                <c:pt idx="451">
                  <c:v>2.255</c:v>
                </c:pt>
                <c:pt idx="452">
                  <c:v>2.26</c:v>
                </c:pt>
                <c:pt idx="453">
                  <c:v>2.265</c:v>
                </c:pt>
                <c:pt idx="454">
                  <c:v>2.27</c:v>
                </c:pt>
                <c:pt idx="455">
                  <c:v>2.275</c:v>
                </c:pt>
                <c:pt idx="456">
                  <c:v>2.28</c:v>
                </c:pt>
                <c:pt idx="457">
                  <c:v>2.285</c:v>
                </c:pt>
                <c:pt idx="458">
                  <c:v>2.29</c:v>
                </c:pt>
                <c:pt idx="459">
                  <c:v>2.295</c:v>
                </c:pt>
                <c:pt idx="460">
                  <c:v>2.3</c:v>
                </c:pt>
                <c:pt idx="461">
                  <c:v>2.305</c:v>
                </c:pt>
                <c:pt idx="462">
                  <c:v>2.31</c:v>
                </c:pt>
                <c:pt idx="463">
                  <c:v>2.315</c:v>
                </c:pt>
                <c:pt idx="464">
                  <c:v>2.32</c:v>
                </c:pt>
                <c:pt idx="465">
                  <c:v>2.325</c:v>
                </c:pt>
                <c:pt idx="466">
                  <c:v>2.33</c:v>
                </c:pt>
                <c:pt idx="467">
                  <c:v>2.335</c:v>
                </c:pt>
                <c:pt idx="468">
                  <c:v>2.34</c:v>
                </c:pt>
                <c:pt idx="469">
                  <c:v>2.345</c:v>
                </c:pt>
                <c:pt idx="470">
                  <c:v>2.35</c:v>
                </c:pt>
                <c:pt idx="471">
                  <c:v>2.355</c:v>
                </c:pt>
                <c:pt idx="472">
                  <c:v>2.36</c:v>
                </c:pt>
                <c:pt idx="473">
                  <c:v>2.365</c:v>
                </c:pt>
                <c:pt idx="474">
                  <c:v>2.37</c:v>
                </c:pt>
                <c:pt idx="475">
                  <c:v>2.375</c:v>
                </c:pt>
                <c:pt idx="476">
                  <c:v>2.38</c:v>
                </c:pt>
                <c:pt idx="477">
                  <c:v>2.385</c:v>
                </c:pt>
                <c:pt idx="478">
                  <c:v>2.39</c:v>
                </c:pt>
                <c:pt idx="479">
                  <c:v>2.395</c:v>
                </c:pt>
                <c:pt idx="480">
                  <c:v>2.4</c:v>
                </c:pt>
                <c:pt idx="481">
                  <c:v>2.405</c:v>
                </c:pt>
                <c:pt idx="482">
                  <c:v>2.41</c:v>
                </c:pt>
                <c:pt idx="483">
                  <c:v>2.415</c:v>
                </c:pt>
                <c:pt idx="484">
                  <c:v>2.42</c:v>
                </c:pt>
                <c:pt idx="485">
                  <c:v>2.425</c:v>
                </c:pt>
                <c:pt idx="486">
                  <c:v>2.43</c:v>
                </c:pt>
                <c:pt idx="487">
                  <c:v>2.435</c:v>
                </c:pt>
                <c:pt idx="488">
                  <c:v>2.44</c:v>
                </c:pt>
                <c:pt idx="489">
                  <c:v>2.445</c:v>
                </c:pt>
                <c:pt idx="490">
                  <c:v>2.45</c:v>
                </c:pt>
                <c:pt idx="491">
                  <c:v>2.455</c:v>
                </c:pt>
                <c:pt idx="492">
                  <c:v>2.46</c:v>
                </c:pt>
                <c:pt idx="493">
                  <c:v>2.465</c:v>
                </c:pt>
                <c:pt idx="494">
                  <c:v>2.47</c:v>
                </c:pt>
                <c:pt idx="495">
                  <c:v>2.475</c:v>
                </c:pt>
                <c:pt idx="496">
                  <c:v>2.48</c:v>
                </c:pt>
                <c:pt idx="497">
                  <c:v>2.485</c:v>
                </c:pt>
                <c:pt idx="498">
                  <c:v>2.49</c:v>
                </c:pt>
                <c:pt idx="499">
                  <c:v>2.495</c:v>
                </c:pt>
                <c:pt idx="500">
                  <c:v>2.5</c:v>
                </c:pt>
                <c:pt idx="501">
                  <c:v>2.505</c:v>
                </c:pt>
                <c:pt idx="502">
                  <c:v>2.51</c:v>
                </c:pt>
                <c:pt idx="503">
                  <c:v>2.515</c:v>
                </c:pt>
                <c:pt idx="504">
                  <c:v>2.52</c:v>
                </c:pt>
                <c:pt idx="505">
                  <c:v>2.525</c:v>
                </c:pt>
                <c:pt idx="506">
                  <c:v>2.53</c:v>
                </c:pt>
                <c:pt idx="507">
                  <c:v>2.535</c:v>
                </c:pt>
                <c:pt idx="508">
                  <c:v>2.54</c:v>
                </c:pt>
                <c:pt idx="509">
                  <c:v>2.545</c:v>
                </c:pt>
                <c:pt idx="510">
                  <c:v>2.55</c:v>
                </c:pt>
                <c:pt idx="511">
                  <c:v>2.555</c:v>
                </c:pt>
                <c:pt idx="512">
                  <c:v>2.56</c:v>
                </c:pt>
                <c:pt idx="513">
                  <c:v>2.565</c:v>
                </c:pt>
                <c:pt idx="514">
                  <c:v>2.57</c:v>
                </c:pt>
                <c:pt idx="515">
                  <c:v>2.575</c:v>
                </c:pt>
                <c:pt idx="516">
                  <c:v>2.58</c:v>
                </c:pt>
                <c:pt idx="517">
                  <c:v>2.585</c:v>
                </c:pt>
                <c:pt idx="518">
                  <c:v>2.59</c:v>
                </c:pt>
                <c:pt idx="519">
                  <c:v>2.595</c:v>
                </c:pt>
                <c:pt idx="520">
                  <c:v>2.6</c:v>
                </c:pt>
                <c:pt idx="521">
                  <c:v>2.605</c:v>
                </c:pt>
                <c:pt idx="522">
                  <c:v>2.61</c:v>
                </c:pt>
                <c:pt idx="523">
                  <c:v>2.615</c:v>
                </c:pt>
                <c:pt idx="524">
                  <c:v>2.62</c:v>
                </c:pt>
                <c:pt idx="525">
                  <c:v>2.625</c:v>
                </c:pt>
                <c:pt idx="526">
                  <c:v>2.63</c:v>
                </c:pt>
                <c:pt idx="527">
                  <c:v>2.635</c:v>
                </c:pt>
                <c:pt idx="528">
                  <c:v>2.64</c:v>
                </c:pt>
                <c:pt idx="529">
                  <c:v>2.645</c:v>
                </c:pt>
                <c:pt idx="530">
                  <c:v>2.65</c:v>
                </c:pt>
                <c:pt idx="531">
                  <c:v>2.655</c:v>
                </c:pt>
                <c:pt idx="532">
                  <c:v>2.66</c:v>
                </c:pt>
                <c:pt idx="533">
                  <c:v>2.665</c:v>
                </c:pt>
                <c:pt idx="534">
                  <c:v>2.67</c:v>
                </c:pt>
                <c:pt idx="535">
                  <c:v>2.675</c:v>
                </c:pt>
                <c:pt idx="536">
                  <c:v>2.68</c:v>
                </c:pt>
                <c:pt idx="537">
                  <c:v>2.685</c:v>
                </c:pt>
                <c:pt idx="538">
                  <c:v>2.69</c:v>
                </c:pt>
                <c:pt idx="539">
                  <c:v>2.695</c:v>
                </c:pt>
                <c:pt idx="540">
                  <c:v>2.7</c:v>
                </c:pt>
                <c:pt idx="541">
                  <c:v>2.705</c:v>
                </c:pt>
                <c:pt idx="542">
                  <c:v>2.71</c:v>
                </c:pt>
                <c:pt idx="543">
                  <c:v>2.715</c:v>
                </c:pt>
                <c:pt idx="544">
                  <c:v>2.72</c:v>
                </c:pt>
                <c:pt idx="545">
                  <c:v>2.725</c:v>
                </c:pt>
                <c:pt idx="546">
                  <c:v>2.73</c:v>
                </c:pt>
                <c:pt idx="547">
                  <c:v>2.735</c:v>
                </c:pt>
                <c:pt idx="548">
                  <c:v>2.74</c:v>
                </c:pt>
                <c:pt idx="549">
                  <c:v>2.745</c:v>
                </c:pt>
                <c:pt idx="550">
                  <c:v>2.75</c:v>
                </c:pt>
                <c:pt idx="551">
                  <c:v>2.755</c:v>
                </c:pt>
                <c:pt idx="552">
                  <c:v>2.76</c:v>
                </c:pt>
                <c:pt idx="553">
                  <c:v>2.765</c:v>
                </c:pt>
                <c:pt idx="554">
                  <c:v>2.77</c:v>
                </c:pt>
                <c:pt idx="555">
                  <c:v>2.775</c:v>
                </c:pt>
                <c:pt idx="556">
                  <c:v>2.78</c:v>
                </c:pt>
                <c:pt idx="557">
                  <c:v>2.785</c:v>
                </c:pt>
                <c:pt idx="558">
                  <c:v>2.79</c:v>
                </c:pt>
                <c:pt idx="559">
                  <c:v>2.795</c:v>
                </c:pt>
                <c:pt idx="560">
                  <c:v>2.8</c:v>
                </c:pt>
                <c:pt idx="561">
                  <c:v>2.805</c:v>
                </c:pt>
                <c:pt idx="562">
                  <c:v>2.81</c:v>
                </c:pt>
                <c:pt idx="563">
                  <c:v>2.815</c:v>
                </c:pt>
                <c:pt idx="564">
                  <c:v>2.82</c:v>
                </c:pt>
                <c:pt idx="565">
                  <c:v>2.825</c:v>
                </c:pt>
                <c:pt idx="566">
                  <c:v>2.83</c:v>
                </c:pt>
                <c:pt idx="567">
                  <c:v>2.835</c:v>
                </c:pt>
                <c:pt idx="568">
                  <c:v>2.84</c:v>
                </c:pt>
                <c:pt idx="569">
                  <c:v>2.845</c:v>
                </c:pt>
                <c:pt idx="570">
                  <c:v>2.85</c:v>
                </c:pt>
                <c:pt idx="571">
                  <c:v>2.855</c:v>
                </c:pt>
                <c:pt idx="572">
                  <c:v>2.86</c:v>
                </c:pt>
                <c:pt idx="573">
                  <c:v>2.865</c:v>
                </c:pt>
                <c:pt idx="574">
                  <c:v>2.87</c:v>
                </c:pt>
                <c:pt idx="575">
                  <c:v>2.875</c:v>
                </c:pt>
                <c:pt idx="576">
                  <c:v>2.88</c:v>
                </c:pt>
                <c:pt idx="577">
                  <c:v>2.885</c:v>
                </c:pt>
                <c:pt idx="578">
                  <c:v>2.89</c:v>
                </c:pt>
                <c:pt idx="579">
                  <c:v>2.895</c:v>
                </c:pt>
                <c:pt idx="580">
                  <c:v>2.9</c:v>
                </c:pt>
                <c:pt idx="581">
                  <c:v>2.905</c:v>
                </c:pt>
                <c:pt idx="582">
                  <c:v>2.91</c:v>
                </c:pt>
                <c:pt idx="583">
                  <c:v>2.915</c:v>
                </c:pt>
                <c:pt idx="584">
                  <c:v>2.92</c:v>
                </c:pt>
                <c:pt idx="585">
                  <c:v>2.925</c:v>
                </c:pt>
                <c:pt idx="586">
                  <c:v>2.93</c:v>
                </c:pt>
                <c:pt idx="587">
                  <c:v>2.935</c:v>
                </c:pt>
                <c:pt idx="588">
                  <c:v>2.94</c:v>
                </c:pt>
                <c:pt idx="589">
                  <c:v>2.945</c:v>
                </c:pt>
                <c:pt idx="590">
                  <c:v>2.95</c:v>
                </c:pt>
                <c:pt idx="591">
                  <c:v>2.955</c:v>
                </c:pt>
                <c:pt idx="592">
                  <c:v>2.96</c:v>
                </c:pt>
                <c:pt idx="593">
                  <c:v>2.965</c:v>
                </c:pt>
                <c:pt idx="594">
                  <c:v>2.97</c:v>
                </c:pt>
                <c:pt idx="595">
                  <c:v>2.975</c:v>
                </c:pt>
                <c:pt idx="596">
                  <c:v>2.98</c:v>
                </c:pt>
                <c:pt idx="597">
                  <c:v>2.985</c:v>
                </c:pt>
                <c:pt idx="598">
                  <c:v>2.99</c:v>
                </c:pt>
                <c:pt idx="599">
                  <c:v>2.995</c:v>
                </c:pt>
                <c:pt idx="600">
                  <c:v>3</c:v>
                </c:pt>
                <c:pt idx="601">
                  <c:v>3.005</c:v>
                </c:pt>
                <c:pt idx="602">
                  <c:v>3.01</c:v>
                </c:pt>
                <c:pt idx="603">
                  <c:v>3.015</c:v>
                </c:pt>
                <c:pt idx="604">
                  <c:v>3.02</c:v>
                </c:pt>
                <c:pt idx="605">
                  <c:v>3.025</c:v>
                </c:pt>
                <c:pt idx="606">
                  <c:v>3.03</c:v>
                </c:pt>
                <c:pt idx="607">
                  <c:v>3.035</c:v>
                </c:pt>
                <c:pt idx="608">
                  <c:v>3.04</c:v>
                </c:pt>
                <c:pt idx="609">
                  <c:v>3.045</c:v>
                </c:pt>
                <c:pt idx="610">
                  <c:v>3.05</c:v>
                </c:pt>
                <c:pt idx="611">
                  <c:v>3.055</c:v>
                </c:pt>
                <c:pt idx="612">
                  <c:v>3.06</c:v>
                </c:pt>
                <c:pt idx="613">
                  <c:v>3.065</c:v>
                </c:pt>
                <c:pt idx="614">
                  <c:v>3.07</c:v>
                </c:pt>
                <c:pt idx="615">
                  <c:v>3.075</c:v>
                </c:pt>
                <c:pt idx="616">
                  <c:v>3.08</c:v>
                </c:pt>
                <c:pt idx="617">
                  <c:v>3.085</c:v>
                </c:pt>
                <c:pt idx="618">
                  <c:v>3.09</c:v>
                </c:pt>
                <c:pt idx="619">
                  <c:v>3.095</c:v>
                </c:pt>
                <c:pt idx="620">
                  <c:v>3.1</c:v>
                </c:pt>
                <c:pt idx="621">
                  <c:v>3.105</c:v>
                </c:pt>
                <c:pt idx="622">
                  <c:v>3.11</c:v>
                </c:pt>
                <c:pt idx="623">
                  <c:v>3.115</c:v>
                </c:pt>
                <c:pt idx="624">
                  <c:v>3.12</c:v>
                </c:pt>
                <c:pt idx="625">
                  <c:v>3.125</c:v>
                </c:pt>
                <c:pt idx="626">
                  <c:v>3.13</c:v>
                </c:pt>
                <c:pt idx="627">
                  <c:v>3.135</c:v>
                </c:pt>
                <c:pt idx="628">
                  <c:v>3.14</c:v>
                </c:pt>
                <c:pt idx="629">
                  <c:v>3.145</c:v>
                </c:pt>
                <c:pt idx="630">
                  <c:v>3.15</c:v>
                </c:pt>
                <c:pt idx="631">
                  <c:v>3.155</c:v>
                </c:pt>
                <c:pt idx="632">
                  <c:v>3.16</c:v>
                </c:pt>
                <c:pt idx="633">
                  <c:v>3.165</c:v>
                </c:pt>
                <c:pt idx="634">
                  <c:v>3.17</c:v>
                </c:pt>
                <c:pt idx="635">
                  <c:v>3.175</c:v>
                </c:pt>
                <c:pt idx="636">
                  <c:v>3.18</c:v>
                </c:pt>
                <c:pt idx="637">
                  <c:v>3.185</c:v>
                </c:pt>
                <c:pt idx="638">
                  <c:v>3.19</c:v>
                </c:pt>
                <c:pt idx="639">
                  <c:v>3.195</c:v>
                </c:pt>
                <c:pt idx="640">
                  <c:v>3.2</c:v>
                </c:pt>
                <c:pt idx="641">
                  <c:v>3.205</c:v>
                </c:pt>
                <c:pt idx="642">
                  <c:v>3.21</c:v>
                </c:pt>
                <c:pt idx="643">
                  <c:v>3.215</c:v>
                </c:pt>
                <c:pt idx="644">
                  <c:v>3.22</c:v>
                </c:pt>
                <c:pt idx="645">
                  <c:v>3.225</c:v>
                </c:pt>
                <c:pt idx="646">
                  <c:v>3.23</c:v>
                </c:pt>
                <c:pt idx="647">
                  <c:v>3.235</c:v>
                </c:pt>
                <c:pt idx="648">
                  <c:v>3.24</c:v>
                </c:pt>
                <c:pt idx="649">
                  <c:v>3.245</c:v>
                </c:pt>
                <c:pt idx="650">
                  <c:v>3.25</c:v>
                </c:pt>
                <c:pt idx="651">
                  <c:v>3.255</c:v>
                </c:pt>
                <c:pt idx="652">
                  <c:v>3.26</c:v>
                </c:pt>
                <c:pt idx="653">
                  <c:v>3.265</c:v>
                </c:pt>
                <c:pt idx="654">
                  <c:v>3.27</c:v>
                </c:pt>
                <c:pt idx="655">
                  <c:v>3.275</c:v>
                </c:pt>
                <c:pt idx="656">
                  <c:v>3.28</c:v>
                </c:pt>
                <c:pt idx="657">
                  <c:v>3.285</c:v>
                </c:pt>
                <c:pt idx="658">
                  <c:v>3.29</c:v>
                </c:pt>
                <c:pt idx="659">
                  <c:v>3.295</c:v>
                </c:pt>
                <c:pt idx="660">
                  <c:v>3.3</c:v>
                </c:pt>
                <c:pt idx="661">
                  <c:v>3.305</c:v>
                </c:pt>
                <c:pt idx="662">
                  <c:v>3.31</c:v>
                </c:pt>
                <c:pt idx="663">
                  <c:v>3.315</c:v>
                </c:pt>
                <c:pt idx="664">
                  <c:v>3.32</c:v>
                </c:pt>
                <c:pt idx="665">
                  <c:v>3.325</c:v>
                </c:pt>
                <c:pt idx="666">
                  <c:v>3.33</c:v>
                </c:pt>
                <c:pt idx="667">
                  <c:v>3.335</c:v>
                </c:pt>
                <c:pt idx="668">
                  <c:v>3.34</c:v>
                </c:pt>
                <c:pt idx="669">
                  <c:v>3.345</c:v>
                </c:pt>
                <c:pt idx="670">
                  <c:v>3.35</c:v>
                </c:pt>
                <c:pt idx="671">
                  <c:v>3.355</c:v>
                </c:pt>
                <c:pt idx="672">
                  <c:v>3.36</c:v>
                </c:pt>
                <c:pt idx="673">
                  <c:v>3.365</c:v>
                </c:pt>
                <c:pt idx="674">
                  <c:v>3.37</c:v>
                </c:pt>
                <c:pt idx="675">
                  <c:v>3.375</c:v>
                </c:pt>
                <c:pt idx="676">
                  <c:v>3.38</c:v>
                </c:pt>
                <c:pt idx="677">
                  <c:v>3.385</c:v>
                </c:pt>
                <c:pt idx="678">
                  <c:v>3.39</c:v>
                </c:pt>
                <c:pt idx="679">
                  <c:v>3.395</c:v>
                </c:pt>
                <c:pt idx="680">
                  <c:v>3.4</c:v>
                </c:pt>
                <c:pt idx="681">
                  <c:v>3.405</c:v>
                </c:pt>
                <c:pt idx="682">
                  <c:v>3.41</c:v>
                </c:pt>
                <c:pt idx="683">
                  <c:v>3.415</c:v>
                </c:pt>
                <c:pt idx="684">
                  <c:v>3.42</c:v>
                </c:pt>
                <c:pt idx="685">
                  <c:v>3.425</c:v>
                </c:pt>
                <c:pt idx="686">
                  <c:v>3.43</c:v>
                </c:pt>
                <c:pt idx="687">
                  <c:v>3.435</c:v>
                </c:pt>
                <c:pt idx="688">
                  <c:v>3.44</c:v>
                </c:pt>
                <c:pt idx="689">
                  <c:v>3.445</c:v>
                </c:pt>
                <c:pt idx="690">
                  <c:v>3.45</c:v>
                </c:pt>
                <c:pt idx="691">
                  <c:v>3.455</c:v>
                </c:pt>
                <c:pt idx="692">
                  <c:v>3.46</c:v>
                </c:pt>
                <c:pt idx="693">
                  <c:v>3.465</c:v>
                </c:pt>
                <c:pt idx="694">
                  <c:v>3.47</c:v>
                </c:pt>
                <c:pt idx="695">
                  <c:v>3.475</c:v>
                </c:pt>
                <c:pt idx="696">
                  <c:v>3.48</c:v>
                </c:pt>
                <c:pt idx="697">
                  <c:v>3.485</c:v>
                </c:pt>
                <c:pt idx="698">
                  <c:v>3.49</c:v>
                </c:pt>
                <c:pt idx="699">
                  <c:v>3.495</c:v>
                </c:pt>
                <c:pt idx="700">
                  <c:v>3.5</c:v>
                </c:pt>
                <c:pt idx="701">
                  <c:v>3.505</c:v>
                </c:pt>
                <c:pt idx="702">
                  <c:v>3.51</c:v>
                </c:pt>
                <c:pt idx="703">
                  <c:v>3.515</c:v>
                </c:pt>
                <c:pt idx="704">
                  <c:v>3.52</c:v>
                </c:pt>
                <c:pt idx="705">
                  <c:v>3.525</c:v>
                </c:pt>
                <c:pt idx="706">
                  <c:v>3.53</c:v>
                </c:pt>
                <c:pt idx="707">
                  <c:v>3.535</c:v>
                </c:pt>
                <c:pt idx="708">
                  <c:v>3.54</c:v>
                </c:pt>
                <c:pt idx="709">
                  <c:v>3.545</c:v>
                </c:pt>
                <c:pt idx="710">
                  <c:v>3.55</c:v>
                </c:pt>
                <c:pt idx="711">
                  <c:v>3.555</c:v>
                </c:pt>
                <c:pt idx="712">
                  <c:v>3.56</c:v>
                </c:pt>
                <c:pt idx="713">
                  <c:v>3.565</c:v>
                </c:pt>
                <c:pt idx="714">
                  <c:v>3.57</c:v>
                </c:pt>
                <c:pt idx="715">
                  <c:v>3.575</c:v>
                </c:pt>
                <c:pt idx="716">
                  <c:v>3.58</c:v>
                </c:pt>
                <c:pt idx="717">
                  <c:v>3.585</c:v>
                </c:pt>
                <c:pt idx="718">
                  <c:v>3.59</c:v>
                </c:pt>
                <c:pt idx="719">
                  <c:v>3.595</c:v>
                </c:pt>
                <c:pt idx="720">
                  <c:v>3.6</c:v>
                </c:pt>
                <c:pt idx="721">
                  <c:v>3.605</c:v>
                </c:pt>
                <c:pt idx="722">
                  <c:v>3.61</c:v>
                </c:pt>
                <c:pt idx="723">
                  <c:v>3.615</c:v>
                </c:pt>
                <c:pt idx="724">
                  <c:v>3.62</c:v>
                </c:pt>
                <c:pt idx="725">
                  <c:v>3.625</c:v>
                </c:pt>
                <c:pt idx="726">
                  <c:v>3.63</c:v>
                </c:pt>
                <c:pt idx="727">
                  <c:v>3.635</c:v>
                </c:pt>
                <c:pt idx="728">
                  <c:v>3.64</c:v>
                </c:pt>
                <c:pt idx="729">
                  <c:v>3.645</c:v>
                </c:pt>
                <c:pt idx="730">
                  <c:v>3.65</c:v>
                </c:pt>
                <c:pt idx="731">
                  <c:v>3.655</c:v>
                </c:pt>
                <c:pt idx="732">
                  <c:v>3.66</c:v>
                </c:pt>
                <c:pt idx="733">
                  <c:v>3.665</c:v>
                </c:pt>
                <c:pt idx="734">
                  <c:v>3.67</c:v>
                </c:pt>
                <c:pt idx="735">
                  <c:v>3.675</c:v>
                </c:pt>
                <c:pt idx="736">
                  <c:v>3.68</c:v>
                </c:pt>
                <c:pt idx="737">
                  <c:v>3.685</c:v>
                </c:pt>
                <c:pt idx="738">
                  <c:v>3.69</c:v>
                </c:pt>
                <c:pt idx="739">
                  <c:v>3.695</c:v>
                </c:pt>
                <c:pt idx="740">
                  <c:v>3.7</c:v>
                </c:pt>
                <c:pt idx="741">
                  <c:v>3.705</c:v>
                </c:pt>
                <c:pt idx="742">
                  <c:v>3.71</c:v>
                </c:pt>
                <c:pt idx="743">
                  <c:v>3.715</c:v>
                </c:pt>
                <c:pt idx="744">
                  <c:v>3.72</c:v>
                </c:pt>
                <c:pt idx="745">
                  <c:v>3.725</c:v>
                </c:pt>
                <c:pt idx="746">
                  <c:v>3.73</c:v>
                </c:pt>
                <c:pt idx="747">
                  <c:v>3.735</c:v>
                </c:pt>
                <c:pt idx="748">
                  <c:v>3.74</c:v>
                </c:pt>
                <c:pt idx="749">
                  <c:v>3.745</c:v>
                </c:pt>
                <c:pt idx="750">
                  <c:v>3.75</c:v>
                </c:pt>
                <c:pt idx="751">
                  <c:v>3.755</c:v>
                </c:pt>
                <c:pt idx="752">
                  <c:v>3.76</c:v>
                </c:pt>
                <c:pt idx="753">
                  <c:v>3.765</c:v>
                </c:pt>
                <c:pt idx="754">
                  <c:v>3.77</c:v>
                </c:pt>
                <c:pt idx="755">
                  <c:v>3.775</c:v>
                </c:pt>
                <c:pt idx="756">
                  <c:v>3.78</c:v>
                </c:pt>
                <c:pt idx="757">
                  <c:v>3.785</c:v>
                </c:pt>
                <c:pt idx="758">
                  <c:v>3.79</c:v>
                </c:pt>
                <c:pt idx="759">
                  <c:v>3.795</c:v>
                </c:pt>
                <c:pt idx="760">
                  <c:v>3.8</c:v>
                </c:pt>
                <c:pt idx="761">
                  <c:v>3.805</c:v>
                </c:pt>
                <c:pt idx="762">
                  <c:v>3.81</c:v>
                </c:pt>
                <c:pt idx="763">
                  <c:v>3.815</c:v>
                </c:pt>
                <c:pt idx="764">
                  <c:v>3.82</c:v>
                </c:pt>
                <c:pt idx="765">
                  <c:v>3.825</c:v>
                </c:pt>
                <c:pt idx="766">
                  <c:v>3.83</c:v>
                </c:pt>
                <c:pt idx="767">
                  <c:v>3.835</c:v>
                </c:pt>
                <c:pt idx="768">
                  <c:v>3.84</c:v>
                </c:pt>
                <c:pt idx="769">
                  <c:v>3.845</c:v>
                </c:pt>
                <c:pt idx="770">
                  <c:v>3.85</c:v>
                </c:pt>
                <c:pt idx="771">
                  <c:v>3.855</c:v>
                </c:pt>
                <c:pt idx="772">
                  <c:v>3.86</c:v>
                </c:pt>
                <c:pt idx="773">
                  <c:v>3.865</c:v>
                </c:pt>
                <c:pt idx="774">
                  <c:v>3.87</c:v>
                </c:pt>
                <c:pt idx="775">
                  <c:v>3.875</c:v>
                </c:pt>
                <c:pt idx="776">
                  <c:v>3.88</c:v>
                </c:pt>
                <c:pt idx="777">
                  <c:v>3.885</c:v>
                </c:pt>
                <c:pt idx="778">
                  <c:v>3.89</c:v>
                </c:pt>
                <c:pt idx="779">
                  <c:v>3.895</c:v>
                </c:pt>
                <c:pt idx="780">
                  <c:v>3.9</c:v>
                </c:pt>
                <c:pt idx="781">
                  <c:v>3.905</c:v>
                </c:pt>
                <c:pt idx="782">
                  <c:v>3.91</c:v>
                </c:pt>
                <c:pt idx="783">
                  <c:v>3.915</c:v>
                </c:pt>
                <c:pt idx="784">
                  <c:v>3.92</c:v>
                </c:pt>
                <c:pt idx="785">
                  <c:v>3.925</c:v>
                </c:pt>
                <c:pt idx="786">
                  <c:v>3.93</c:v>
                </c:pt>
                <c:pt idx="787">
                  <c:v>3.935</c:v>
                </c:pt>
                <c:pt idx="788">
                  <c:v>3.94</c:v>
                </c:pt>
                <c:pt idx="789">
                  <c:v>3.945</c:v>
                </c:pt>
                <c:pt idx="790">
                  <c:v>3.95</c:v>
                </c:pt>
                <c:pt idx="791">
                  <c:v>3.955</c:v>
                </c:pt>
                <c:pt idx="792">
                  <c:v>3.96</c:v>
                </c:pt>
                <c:pt idx="793">
                  <c:v>3.965</c:v>
                </c:pt>
                <c:pt idx="794">
                  <c:v>3.97</c:v>
                </c:pt>
                <c:pt idx="795">
                  <c:v>3.975</c:v>
                </c:pt>
                <c:pt idx="796">
                  <c:v>3.98</c:v>
                </c:pt>
                <c:pt idx="797">
                  <c:v>3.985</c:v>
                </c:pt>
                <c:pt idx="798">
                  <c:v>3.99</c:v>
                </c:pt>
                <c:pt idx="799">
                  <c:v>3.995</c:v>
                </c:pt>
                <c:pt idx="800">
                  <c:v>4</c:v>
                </c:pt>
                <c:pt idx="801">
                  <c:v>4.005</c:v>
                </c:pt>
                <c:pt idx="802">
                  <c:v>4.01</c:v>
                </c:pt>
                <c:pt idx="803">
                  <c:v>4.015</c:v>
                </c:pt>
                <c:pt idx="804">
                  <c:v>4.02</c:v>
                </c:pt>
                <c:pt idx="805">
                  <c:v>4.025</c:v>
                </c:pt>
                <c:pt idx="806">
                  <c:v>4.03</c:v>
                </c:pt>
                <c:pt idx="807">
                  <c:v>4.035</c:v>
                </c:pt>
                <c:pt idx="808">
                  <c:v>4.04</c:v>
                </c:pt>
                <c:pt idx="809">
                  <c:v>4.045</c:v>
                </c:pt>
                <c:pt idx="810">
                  <c:v>4.05</c:v>
                </c:pt>
                <c:pt idx="811">
                  <c:v>4.055</c:v>
                </c:pt>
                <c:pt idx="812">
                  <c:v>4.06</c:v>
                </c:pt>
                <c:pt idx="813">
                  <c:v>4.065</c:v>
                </c:pt>
                <c:pt idx="814">
                  <c:v>4.07</c:v>
                </c:pt>
                <c:pt idx="815">
                  <c:v>4.075</c:v>
                </c:pt>
                <c:pt idx="816">
                  <c:v>4.08</c:v>
                </c:pt>
                <c:pt idx="817">
                  <c:v>4.085</c:v>
                </c:pt>
                <c:pt idx="818">
                  <c:v>4.09</c:v>
                </c:pt>
                <c:pt idx="819">
                  <c:v>4.095</c:v>
                </c:pt>
                <c:pt idx="820">
                  <c:v>4.1</c:v>
                </c:pt>
                <c:pt idx="821">
                  <c:v>4.105</c:v>
                </c:pt>
                <c:pt idx="822">
                  <c:v>4.11</c:v>
                </c:pt>
                <c:pt idx="823">
                  <c:v>4.115</c:v>
                </c:pt>
                <c:pt idx="824">
                  <c:v>4.12</c:v>
                </c:pt>
                <c:pt idx="825">
                  <c:v>4.125</c:v>
                </c:pt>
                <c:pt idx="826">
                  <c:v>4.13</c:v>
                </c:pt>
                <c:pt idx="827">
                  <c:v>4.135</c:v>
                </c:pt>
                <c:pt idx="828">
                  <c:v>4.14</c:v>
                </c:pt>
                <c:pt idx="829">
                  <c:v>4.145</c:v>
                </c:pt>
                <c:pt idx="830">
                  <c:v>4.15</c:v>
                </c:pt>
                <c:pt idx="831">
                  <c:v>4.155</c:v>
                </c:pt>
                <c:pt idx="832">
                  <c:v>4.16</c:v>
                </c:pt>
                <c:pt idx="833">
                  <c:v>4.165</c:v>
                </c:pt>
                <c:pt idx="834">
                  <c:v>4.17</c:v>
                </c:pt>
                <c:pt idx="835">
                  <c:v>4.175</c:v>
                </c:pt>
                <c:pt idx="836">
                  <c:v>4.18</c:v>
                </c:pt>
                <c:pt idx="837">
                  <c:v>4.185</c:v>
                </c:pt>
                <c:pt idx="838">
                  <c:v>4.19</c:v>
                </c:pt>
                <c:pt idx="839">
                  <c:v>4.195</c:v>
                </c:pt>
                <c:pt idx="840">
                  <c:v>4.2</c:v>
                </c:pt>
                <c:pt idx="841">
                  <c:v>4.205</c:v>
                </c:pt>
                <c:pt idx="842">
                  <c:v>4.21</c:v>
                </c:pt>
                <c:pt idx="843">
                  <c:v>4.215</c:v>
                </c:pt>
                <c:pt idx="844">
                  <c:v>4.22</c:v>
                </c:pt>
                <c:pt idx="845">
                  <c:v>4.225</c:v>
                </c:pt>
                <c:pt idx="846">
                  <c:v>4.23</c:v>
                </c:pt>
                <c:pt idx="847">
                  <c:v>4.235</c:v>
                </c:pt>
                <c:pt idx="848">
                  <c:v>4.24</c:v>
                </c:pt>
                <c:pt idx="849">
                  <c:v>4.245</c:v>
                </c:pt>
                <c:pt idx="850">
                  <c:v>4.25</c:v>
                </c:pt>
                <c:pt idx="851">
                  <c:v>4.255</c:v>
                </c:pt>
                <c:pt idx="852">
                  <c:v>4.26</c:v>
                </c:pt>
                <c:pt idx="853">
                  <c:v>4.265</c:v>
                </c:pt>
                <c:pt idx="854">
                  <c:v>4.27</c:v>
                </c:pt>
                <c:pt idx="855">
                  <c:v>4.275</c:v>
                </c:pt>
                <c:pt idx="856">
                  <c:v>4.28</c:v>
                </c:pt>
                <c:pt idx="857">
                  <c:v>4.285</c:v>
                </c:pt>
                <c:pt idx="858">
                  <c:v>4.29</c:v>
                </c:pt>
                <c:pt idx="859">
                  <c:v>4.295</c:v>
                </c:pt>
                <c:pt idx="860">
                  <c:v>4.3</c:v>
                </c:pt>
                <c:pt idx="861">
                  <c:v>4.305</c:v>
                </c:pt>
                <c:pt idx="862">
                  <c:v>4.31</c:v>
                </c:pt>
                <c:pt idx="863">
                  <c:v>4.315</c:v>
                </c:pt>
                <c:pt idx="864">
                  <c:v>4.32</c:v>
                </c:pt>
                <c:pt idx="865">
                  <c:v>4.325</c:v>
                </c:pt>
                <c:pt idx="866">
                  <c:v>4.33</c:v>
                </c:pt>
                <c:pt idx="867">
                  <c:v>4.335</c:v>
                </c:pt>
                <c:pt idx="868">
                  <c:v>4.34</c:v>
                </c:pt>
                <c:pt idx="869">
                  <c:v>4.345</c:v>
                </c:pt>
                <c:pt idx="870">
                  <c:v>4.35</c:v>
                </c:pt>
                <c:pt idx="871">
                  <c:v>4.355</c:v>
                </c:pt>
                <c:pt idx="872">
                  <c:v>4.36</c:v>
                </c:pt>
                <c:pt idx="873">
                  <c:v>4.365</c:v>
                </c:pt>
                <c:pt idx="874">
                  <c:v>4.37</c:v>
                </c:pt>
                <c:pt idx="875">
                  <c:v>4.375</c:v>
                </c:pt>
                <c:pt idx="876">
                  <c:v>4.38</c:v>
                </c:pt>
                <c:pt idx="877">
                  <c:v>4.385</c:v>
                </c:pt>
                <c:pt idx="878">
                  <c:v>4.39</c:v>
                </c:pt>
                <c:pt idx="879">
                  <c:v>4.395</c:v>
                </c:pt>
                <c:pt idx="880">
                  <c:v>4.4</c:v>
                </c:pt>
                <c:pt idx="881">
                  <c:v>4.405</c:v>
                </c:pt>
                <c:pt idx="882">
                  <c:v>4.41</c:v>
                </c:pt>
                <c:pt idx="883">
                  <c:v>4.415</c:v>
                </c:pt>
                <c:pt idx="884">
                  <c:v>4.42</c:v>
                </c:pt>
                <c:pt idx="885">
                  <c:v>4.425</c:v>
                </c:pt>
                <c:pt idx="886">
                  <c:v>4.43</c:v>
                </c:pt>
                <c:pt idx="887">
                  <c:v>4.435</c:v>
                </c:pt>
                <c:pt idx="888">
                  <c:v>4.44</c:v>
                </c:pt>
                <c:pt idx="889">
                  <c:v>4.445</c:v>
                </c:pt>
                <c:pt idx="890">
                  <c:v>4.45</c:v>
                </c:pt>
                <c:pt idx="891">
                  <c:v>4.455</c:v>
                </c:pt>
                <c:pt idx="892">
                  <c:v>4.46</c:v>
                </c:pt>
                <c:pt idx="893">
                  <c:v>4.465</c:v>
                </c:pt>
                <c:pt idx="894">
                  <c:v>4.47</c:v>
                </c:pt>
                <c:pt idx="895">
                  <c:v>4.475</c:v>
                </c:pt>
                <c:pt idx="896">
                  <c:v>4.48</c:v>
                </c:pt>
                <c:pt idx="897">
                  <c:v>4.485</c:v>
                </c:pt>
                <c:pt idx="898">
                  <c:v>4.49</c:v>
                </c:pt>
                <c:pt idx="899">
                  <c:v>4.495</c:v>
                </c:pt>
                <c:pt idx="900">
                  <c:v>4.5</c:v>
                </c:pt>
                <c:pt idx="901">
                  <c:v>4.505</c:v>
                </c:pt>
                <c:pt idx="902">
                  <c:v>4.51</c:v>
                </c:pt>
                <c:pt idx="903">
                  <c:v>4.515</c:v>
                </c:pt>
                <c:pt idx="904">
                  <c:v>4.52</c:v>
                </c:pt>
                <c:pt idx="905">
                  <c:v>4.525</c:v>
                </c:pt>
                <c:pt idx="906">
                  <c:v>4.53</c:v>
                </c:pt>
                <c:pt idx="907">
                  <c:v>4.535</c:v>
                </c:pt>
                <c:pt idx="908">
                  <c:v>4.54</c:v>
                </c:pt>
                <c:pt idx="909">
                  <c:v>4.545</c:v>
                </c:pt>
                <c:pt idx="910">
                  <c:v>4.55</c:v>
                </c:pt>
                <c:pt idx="911">
                  <c:v>4.555</c:v>
                </c:pt>
                <c:pt idx="912">
                  <c:v>4.56</c:v>
                </c:pt>
                <c:pt idx="913">
                  <c:v>4.565</c:v>
                </c:pt>
                <c:pt idx="914">
                  <c:v>4.57</c:v>
                </c:pt>
                <c:pt idx="915">
                  <c:v>4.575</c:v>
                </c:pt>
                <c:pt idx="916">
                  <c:v>4.58</c:v>
                </c:pt>
                <c:pt idx="917">
                  <c:v>4.585</c:v>
                </c:pt>
                <c:pt idx="918">
                  <c:v>4.59</c:v>
                </c:pt>
                <c:pt idx="919">
                  <c:v>4.595</c:v>
                </c:pt>
                <c:pt idx="920">
                  <c:v>4.6</c:v>
                </c:pt>
                <c:pt idx="921">
                  <c:v>4.605</c:v>
                </c:pt>
                <c:pt idx="922">
                  <c:v>4.61</c:v>
                </c:pt>
                <c:pt idx="923">
                  <c:v>4.615</c:v>
                </c:pt>
                <c:pt idx="924">
                  <c:v>4.62</c:v>
                </c:pt>
                <c:pt idx="925">
                  <c:v>4.625</c:v>
                </c:pt>
                <c:pt idx="926">
                  <c:v>4.63</c:v>
                </c:pt>
                <c:pt idx="927">
                  <c:v>4.635</c:v>
                </c:pt>
                <c:pt idx="928">
                  <c:v>4.64</c:v>
                </c:pt>
                <c:pt idx="929">
                  <c:v>4.645</c:v>
                </c:pt>
                <c:pt idx="930">
                  <c:v>4.65</c:v>
                </c:pt>
                <c:pt idx="931">
                  <c:v>4.655</c:v>
                </c:pt>
                <c:pt idx="932">
                  <c:v>4.66</c:v>
                </c:pt>
                <c:pt idx="933">
                  <c:v>4.665</c:v>
                </c:pt>
                <c:pt idx="934">
                  <c:v>4.67</c:v>
                </c:pt>
                <c:pt idx="935">
                  <c:v>4.675</c:v>
                </c:pt>
                <c:pt idx="936">
                  <c:v>4.68</c:v>
                </c:pt>
                <c:pt idx="937">
                  <c:v>4.685</c:v>
                </c:pt>
                <c:pt idx="938">
                  <c:v>4.69</c:v>
                </c:pt>
                <c:pt idx="939">
                  <c:v>4.695</c:v>
                </c:pt>
                <c:pt idx="940">
                  <c:v>4.7</c:v>
                </c:pt>
                <c:pt idx="941">
                  <c:v>4.705</c:v>
                </c:pt>
                <c:pt idx="942">
                  <c:v>4.71</c:v>
                </c:pt>
                <c:pt idx="943">
                  <c:v>4.715</c:v>
                </c:pt>
                <c:pt idx="944">
                  <c:v>4.72</c:v>
                </c:pt>
                <c:pt idx="945">
                  <c:v>4.725</c:v>
                </c:pt>
                <c:pt idx="946">
                  <c:v>4.73</c:v>
                </c:pt>
                <c:pt idx="947">
                  <c:v>4.735</c:v>
                </c:pt>
                <c:pt idx="948">
                  <c:v>4.74</c:v>
                </c:pt>
                <c:pt idx="949">
                  <c:v>4.745</c:v>
                </c:pt>
                <c:pt idx="950">
                  <c:v>4.75</c:v>
                </c:pt>
                <c:pt idx="951">
                  <c:v>4.755</c:v>
                </c:pt>
                <c:pt idx="952">
                  <c:v>4.76</c:v>
                </c:pt>
                <c:pt idx="953">
                  <c:v>4.765</c:v>
                </c:pt>
                <c:pt idx="954">
                  <c:v>4.77</c:v>
                </c:pt>
                <c:pt idx="955">
                  <c:v>4.775</c:v>
                </c:pt>
                <c:pt idx="956">
                  <c:v>4.78</c:v>
                </c:pt>
                <c:pt idx="957">
                  <c:v>4.785</c:v>
                </c:pt>
                <c:pt idx="958">
                  <c:v>4.79</c:v>
                </c:pt>
                <c:pt idx="959">
                  <c:v>4.795</c:v>
                </c:pt>
                <c:pt idx="960">
                  <c:v>4.8</c:v>
                </c:pt>
                <c:pt idx="961">
                  <c:v>4.805</c:v>
                </c:pt>
                <c:pt idx="962">
                  <c:v>4.81</c:v>
                </c:pt>
                <c:pt idx="963">
                  <c:v>4.815</c:v>
                </c:pt>
                <c:pt idx="964">
                  <c:v>4.82</c:v>
                </c:pt>
                <c:pt idx="965">
                  <c:v>4.825</c:v>
                </c:pt>
                <c:pt idx="966">
                  <c:v>4.83</c:v>
                </c:pt>
                <c:pt idx="967">
                  <c:v>4.835</c:v>
                </c:pt>
                <c:pt idx="968">
                  <c:v>4.84</c:v>
                </c:pt>
                <c:pt idx="969">
                  <c:v>4.845</c:v>
                </c:pt>
                <c:pt idx="970">
                  <c:v>4.85</c:v>
                </c:pt>
                <c:pt idx="971">
                  <c:v>4.855</c:v>
                </c:pt>
                <c:pt idx="972">
                  <c:v>4.86</c:v>
                </c:pt>
                <c:pt idx="973">
                  <c:v>4.865</c:v>
                </c:pt>
                <c:pt idx="974">
                  <c:v>4.87</c:v>
                </c:pt>
                <c:pt idx="975">
                  <c:v>4.875</c:v>
                </c:pt>
                <c:pt idx="976">
                  <c:v>4.88</c:v>
                </c:pt>
                <c:pt idx="977">
                  <c:v>4.885</c:v>
                </c:pt>
                <c:pt idx="978">
                  <c:v>4.89</c:v>
                </c:pt>
                <c:pt idx="979">
                  <c:v>4.895</c:v>
                </c:pt>
                <c:pt idx="980">
                  <c:v>4.9</c:v>
                </c:pt>
                <c:pt idx="981">
                  <c:v>4.905</c:v>
                </c:pt>
                <c:pt idx="982">
                  <c:v>4.91</c:v>
                </c:pt>
                <c:pt idx="983">
                  <c:v>4.915</c:v>
                </c:pt>
                <c:pt idx="984">
                  <c:v>4.92</c:v>
                </c:pt>
                <c:pt idx="985">
                  <c:v>4.925</c:v>
                </c:pt>
                <c:pt idx="986">
                  <c:v>4.93</c:v>
                </c:pt>
                <c:pt idx="987">
                  <c:v>4.935</c:v>
                </c:pt>
                <c:pt idx="988">
                  <c:v>4.94</c:v>
                </c:pt>
                <c:pt idx="989">
                  <c:v>4.945</c:v>
                </c:pt>
                <c:pt idx="990">
                  <c:v>4.95</c:v>
                </c:pt>
                <c:pt idx="991">
                  <c:v>4.955</c:v>
                </c:pt>
                <c:pt idx="992">
                  <c:v>4.96</c:v>
                </c:pt>
                <c:pt idx="993">
                  <c:v>4.965</c:v>
                </c:pt>
                <c:pt idx="994">
                  <c:v>4.97</c:v>
                </c:pt>
                <c:pt idx="995">
                  <c:v>4.975</c:v>
                </c:pt>
                <c:pt idx="996">
                  <c:v>4.98</c:v>
                </c:pt>
                <c:pt idx="997">
                  <c:v>4.985</c:v>
                </c:pt>
                <c:pt idx="998">
                  <c:v>4.99</c:v>
                </c:pt>
                <c:pt idx="999">
                  <c:v>4.995</c:v>
                </c:pt>
                <c:pt idx="1000">
                  <c:v>5</c:v>
                </c:pt>
              </c:strCache>
              <c:extLst xmlns:c16r2="http://schemas.microsoft.com/office/drawing/2015/06/chart"/>
            </c:strRef>
          </c:cat>
          <c:val>
            <c:numRef>
              <c:f>Sheet1!$B$2:$B$1002</c:f>
              <c:numCache>
                <c:formatCode>General</c:formatCode>
                <c:ptCount val="10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166.0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143.0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143.0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146.0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143.0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101.0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84.0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76.0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46.0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23.0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22.0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10.0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18.0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16.0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10.0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18.0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27.0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49.0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99.0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117.0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111.0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125.0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123.0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101.0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105.0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128.0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114.0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98.0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101.0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96.0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89.0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60.0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48.0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27.0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26.0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</c:v>
                </c:pt>
                <c:pt idx="298">
                  <c:v>0.0</c:v>
                </c:pt>
                <c:pt idx="299">
                  <c:v>33.0</c:v>
                </c:pt>
                <c:pt idx="300">
                  <c:v>0.0</c:v>
                </c:pt>
                <c:pt idx="301">
                  <c:v>0.0</c:v>
                </c:pt>
                <c:pt idx="302">
                  <c:v>0.0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22.0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20.0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21.0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24.0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41.0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44.0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64.0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70.0</c:v>
                </c:pt>
                <c:pt idx="367">
                  <c:v>0.0</c:v>
                </c:pt>
                <c:pt idx="368">
                  <c:v>0.0</c:v>
                </c:pt>
                <c:pt idx="369">
                  <c:v>0.0</c:v>
                </c:pt>
                <c:pt idx="370">
                  <c:v>0.0</c:v>
                </c:pt>
                <c:pt idx="371">
                  <c:v>0.0</c:v>
                </c:pt>
                <c:pt idx="372">
                  <c:v>0.0</c:v>
                </c:pt>
                <c:pt idx="373">
                  <c:v>0.0</c:v>
                </c:pt>
                <c:pt idx="374">
                  <c:v>65.0</c:v>
                </c:pt>
                <c:pt idx="375">
                  <c:v>0.0</c:v>
                </c:pt>
                <c:pt idx="376">
                  <c:v>0.0</c:v>
                </c:pt>
                <c:pt idx="377">
                  <c:v>0.0</c:v>
                </c:pt>
                <c:pt idx="378">
                  <c:v>0.0</c:v>
                </c:pt>
                <c:pt idx="379">
                  <c:v>0.0</c:v>
                </c:pt>
                <c:pt idx="380">
                  <c:v>0.0</c:v>
                </c:pt>
                <c:pt idx="381">
                  <c:v>0.0</c:v>
                </c:pt>
                <c:pt idx="382">
                  <c:v>0.0</c:v>
                </c:pt>
                <c:pt idx="383">
                  <c:v>96.0</c:v>
                </c:pt>
                <c:pt idx="384">
                  <c:v>0.0</c:v>
                </c:pt>
                <c:pt idx="385">
                  <c:v>0.0</c:v>
                </c:pt>
                <c:pt idx="386">
                  <c:v>0.0</c:v>
                </c:pt>
                <c:pt idx="387">
                  <c:v>0.0</c:v>
                </c:pt>
                <c:pt idx="388">
                  <c:v>0.0</c:v>
                </c:pt>
                <c:pt idx="389">
                  <c:v>0.0</c:v>
                </c:pt>
                <c:pt idx="390">
                  <c:v>0.0</c:v>
                </c:pt>
                <c:pt idx="391">
                  <c:v>79.0</c:v>
                </c:pt>
                <c:pt idx="392">
                  <c:v>0.0</c:v>
                </c:pt>
                <c:pt idx="393">
                  <c:v>0.0</c:v>
                </c:pt>
                <c:pt idx="394">
                  <c:v>0.0</c:v>
                </c:pt>
                <c:pt idx="395">
                  <c:v>0.0</c:v>
                </c:pt>
                <c:pt idx="396">
                  <c:v>0.0</c:v>
                </c:pt>
                <c:pt idx="397">
                  <c:v>0.0</c:v>
                </c:pt>
                <c:pt idx="398">
                  <c:v>0.0</c:v>
                </c:pt>
                <c:pt idx="399">
                  <c:v>79.0</c:v>
                </c:pt>
                <c:pt idx="400">
                  <c:v>0.0</c:v>
                </c:pt>
                <c:pt idx="401">
                  <c:v>0.0</c:v>
                </c:pt>
                <c:pt idx="402">
                  <c:v>0.0</c:v>
                </c:pt>
                <c:pt idx="403">
                  <c:v>0.0</c:v>
                </c:pt>
                <c:pt idx="404">
                  <c:v>0.0</c:v>
                </c:pt>
                <c:pt idx="405">
                  <c:v>0.0</c:v>
                </c:pt>
                <c:pt idx="406">
                  <c:v>0.0</c:v>
                </c:pt>
                <c:pt idx="407">
                  <c:v>0.0</c:v>
                </c:pt>
                <c:pt idx="408">
                  <c:v>70.0</c:v>
                </c:pt>
                <c:pt idx="409">
                  <c:v>0.0</c:v>
                </c:pt>
                <c:pt idx="410">
                  <c:v>0.0</c:v>
                </c:pt>
                <c:pt idx="411">
                  <c:v>0.0</c:v>
                </c:pt>
                <c:pt idx="412">
                  <c:v>0.0</c:v>
                </c:pt>
                <c:pt idx="413">
                  <c:v>0.0</c:v>
                </c:pt>
                <c:pt idx="414">
                  <c:v>0.0</c:v>
                </c:pt>
                <c:pt idx="415">
                  <c:v>0.0</c:v>
                </c:pt>
                <c:pt idx="416">
                  <c:v>49.0</c:v>
                </c:pt>
                <c:pt idx="417">
                  <c:v>0.0</c:v>
                </c:pt>
                <c:pt idx="418">
                  <c:v>0.0</c:v>
                </c:pt>
                <c:pt idx="419">
                  <c:v>0.0</c:v>
                </c:pt>
                <c:pt idx="420">
                  <c:v>0.0</c:v>
                </c:pt>
                <c:pt idx="421">
                  <c:v>0.0</c:v>
                </c:pt>
                <c:pt idx="422">
                  <c:v>0.0</c:v>
                </c:pt>
                <c:pt idx="423">
                  <c:v>0.0</c:v>
                </c:pt>
                <c:pt idx="424">
                  <c:v>39.0</c:v>
                </c:pt>
                <c:pt idx="425">
                  <c:v>0.0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0.0</c:v>
                </c:pt>
                <c:pt idx="431">
                  <c:v>0.0</c:v>
                </c:pt>
                <c:pt idx="432">
                  <c:v>0.0</c:v>
                </c:pt>
                <c:pt idx="433">
                  <c:v>30.0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0.0</c:v>
                </c:pt>
                <c:pt idx="441">
                  <c:v>43.0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41.0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0.0</c:v>
                </c:pt>
                <c:pt idx="456">
                  <c:v>0.0</c:v>
                </c:pt>
                <c:pt idx="457">
                  <c:v>0.0</c:v>
                </c:pt>
                <c:pt idx="458">
                  <c:v>33.0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0.0</c:v>
                </c:pt>
                <c:pt idx="465">
                  <c:v>0.0</c:v>
                </c:pt>
                <c:pt idx="466">
                  <c:v>20.0</c:v>
                </c:pt>
                <c:pt idx="467">
                  <c:v>0.0</c:v>
                </c:pt>
                <c:pt idx="468">
                  <c:v>0.0</c:v>
                </c:pt>
                <c:pt idx="469">
                  <c:v>0.0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13.0</c:v>
                </c:pt>
                <c:pt idx="475">
                  <c:v>0.0</c:v>
                </c:pt>
                <c:pt idx="476">
                  <c:v>0.0</c:v>
                </c:pt>
                <c:pt idx="477">
                  <c:v>0.0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19.0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0.0</c:v>
                </c:pt>
                <c:pt idx="489">
                  <c:v>0.0</c:v>
                </c:pt>
                <c:pt idx="490">
                  <c:v>0.0</c:v>
                </c:pt>
                <c:pt idx="491">
                  <c:v>16.0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10.0</c:v>
                </c:pt>
                <c:pt idx="500">
                  <c:v>0.0</c:v>
                </c:pt>
                <c:pt idx="501">
                  <c:v>0.0</c:v>
                </c:pt>
                <c:pt idx="502">
                  <c:v>0.0</c:v>
                </c:pt>
                <c:pt idx="503">
                  <c:v>0.0</c:v>
                </c:pt>
                <c:pt idx="504">
                  <c:v>0.0</c:v>
                </c:pt>
                <c:pt idx="505">
                  <c:v>0.0</c:v>
                </c:pt>
                <c:pt idx="506">
                  <c:v>0.0</c:v>
                </c:pt>
                <c:pt idx="507">
                  <c:v>0.0</c:v>
                </c:pt>
                <c:pt idx="508">
                  <c:v>12.0</c:v>
                </c:pt>
                <c:pt idx="509">
                  <c:v>0.0</c:v>
                </c:pt>
                <c:pt idx="510">
                  <c:v>0.0</c:v>
                </c:pt>
                <c:pt idx="511">
                  <c:v>0.0</c:v>
                </c:pt>
                <c:pt idx="512">
                  <c:v>0.0</c:v>
                </c:pt>
                <c:pt idx="513">
                  <c:v>0.0</c:v>
                </c:pt>
                <c:pt idx="514">
                  <c:v>0.0</c:v>
                </c:pt>
                <c:pt idx="515">
                  <c:v>0.0</c:v>
                </c:pt>
                <c:pt idx="516">
                  <c:v>18.0</c:v>
                </c:pt>
                <c:pt idx="517">
                  <c:v>0.0</c:v>
                </c:pt>
                <c:pt idx="518">
                  <c:v>0.0</c:v>
                </c:pt>
                <c:pt idx="519">
                  <c:v>0.0</c:v>
                </c:pt>
                <c:pt idx="520">
                  <c:v>0.0</c:v>
                </c:pt>
                <c:pt idx="521">
                  <c:v>0.0</c:v>
                </c:pt>
                <c:pt idx="522">
                  <c:v>0.0</c:v>
                </c:pt>
                <c:pt idx="523">
                  <c:v>0.0</c:v>
                </c:pt>
                <c:pt idx="524">
                  <c:v>11.0</c:v>
                </c:pt>
                <c:pt idx="525">
                  <c:v>0.0</c:v>
                </c:pt>
                <c:pt idx="526">
                  <c:v>0.0</c:v>
                </c:pt>
                <c:pt idx="527">
                  <c:v>0.0</c:v>
                </c:pt>
                <c:pt idx="528">
                  <c:v>0.0</c:v>
                </c:pt>
                <c:pt idx="529">
                  <c:v>0.0</c:v>
                </c:pt>
                <c:pt idx="530">
                  <c:v>0.0</c:v>
                </c:pt>
                <c:pt idx="531">
                  <c:v>0.0</c:v>
                </c:pt>
                <c:pt idx="532">
                  <c:v>0.0</c:v>
                </c:pt>
                <c:pt idx="533">
                  <c:v>12.0</c:v>
                </c:pt>
                <c:pt idx="534">
                  <c:v>0.0</c:v>
                </c:pt>
                <c:pt idx="535">
                  <c:v>0.0</c:v>
                </c:pt>
                <c:pt idx="536">
                  <c:v>0.0</c:v>
                </c:pt>
                <c:pt idx="537">
                  <c:v>0.0</c:v>
                </c:pt>
                <c:pt idx="538">
                  <c:v>0.0</c:v>
                </c:pt>
                <c:pt idx="539">
                  <c:v>0.0</c:v>
                </c:pt>
                <c:pt idx="540">
                  <c:v>0.0</c:v>
                </c:pt>
                <c:pt idx="541">
                  <c:v>20.0</c:v>
                </c:pt>
                <c:pt idx="542">
                  <c:v>0.0</c:v>
                </c:pt>
                <c:pt idx="543">
                  <c:v>0.0</c:v>
                </c:pt>
                <c:pt idx="544">
                  <c:v>0.0</c:v>
                </c:pt>
                <c:pt idx="545">
                  <c:v>0.0</c:v>
                </c:pt>
                <c:pt idx="546">
                  <c:v>0.0</c:v>
                </c:pt>
                <c:pt idx="547">
                  <c:v>0.0</c:v>
                </c:pt>
                <c:pt idx="548">
                  <c:v>0.0</c:v>
                </c:pt>
                <c:pt idx="549">
                  <c:v>35.0</c:v>
                </c:pt>
                <c:pt idx="550">
                  <c:v>0.0</c:v>
                </c:pt>
                <c:pt idx="551">
                  <c:v>0.0</c:v>
                </c:pt>
                <c:pt idx="552">
                  <c:v>0.0</c:v>
                </c:pt>
                <c:pt idx="553">
                  <c:v>0.0</c:v>
                </c:pt>
                <c:pt idx="554">
                  <c:v>0.0</c:v>
                </c:pt>
                <c:pt idx="555">
                  <c:v>0.0</c:v>
                </c:pt>
                <c:pt idx="556">
                  <c:v>0.0</c:v>
                </c:pt>
                <c:pt idx="557">
                  <c:v>0.0</c:v>
                </c:pt>
                <c:pt idx="558">
                  <c:v>47.0</c:v>
                </c:pt>
                <c:pt idx="559">
                  <c:v>0.0</c:v>
                </c:pt>
                <c:pt idx="560">
                  <c:v>0.0</c:v>
                </c:pt>
                <c:pt idx="561">
                  <c:v>0.0</c:v>
                </c:pt>
                <c:pt idx="562">
                  <c:v>0.0</c:v>
                </c:pt>
                <c:pt idx="563">
                  <c:v>0.0</c:v>
                </c:pt>
                <c:pt idx="564">
                  <c:v>0.0</c:v>
                </c:pt>
                <c:pt idx="565">
                  <c:v>0.0</c:v>
                </c:pt>
                <c:pt idx="566">
                  <c:v>53.0</c:v>
                </c:pt>
                <c:pt idx="567">
                  <c:v>0.0</c:v>
                </c:pt>
                <c:pt idx="568">
                  <c:v>0.0</c:v>
                </c:pt>
                <c:pt idx="569">
                  <c:v>0.0</c:v>
                </c:pt>
                <c:pt idx="570">
                  <c:v>0.0</c:v>
                </c:pt>
                <c:pt idx="571">
                  <c:v>0.0</c:v>
                </c:pt>
                <c:pt idx="572">
                  <c:v>0.0</c:v>
                </c:pt>
                <c:pt idx="573">
                  <c:v>0.0</c:v>
                </c:pt>
                <c:pt idx="574">
                  <c:v>68.0</c:v>
                </c:pt>
                <c:pt idx="575">
                  <c:v>0.0</c:v>
                </c:pt>
                <c:pt idx="576">
                  <c:v>0.0</c:v>
                </c:pt>
                <c:pt idx="577">
                  <c:v>0.0</c:v>
                </c:pt>
                <c:pt idx="578">
                  <c:v>0.0</c:v>
                </c:pt>
                <c:pt idx="579">
                  <c:v>0.0</c:v>
                </c:pt>
                <c:pt idx="580">
                  <c:v>0.0</c:v>
                </c:pt>
                <c:pt idx="581">
                  <c:v>0.0</c:v>
                </c:pt>
                <c:pt idx="582">
                  <c:v>0.0</c:v>
                </c:pt>
                <c:pt idx="583">
                  <c:v>61.0</c:v>
                </c:pt>
                <c:pt idx="584">
                  <c:v>0.0</c:v>
                </c:pt>
                <c:pt idx="585">
                  <c:v>0.0</c:v>
                </c:pt>
                <c:pt idx="586">
                  <c:v>0.0</c:v>
                </c:pt>
                <c:pt idx="587">
                  <c:v>0.0</c:v>
                </c:pt>
                <c:pt idx="588">
                  <c:v>0.0</c:v>
                </c:pt>
                <c:pt idx="589">
                  <c:v>0.0</c:v>
                </c:pt>
                <c:pt idx="590">
                  <c:v>0.0</c:v>
                </c:pt>
                <c:pt idx="591">
                  <c:v>49.0</c:v>
                </c:pt>
                <c:pt idx="592">
                  <c:v>0.0</c:v>
                </c:pt>
                <c:pt idx="593">
                  <c:v>0.0</c:v>
                </c:pt>
                <c:pt idx="594">
                  <c:v>0.0</c:v>
                </c:pt>
                <c:pt idx="595">
                  <c:v>0.0</c:v>
                </c:pt>
                <c:pt idx="596">
                  <c:v>0.0</c:v>
                </c:pt>
                <c:pt idx="597">
                  <c:v>0.0</c:v>
                </c:pt>
                <c:pt idx="598">
                  <c:v>0.0</c:v>
                </c:pt>
                <c:pt idx="599">
                  <c:v>51.0</c:v>
                </c:pt>
                <c:pt idx="600">
                  <c:v>0.0</c:v>
                </c:pt>
                <c:pt idx="601">
                  <c:v>0.0</c:v>
                </c:pt>
                <c:pt idx="602">
                  <c:v>0.0</c:v>
                </c:pt>
                <c:pt idx="603">
                  <c:v>0.0</c:v>
                </c:pt>
                <c:pt idx="604">
                  <c:v>0.0</c:v>
                </c:pt>
                <c:pt idx="605">
                  <c:v>0.0</c:v>
                </c:pt>
                <c:pt idx="606">
                  <c:v>0.0</c:v>
                </c:pt>
                <c:pt idx="607">
                  <c:v>0.0</c:v>
                </c:pt>
                <c:pt idx="608">
                  <c:v>46.0</c:v>
                </c:pt>
                <c:pt idx="609">
                  <c:v>0.0</c:v>
                </c:pt>
                <c:pt idx="610">
                  <c:v>0.0</c:v>
                </c:pt>
                <c:pt idx="611">
                  <c:v>0.0</c:v>
                </c:pt>
                <c:pt idx="612">
                  <c:v>0.0</c:v>
                </c:pt>
                <c:pt idx="613">
                  <c:v>0.0</c:v>
                </c:pt>
                <c:pt idx="614">
                  <c:v>0.0</c:v>
                </c:pt>
                <c:pt idx="615">
                  <c:v>0.0</c:v>
                </c:pt>
                <c:pt idx="616">
                  <c:v>26.0</c:v>
                </c:pt>
                <c:pt idx="617">
                  <c:v>0.0</c:v>
                </c:pt>
                <c:pt idx="618">
                  <c:v>0.0</c:v>
                </c:pt>
                <c:pt idx="619">
                  <c:v>0.0</c:v>
                </c:pt>
                <c:pt idx="620">
                  <c:v>0.0</c:v>
                </c:pt>
                <c:pt idx="621">
                  <c:v>0.0</c:v>
                </c:pt>
                <c:pt idx="622">
                  <c:v>0.0</c:v>
                </c:pt>
                <c:pt idx="623">
                  <c:v>0.0</c:v>
                </c:pt>
                <c:pt idx="624">
                  <c:v>30.0</c:v>
                </c:pt>
                <c:pt idx="625">
                  <c:v>0.0</c:v>
                </c:pt>
                <c:pt idx="626">
                  <c:v>0.0</c:v>
                </c:pt>
                <c:pt idx="627">
                  <c:v>0.0</c:v>
                </c:pt>
                <c:pt idx="628">
                  <c:v>0.0</c:v>
                </c:pt>
                <c:pt idx="629">
                  <c:v>0.0</c:v>
                </c:pt>
                <c:pt idx="630">
                  <c:v>0.0</c:v>
                </c:pt>
                <c:pt idx="631">
                  <c:v>0.0</c:v>
                </c:pt>
                <c:pt idx="632">
                  <c:v>0.0</c:v>
                </c:pt>
                <c:pt idx="633">
                  <c:v>31.0</c:v>
                </c:pt>
                <c:pt idx="634">
                  <c:v>0.0</c:v>
                </c:pt>
                <c:pt idx="635">
                  <c:v>0.0</c:v>
                </c:pt>
                <c:pt idx="636">
                  <c:v>0.0</c:v>
                </c:pt>
                <c:pt idx="637">
                  <c:v>0.0</c:v>
                </c:pt>
                <c:pt idx="638">
                  <c:v>0.0</c:v>
                </c:pt>
                <c:pt idx="639">
                  <c:v>0.0</c:v>
                </c:pt>
                <c:pt idx="640">
                  <c:v>0.0</c:v>
                </c:pt>
                <c:pt idx="641">
                  <c:v>30.0</c:v>
                </c:pt>
                <c:pt idx="642">
                  <c:v>0.0</c:v>
                </c:pt>
                <c:pt idx="643">
                  <c:v>0.0</c:v>
                </c:pt>
                <c:pt idx="644">
                  <c:v>0.0</c:v>
                </c:pt>
                <c:pt idx="645">
                  <c:v>0.0</c:v>
                </c:pt>
                <c:pt idx="646">
                  <c:v>0.0</c:v>
                </c:pt>
                <c:pt idx="647">
                  <c:v>0.0</c:v>
                </c:pt>
                <c:pt idx="648">
                  <c:v>0.0</c:v>
                </c:pt>
                <c:pt idx="649">
                  <c:v>33.0</c:v>
                </c:pt>
                <c:pt idx="650">
                  <c:v>0.0</c:v>
                </c:pt>
                <c:pt idx="651">
                  <c:v>0.0</c:v>
                </c:pt>
                <c:pt idx="652">
                  <c:v>0.0</c:v>
                </c:pt>
                <c:pt idx="653">
                  <c:v>0.0</c:v>
                </c:pt>
                <c:pt idx="654">
                  <c:v>0.0</c:v>
                </c:pt>
                <c:pt idx="655">
                  <c:v>0.0</c:v>
                </c:pt>
                <c:pt idx="656">
                  <c:v>0.0</c:v>
                </c:pt>
                <c:pt idx="657">
                  <c:v>0.0</c:v>
                </c:pt>
                <c:pt idx="658">
                  <c:v>26.0</c:v>
                </c:pt>
                <c:pt idx="659">
                  <c:v>0.0</c:v>
                </c:pt>
                <c:pt idx="660">
                  <c:v>0.0</c:v>
                </c:pt>
                <c:pt idx="661">
                  <c:v>0.0</c:v>
                </c:pt>
                <c:pt idx="662">
                  <c:v>0.0</c:v>
                </c:pt>
                <c:pt idx="663">
                  <c:v>0.0</c:v>
                </c:pt>
                <c:pt idx="664">
                  <c:v>0.0</c:v>
                </c:pt>
                <c:pt idx="665">
                  <c:v>0.0</c:v>
                </c:pt>
                <c:pt idx="666">
                  <c:v>18.0</c:v>
                </c:pt>
                <c:pt idx="667">
                  <c:v>0.0</c:v>
                </c:pt>
                <c:pt idx="668">
                  <c:v>0.0</c:v>
                </c:pt>
                <c:pt idx="669">
                  <c:v>0.0</c:v>
                </c:pt>
                <c:pt idx="670">
                  <c:v>0.0</c:v>
                </c:pt>
                <c:pt idx="671">
                  <c:v>0.0</c:v>
                </c:pt>
                <c:pt idx="672">
                  <c:v>0.0</c:v>
                </c:pt>
                <c:pt idx="673">
                  <c:v>0.0</c:v>
                </c:pt>
                <c:pt idx="674">
                  <c:v>15.0</c:v>
                </c:pt>
                <c:pt idx="675">
                  <c:v>0.0</c:v>
                </c:pt>
                <c:pt idx="676">
                  <c:v>0.0</c:v>
                </c:pt>
                <c:pt idx="677">
                  <c:v>0.0</c:v>
                </c:pt>
                <c:pt idx="678">
                  <c:v>0.0</c:v>
                </c:pt>
                <c:pt idx="679">
                  <c:v>0.0</c:v>
                </c:pt>
                <c:pt idx="680">
                  <c:v>0.0</c:v>
                </c:pt>
                <c:pt idx="681">
                  <c:v>0.0</c:v>
                </c:pt>
                <c:pt idx="682">
                  <c:v>0.0</c:v>
                </c:pt>
                <c:pt idx="683">
                  <c:v>11.0</c:v>
                </c:pt>
                <c:pt idx="684">
                  <c:v>0.0</c:v>
                </c:pt>
                <c:pt idx="685">
                  <c:v>0.0</c:v>
                </c:pt>
                <c:pt idx="686">
                  <c:v>0.0</c:v>
                </c:pt>
                <c:pt idx="687">
                  <c:v>0.0</c:v>
                </c:pt>
                <c:pt idx="688">
                  <c:v>0.0</c:v>
                </c:pt>
                <c:pt idx="689">
                  <c:v>0.0</c:v>
                </c:pt>
                <c:pt idx="690">
                  <c:v>0.0</c:v>
                </c:pt>
                <c:pt idx="691">
                  <c:v>14.0</c:v>
                </c:pt>
                <c:pt idx="692">
                  <c:v>0.0</c:v>
                </c:pt>
                <c:pt idx="693">
                  <c:v>0.0</c:v>
                </c:pt>
                <c:pt idx="694">
                  <c:v>0.0</c:v>
                </c:pt>
                <c:pt idx="695">
                  <c:v>0.0</c:v>
                </c:pt>
                <c:pt idx="696">
                  <c:v>0.0</c:v>
                </c:pt>
                <c:pt idx="697">
                  <c:v>0.0</c:v>
                </c:pt>
                <c:pt idx="698">
                  <c:v>0.0</c:v>
                </c:pt>
                <c:pt idx="699">
                  <c:v>10.0</c:v>
                </c:pt>
                <c:pt idx="700">
                  <c:v>0.0</c:v>
                </c:pt>
                <c:pt idx="701">
                  <c:v>0.0</c:v>
                </c:pt>
                <c:pt idx="702">
                  <c:v>0.0</c:v>
                </c:pt>
                <c:pt idx="703">
                  <c:v>0.0</c:v>
                </c:pt>
                <c:pt idx="704">
                  <c:v>0.0</c:v>
                </c:pt>
                <c:pt idx="705">
                  <c:v>0.0</c:v>
                </c:pt>
                <c:pt idx="706">
                  <c:v>0.0</c:v>
                </c:pt>
                <c:pt idx="707">
                  <c:v>0.0</c:v>
                </c:pt>
                <c:pt idx="708">
                  <c:v>12.0</c:v>
                </c:pt>
                <c:pt idx="709">
                  <c:v>0.0</c:v>
                </c:pt>
                <c:pt idx="710">
                  <c:v>0.0</c:v>
                </c:pt>
                <c:pt idx="711">
                  <c:v>0.0</c:v>
                </c:pt>
                <c:pt idx="712">
                  <c:v>0.0</c:v>
                </c:pt>
                <c:pt idx="713">
                  <c:v>0.0</c:v>
                </c:pt>
                <c:pt idx="714">
                  <c:v>0.0</c:v>
                </c:pt>
                <c:pt idx="715">
                  <c:v>0.0</c:v>
                </c:pt>
                <c:pt idx="716">
                  <c:v>7.0</c:v>
                </c:pt>
                <c:pt idx="717">
                  <c:v>0.0</c:v>
                </c:pt>
                <c:pt idx="718">
                  <c:v>0.0</c:v>
                </c:pt>
                <c:pt idx="719">
                  <c:v>0.0</c:v>
                </c:pt>
                <c:pt idx="720">
                  <c:v>0.0</c:v>
                </c:pt>
                <c:pt idx="721">
                  <c:v>0.0</c:v>
                </c:pt>
                <c:pt idx="722">
                  <c:v>0.0</c:v>
                </c:pt>
                <c:pt idx="723">
                  <c:v>0.0</c:v>
                </c:pt>
                <c:pt idx="724">
                  <c:v>8.0</c:v>
                </c:pt>
                <c:pt idx="725">
                  <c:v>0.0</c:v>
                </c:pt>
                <c:pt idx="726">
                  <c:v>0.0</c:v>
                </c:pt>
                <c:pt idx="727">
                  <c:v>0.0</c:v>
                </c:pt>
                <c:pt idx="728">
                  <c:v>0.0</c:v>
                </c:pt>
                <c:pt idx="729">
                  <c:v>0.0</c:v>
                </c:pt>
                <c:pt idx="730">
                  <c:v>0.0</c:v>
                </c:pt>
                <c:pt idx="731">
                  <c:v>0.0</c:v>
                </c:pt>
                <c:pt idx="732">
                  <c:v>0.0</c:v>
                </c:pt>
                <c:pt idx="733">
                  <c:v>12.0</c:v>
                </c:pt>
                <c:pt idx="734">
                  <c:v>0.0</c:v>
                </c:pt>
                <c:pt idx="735">
                  <c:v>0.0</c:v>
                </c:pt>
                <c:pt idx="736">
                  <c:v>0.0</c:v>
                </c:pt>
                <c:pt idx="737">
                  <c:v>0.0</c:v>
                </c:pt>
                <c:pt idx="738">
                  <c:v>0.0</c:v>
                </c:pt>
                <c:pt idx="739">
                  <c:v>0.0</c:v>
                </c:pt>
                <c:pt idx="740">
                  <c:v>0.0</c:v>
                </c:pt>
                <c:pt idx="741">
                  <c:v>16.0</c:v>
                </c:pt>
                <c:pt idx="742">
                  <c:v>0.0</c:v>
                </c:pt>
                <c:pt idx="743">
                  <c:v>0.0</c:v>
                </c:pt>
                <c:pt idx="744">
                  <c:v>0.0</c:v>
                </c:pt>
                <c:pt idx="745">
                  <c:v>0.0</c:v>
                </c:pt>
                <c:pt idx="746">
                  <c:v>0.0</c:v>
                </c:pt>
                <c:pt idx="747">
                  <c:v>0.0</c:v>
                </c:pt>
                <c:pt idx="748">
                  <c:v>0.0</c:v>
                </c:pt>
                <c:pt idx="749">
                  <c:v>15.0</c:v>
                </c:pt>
                <c:pt idx="750">
                  <c:v>0.0</c:v>
                </c:pt>
                <c:pt idx="751">
                  <c:v>0.0</c:v>
                </c:pt>
                <c:pt idx="752">
                  <c:v>0.0</c:v>
                </c:pt>
                <c:pt idx="753">
                  <c:v>0.0</c:v>
                </c:pt>
                <c:pt idx="754">
                  <c:v>0.0</c:v>
                </c:pt>
                <c:pt idx="755">
                  <c:v>0.0</c:v>
                </c:pt>
                <c:pt idx="756">
                  <c:v>0.0</c:v>
                </c:pt>
                <c:pt idx="757">
                  <c:v>0.0</c:v>
                </c:pt>
                <c:pt idx="758">
                  <c:v>28.0</c:v>
                </c:pt>
                <c:pt idx="759">
                  <c:v>0.0</c:v>
                </c:pt>
                <c:pt idx="760">
                  <c:v>0.0</c:v>
                </c:pt>
                <c:pt idx="761">
                  <c:v>0.0</c:v>
                </c:pt>
                <c:pt idx="762">
                  <c:v>0.0</c:v>
                </c:pt>
                <c:pt idx="763">
                  <c:v>0.0</c:v>
                </c:pt>
                <c:pt idx="764">
                  <c:v>0.0</c:v>
                </c:pt>
                <c:pt idx="765">
                  <c:v>0.0</c:v>
                </c:pt>
                <c:pt idx="766">
                  <c:v>43.0</c:v>
                </c:pt>
                <c:pt idx="767">
                  <c:v>0.0</c:v>
                </c:pt>
                <c:pt idx="768">
                  <c:v>0.0</c:v>
                </c:pt>
                <c:pt idx="769">
                  <c:v>0.0</c:v>
                </c:pt>
                <c:pt idx="770">
                  <c:v>0.0</c:v>
                </c:pt>
                <c:pt idx="771">
                  <c:v>0.0</c:v>
                </c:pt>
                <c:pt idx="772">
                  <c:v>0.0</c:v>
                </c:pt>
                <c:pt idx="773">
                  <c:v>0.0</c:v>
                </c:pt>
                <c:pt idx="774">
                  <c:v>54.0</c:v>
                </c:pt>
                <c:pt idx="775">
                  <c:v>0.0</c:v>
                </c:pt>
                <c:pt idx="776">
                  <c:v>0.0</c:v>
                </c:pt>
                <c:pt idx="777">
                  <c:v>0.0</c:v>
                </c:pt>
                <c:pt idx="778">
                  <c:v>0.0</c:v>
                </c:pt>
                <c:pt idx="779">
                  <c:v>0.0</c:v>
                </c:pt>
                <c:pt idx="780">
                  <c:v>0.0</c:v>
                </c:pt>
                <c:pt idx="781">
                  <c:v>0.0</c:v>
                </c:pt>
                <c:pt idx="782">
                  <c:v>0.0</c:v>
                </c:pt>
                <c:pt idx="783">
                  <c:v>45.0</c:v>
                </c:pt>
                <c:pt idx="784">
                  <c:v>0.0</c:v>
                </c:pt>
                <c:pt idx="785">
                  <c:v>0.0</c:v>
                </c:pt>
                <c:pt idx="786">
                  <c:v>0.0</c:v>
                </c:pt>
                <c:pt idx="787">
                  <c:v>0.0</c:v>
                </c:pt>
                <c:pt idx="788">
                  <c:v>0.0</c:v>
                </c:pt>
                <c:pt idx="789">
                  <c:v>0.0</c:v>
                </c:pt>
                <c:pt idx="790">
                  <c:v>0.0</c:v>
                </c:pt>
                <c:pt idx="791">
                  <c:v>41.0</c:v>
                </c:pt>
                <c:pt idx="792">
                  <c:v>0.0</c:v>
                </c:pt>
                <c:pt idx="793">
                  <c:v>0.0</c:v>
                </c:pt>
                <c:pt idx="794">
                  <c:v>0.0</c:v>
                </c:pt>
                <c:pt idx="795">
                  <c:v>0.0</c:v>
                </c:pt>
                <c:pt idx="796">
                  <c:v>0.0</c:v>
                </c:pt>
                <c:pt idx="797">
                  <c:v>0.0</c:v>
                </c:pt>
                <c:pt idx="798">
                  <c:v>0.0</c:v>
                </c:pt>
                <c:pt idx="799">
                  <c:v>44.0</c:v>
                </c:pt>
                <c:pt idx="800">
                  <c:v>0.0</c:v>
                </c:pt>
                <c:pt idx="801">
                  <c:v>0.0</c:v>
                </c:pt>
                <c:pt idx="802">
                  <c:v>0.0</c:v>
                </c:pt>
                <c:pt idx="803">
                  <c:v>0.0</c:v>
                </c:pt>
                <c:pt idx="804">
                  <c:v>0.0</c:v>
                </c:pt>
                <c:pt idx="805">
                  <c:v>0.0</c:v>
                </c:pt>
                <c:pt idx="806">
                  <c:v>0.0</c:v>
                </c:pt>
                <c:pt idx="807">
                  <c:v>0.0</c:v>
                </c:pt>
                <c:pt idx="808">
                  <c:v>48.0</c:v>
                </c:pt>
                <c:pt idx="809">
                  <c:v>0.0</c:v>
                </c:pt>
                <c:pt idx="810">
                  <c:v>0.0</c:v>
                </c:pt>
                <c:pt idx="811">
                  <c:v>0.0</c:v>
                </c:pt>
                <c:pt idx="812">
                  <c:v>0.0</c:v>
                </c:pt>
                <c:pt idx="813">
                  <c:v>0.0</c:v>
                </c:pt>
                <c:pt idx="814">
                  <c:v>0.0</c:v>
                </c:pt>
                <c:pt idx="815">
                  <c:v>0.0</c:v>
                </c:pt>
                <c:pt idx="816">
                  <c:v>42.0</c:v>
                </c:pt>
                <c:pt idx="817">
                  <c:v>0.0</c:v>
                </c:pt>
                <c:pt idx="818">
                  <c:v>0.0</c:v>
                </c:pt>
                <c:pt idx="819">
                  <c:v>0.0</c:v>
                </c:pt>
                <c:pt idx="820">
                  <c:v>0.0</c:v>
                </c:pt>
                <c:pt idx="821">
                  <c:v>0.0</c:v>
                </c:pt>
                <c:pt idx="822">
                  <c:v>0.0</c:v>
                </c:pt>
                <c:pt idx="823">
                  <c:v>0.0</c:v>
                </c:pt>
                <c:pt idx="824">
                  <c:v>37.0</c:v>
                </c:pt>
                <c:pt idx="825">
                  <c:v>0.0</c:v>
                </c:pt>
                <c:pt idx="826">
                  <c:v>0.0</c:v>
                </c:pt>
                <c:pt idx="827">
                  <c:v>0.0</c:v>
                </c:pt>
                <c:pt idx="828">
                  <c:v>0.0</c:v>
                </c:pt>
                <c:pt idx="829">
                  <c:v>0.0</c:v>
                </c:pt>
                <c:pt idx="830">
                  <c:v>0.0</c:v>
                </c:pt>
                <c:pt idx="831">
                  <c:v>0.0</c:v>
                </c:pt>
                <c:pt idx="832">
                  <c:v>0.0</c:v>
                </c:pt>
                <c:pt idx="833">
                  <c:v>29.0</c:v>
                </c:pt>
                <c:pt idx="834">
                  <c:v>0.0</c:v>
                </c:pt>
                <c:pt idx="835">
                  <c:v>0.0</c:v>
                </c:pt>
                <c:pt idx="836">
                  <c:v>0.0</c:v>
                </c:pt>
                <c:pt idx="837">
                  <c:v>0.0</c:v>
                </c:pt>
                <c:pt idx="838">
                  <c:v>0.0</c:v>
                </c:pt>
                <c:pt idx="839">
                  <c:v>0.0</c:v>
                </c:pt>
                <c:pt idx="840">
                  <c:v>0.0</c:v>
                </c:pt>
                <c:pt idx="841">
                  <c:v>25.0</c:v>
                </c:pt>
                <c:pt idx="842">
                  <c:v>0.0</c:v>
                </c:pt>
                <c:pt idx="843">
                  <c:v>0.0</c:v>
                </c:pt>
                <c:pt idx="844">
                  <c:v>0.0</c:v>
                </c:pt>
                <c:pt idx="845">
                  <c:v>0.0</c:v>
                </c:pt>
                <c:pt idx="846">
                  <c:v>0.0</c:v>
                </c:pt>
                <c:pt idx="847">
                  <c:v>0.0</c:v>
                </c:pt>
                <c:pt idx="848">
                  <c:v>0.0</c:v>
                </c:pt>
                <c:pt idx="849">
                  <c:v>22.0</c:v>
                </c:pt>
                <c:pt idx="850">
                  <c:v>0.0</c:v>
                </c:pt>
                <c:pt idx="851">
                  <c:v>0.0</c:v>
                </c:pt>
                <c:pt idx="852">
                  <c:v>0.0</c:v>
                </c:pt>
                <c:pt idx="853">
                  <c:v>0.0</c:v>
                </c:pt>
                <c:pt idx="854">
                  <c:v>0.0</c:v>
                </c:pt>
                <c:pt idx="855">
                  <c:v>0.0</c:v>
                </c:pt>
                <c:pt idx="856">
                  <c:v>0.0</c:v>
                </c:pt>
                <c:pt idx="857">
                  <c:v>0.0</c:v>
                </c:pt>
                <c:pt idx="858">
                  <c:v>20.0</c:v>
                </c:pt>
                <c:pt idx="859">
                  <c:v>0.0</c:v>
                </c:pt>
                <c:pt idx="860">
                  <c:v>0.0</c:v>
                </c:pt>
                <c:pt idx="861">
                  <c:v>0.0</c:v>
                </c:pt>
                <c:pt idx="862">
                  <c:v>0.0</c:v>
                </c:pt>
                <c:pt idx="863">
                  <c:v>0.0</c:v>
                </c:pt>
                <c:pt idx="864">
                  <c:v>0.0</c:v>
                </c:pt>
                <c:pt idx="865">
                  <c:v>0.0</c:v>
                </c:pt>
                <c:pt idx="866">
                  <c:v>18.0</c:v>
                </c:pt>
                <c:pt idx="867">
                  <c:v>0.0</c:v>
                </c:pt>
                <c:pt idx="868">
                  <c:v>0.0</c:v>
                </c:pt>
                <c:pt idx="869">
                  <c:v>0.0</c:v>
                </c:pt>
                <c:pt idx="870">
                  <c:v>0.0</c:v>
                </c:pt>
                <c:pt idx="871">
                  <c:v>0.0</c:v>
                </c:pt>
                <c:pt idx="872">
                  <c:v>0.0</c:v>
                </c:pt>
                <c:pt idx="873">
                  <c:v>0.0</c:v>
                </c:pt>
                <c:pt idx="874">
                  <c:v>14.0</c:v>
                </c:pt>
                <c:pt idx="875">
                  <c:v>0.0</c:v>
                </c:pt>
                <c:pt idx="876">
                  <c:v>0.0</c:v>
                </c:pt>
                <c:pt idx="877">
                  <c:v>0.0</c:v>
                </c:pt>
                <c:pt idx="878">
                  <c:v>0.0</c:v>
                </c:pt>
                <c:pt idx="879">
                  <c:v>0.0</c:v>
                </c:pt>
                <c:pt idx="880">
                  <c:v>0.0</c:v>
                </c:pt>
                <c:pt idx="881">
                  <c:v>0.0</c:v>
                </c:pt>
                <c:pt idx="882">
                  <c:v>0.0</c:v>
                </c:pt>
                <c:pt idx="883">
                  <c:v>16.0</c:v>
                </c:pt>
                <c:pt idx="884">
                  <c:v>0.0</c:v>
                </c:pt>
                <c:pt idx="885">
                  <c:v>0.0</c:v>
                </c:pt>
                <c:pt idx="886">
                  <c:v>0.0</c:v>
                </c:pt>
                <c:pt idx="887">
                  <c:v>0.0</c:v>
                </c:pt>
                <c:pt idx="888">
                  <c:v>0.0</c:v>
                </c:pt>
                <c:pt idx="889">
                  <c:v>0.0</c:v>
                </c:pt>
                <c:pt idx="890">
                  <c:v>0.0</c:v>
                </c:pt>
                <c:pt idx="891">
                  <c:v>10.0</c:v>
                </c:pt>
                <c:pt idx="892">
                  <c:v>0.0</c:v>
                </c:pt>
                <c:pt idx="893">
                  <c:v>0.0</c:v>
                </c:pt>
                <c:pt idx="894">
                  <c:v>0.0</c:v>
                </c:pt>
                <c:pt idx="895">
                  <c:v>0.0</c:v>
                </c:pt>
                <c:pt idx="896">
                  <c:v>0.0</c:v>
                </c:pt>
                <c:pt idx="897">
                  <c:v>0.0</c:v>
                </c:pt>
                <c:pt idx="898">
                  <c:v>0.0</c:v>
                </c:pt>
                <c:pt idx="899">
                  <c:v>6.0</c:v>
                </c:pt>
                <c:pt idx="900">
                  <c:v>0.0</c:v>
                </c:pt>
                <c:pt idx="901">
                  <c:v>0.0</c:v>
                </c:pt>
                <c:pt idx="902">
                  <c:v>0.0</c:v>
                </c:pt>
                <c:pt idx="903">
                  <c:v>0.0</c:v>
                </c:pt>
                <c:pt idx="904">
                  <c:v>0.0</c:v>
                </c:pt>
                <c:pt idx="905">
                  <c:v>0.0</c:v>
                </c:pt>
                <c:pt idx="906">
                  <c:v>0.0</c:v>
                </c:pt>
                <c:pt idx="907">
                  <c:v>0.0</c:v>
                </c:pt>
                <c:pt idx="908">
                  <c:v>10.0</c:v>
                </c:pt>
                <c:pt idx="909">
                  <c:v>0.0</c:v>
                </c:pt>
                <c:pt idx="910">
                  <c:v>0.0</c:v>
                </c:pt>
                <c:pt idx="911">
                  <c:v>0.0</c:v>
                </c:pt>
                <c:pt idx="912">
                  <c:v>0.0</c:v>
                </c:pt>
                <c:pt idx="913">
                  <c:v>0.0</c:v>
                </c:pt>
                <c:pt idx="914">
                  <c:v>0.0</c:v>
                </c:pt>
                <c:pt idx="915">
                  <c:v>0.0</c:v>
                </c:pt>
                <c:pt idx="916">
                  <c:v>5.0</c:v>
                </c:pt>
                <c:pt idx="917">
                  <c:v>0.0</c:v>
                </c:pt>
                <c:pt idx="918">
                  <c:v>0.0</c:v>
                </c:pt>
                <c:pt idx="919">
                  <c:v>0.0</c:v>
                </c:pt>
                <c:pt idx="920">
                  <c:v>0.0</c:v>
                </c:pt>
                <c:pt idx="921">
                  <c:v>0.0</c:v>
                </c:pt>
                <c:pt idx="922">
                  <c:v>0.0</c:v>
                </c:pt>
                <c:pt idx="923">
                  <c:v>0.0</c:v>
                </c:pt>
                <c:pt idx="924">
                  <c:v>5.0</c:v>
                </c:pt>
                <c:pt idx="925">
                  <c:v>0.0</c:v>
                </c:pt>
                <c:pt idx="926">
                  <c:v>0.0</c:v>
                </c:pt>
                <c:pt idx="927">
                  <c:v>0.0</c:v>
                </c:pt>
                <c:pt idx="928">
                  <c:v>0.0</c:v>
                </c:pt>
                <c:pt idx="929">
                  <c:v>0.0</c:v>
                </c:pt>
                <c:pt idx="930">
                  <c:v>0.0</c:v>
                </c:pt>
                <c:pt idx="931">
                  <c:v>0.0</c:v>
                </c:pt>
                <c:pt idx="932">
                  <c:v>0.0</c:v>
                </c:pt>
                <c:pt idx="933">
                  <c:v>11.0</c:v>
                </c:pt>
                <c:pt idx="934">
                  <c:v>0.0</c:v>
                </c:pt>
                <c:pt idx="935">
                  <c:v>0.0</c:v>
                </c:pt>
                <c:pt idx="936">
                  <c:v>0.0</c:v>
                </c:pt>
                <c:pt idx="937">
                  <c:v>0.0</c:v>
                </c:pt>
                <c:pt idx="938">
                  <c:v>0.0</c:v>
                </c:pt>
                <c:pt idx="939">
                  <c:v>0.0</c:v>
                </c:pt>
                <c:pt idx="940">
                  <c:v>0.0</c:v>
                </c:pt>
                <c:pt idx="941">
                  <c:v>8.0</c:v>
                </c:pt>
                <c:pt idx="942">
                  <c:v>0.0</c:v>
                </c:pt>
                <c:pt idx="943">
                  <c:v>0.0</c:v>
                </c:pt>
                <c:pt idx="944">
                  <c:v>0.0</c:v>
                </c:pt>
                <c:pt idx="945">
                  <c:v>0.0</c:v>
                </c:pt>
                <c:pt idx="946">
                  <c:v>0.0</c:v>
                </c:pt>
                <c:pt idx="947">
                  <c:v>0.0</c:v>
                </c:pt>
                <c:pt idx="948">
                  <c:v>0.0</c:v>
                </c:pt>
                <c:pt idx="949">
                  <c:v>7.0</c:v>
                </c:pt>
                <c:pt idx="950">
                  <c:v>0.0</c:v>
                </c:pt>
                <c:pt idx="951">
                  <c:v>0.0</c:v>
                </c:pt>
                <c:pt idx="952">
                  <c:v>0.0</c:v>
                </c:pt>
                <c:pt idx="953">
                  <c:v>0.0</c:v>
                </c:pt>
                <c:pt idx="954">
                  <c:v>0.0</c:v>
                </c:pt>
                <c:pt idx="955">
                  <c:v>0.0</c:v>
                </c:pt>
                <c:pt idx="956">
                  <c:v>0.0</c:v>
                </c:pt>
                <c:pt idx="957">
                  <c:v>0.0</c:v>
                </c:pt>
                <c:pt idx="958">
                  <c:v>33.0</c:v>
                </c:pt>
                <c:pt idx="959">
                  <c:v>0.0</c:v>
                </c:pt>
                <c:pt idx="960">
                  <c:v>0.0</c:v>
                </c:pt>
                <c:pt idx="961">
                  <c:v>0.0</c:v>
                </c:pt>
                <c:pt idx="962">
                  <c:v>0.0</c:v>
                </c:pt>
                <c:pt idx="963">
                  <c:v>0.0</c:v>
                </c:pt>
                <c:pt idx="964">
                  <c:v>0.0</c:v>
                </c:pt>
                <c:pt idx="965">
                  <c:v>0.0</c:v>
                </c:pt>
                <c:pt idx="966">
                  <c:v>29.0</c:v>
                </c:pt>
                <c:pt idx="967">
                  <c:v>0.0</c:v>
                </c:pt>
                <c:pt idx="968">
                  <c:v>0.0</c:v>
                </c:pt>
                <c:pt idx="969">
                  <c:v>0.0</c:v>
                </c:pt>
                <c:pt idx="970">
                  <c:v>0.0</c:v>
                </c:pt>
                <c:pt idx="971">
                  <c:v>0.0</c:v>
                </c:pt>
                <c:pt idx="972">
                  <c:v>0.0</c:v>
                </c:pt>
                <c:pt idx="973">
                  <c:v>0.0</c:v>
                </c:pt>
                <c:pt idx="974">
                  <c:v>43.0</c:v>
                </c:pt>
                <c:pt idx="975">
                  <c:v>0.0</c:v>
                </c:pt>
                <c:pt idx="976">
                  <c:v>0.0</c:v>
                </c:pt>
                <c:pt idx="977">
                  <c:v>0.0</c:v>
                </c:pt>
                <c:pt idx="978">
                  <c:v>0.0</c:v>
                </c:pt>
                <c:pt idx="979">
                  <c:v>0.0</c:v>
                </c:pt>
                <c:pt idx="980">
                  <c:v>0.0</c:v>
                </c:pt>
                <c:pt idx="981">
                  <c:v>0.0</c:v>
                </c:pt>
                <c:pt idx="982">
                  <c:v>0.0</c:v>
                </c:pt>
                <c:pt idx="983">
                  <c:v>33.0</c:v>
                </c:pt>
                <c:pt idx="984">
                  <c:v>0.0</c:v>
                </c:pt>
                <c:pt idx="985">
                  <c:v>0.0</c:v>
                </c:pt>
                <c:pt idx="986">
                  <c:v>0.0</c:v>
                </c:pt>
                <c:pt idx="987">
                  <c:v>0.0</c:v>
                </c:pt>
                <c:pt idx="988">
                  <c:v>0.0</c:v>
                </c:pt>
                <c:pt idx="989">
                  <c:v>0.0</c:v>
                </c:pt>
                <c:pt idx="990">
                  <c:v>0.0</c:v>
                </c:pt>
                <c:pt idx="991">
                  <c:v>33.0</c:v>
                </c:pt>
                <c:pt idx="992">
                  <c:v>0.0</c:v>
                </c:pt>
                <c:pt idx="993">
                  <c:v>0.0</c:v>
                </c:pt>
                <c:pt idx="994">
                  <c:v>0.0</c:v>
                </c:pt>
                <c:pt idx="995">
                  <c:v>0.0</c:v>
                </c:pt>
                <c:pt idx="996">
                  <c:v>0.0</c:v>
                </c:pt>
                <c:pt idx="997">
                  <c:v>0.0</c:v>
                </c:pt>
                <c:pt idx="998">
                  <c:v>0.0</c:v>
                </c:pt>
                <c:pt idx="999">
                  <c:v>43.0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E6C-4CDB-9E64-E19D659CFCDA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weekday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Sheet1!$A:$A</c:f>
              <c:strCache>
                <c:ptCount val="1001"/>
                <c:pt idx="0">
                  <c:v>0</c:v>
                </c:pt>
                <c:pt idx="1">
                  <c:v>0.005</c:v>
                </c:pt>
                <c:pt idx="2">
                  <c:v>0.01</c:v>
                </c:pt>
                <c:pt idx="3">
                  <c:v>0.015</c:v>
                </c:pt>
                <c:pt idx="4">
                  <c:v>0.02</c:v>
                </c:pt>
                <c:pt idx="5">
                  <c:v>0.025</c:v>
                </c:pt>
                <c:pt idx="6">
                  <c:v>0.03</c:v>
                </c:pt>
                <c:pt idx="7">
                  <c:v>0.035</c:v>
                </c:pt>
                <c:pt idx="8">
                  <c:v>0.04</c:v>
                </c:pt>
                <c:pt idx="9">
                  <c:v>0.045</c:v>
                </c:pt>
                <c:pt idx="10">
                  <c:v>0.05</c:v>
                </c:pt>
                <c:pt idx="11">
                  <c:v>0.055</c:v>
                </c:pt>
                <c:pt idx="12">
                  <c:v>0.06</c:v>
                </c:pt>
                <c:pt idx="13">
                  <c:v>0.065</c:v>
                </c:pt>
                <c:pt idx="14">
                  <c:v>0.07</c:v>
                </c:pt>
                <c:pt idx="15">
                  <c:v>0.075</c:v>
                </c:pt>
                <c:pt idx="16">
                  <c:v>0.08</c:v>
                </c:pt>
                <c:pt idx="17">
                  <c:v>0.085</c:v>
                </c:pt>
                <c:pt idx="18">
                  <c:v>0.09</c:v>
                </c:pt>
                <c:pt idx="19">
                  <c:v>0.095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</c:v>
                </c:pt>
                <c:pt idx="28">
                  <c:v>0.14</c:v>
                </c:pt>
                <c:pt idx="29">
                  <c:v>0.145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</c:v>
                </c:pt>
                <c:pt idx="34">
                  <c:v>0.17</c:v>
                </c:pt>
                <c:pt idx="35">
                  <c:v>0.175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</c:v>
                </c:pt>
                <c:pt idx="40">
                  <c:v>0.2</c:v>
                </c:pt>
                <c:pt idx="41">
                  <c:v>0.205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</c:v>
                </c:pt>
                <c:pt idx="46">
                  <c:v>0.23</c:v>
                </c:pt>
                <c:pt idx="47">
                  <c:v>0.235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</c:v>
                </c:pt>
                <c:pt idx="54">
                  <c:v>0.27</c:v>
                </c:pt>
                <c:pt idx="55">
                  <c:v>0.275</c:v>
                </c:pt>
                <c:pt idx="56">
                  <c:v>0.28</c:v>
                </c:pt>
                <c:pt idx="57">
                  <c:v>0.285</c:v>
                </c:pt>
                <c:pt idx="58">
                  <c:v>0.29</c:v>
                </c:pt>
                <c:pt idx="59">
                  <c:v>0.295</c:v>
                </c:pt>
                <c:pt idx="60">
                  <c:v>0.3</c:v>
                </c:pt>
                <c:pt idx="61">
                  <c:v>0.305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</c:v>
                </c:pt>
                <c:pt idx="66">
                  <c:v>0.33</c:v>
                </c:pt>
                <c:pt idx="67">
                  <c:v>0.335</c:v>
                </c:pt>
                <c:pt idx="68">
                  <c:v>0.34</c:v>
                </c:pt>
                <c:pt idx="69">
                  <c:v>0.345</c:v>
                </c:pt>
                <c:pt idx="70">
                  <c:v>0.35</c:v>
                </c:pt>
                <c:pt idx="71">
                  <c:v>0.355</c:v>
                </c:pt>
                <c:pt idx="72">
                  <c:v>0.36</c:v>
                </c:pt>
                <c:pt idx="73">
                  <c:v>0.365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</c:v>
                </c:pt>
                <c:pt idx="78">
                  <c:v>0.39</c:v>
                </c:pt>
                <c:pt idx="79">
                  <c:v>0.395</c:v>
                </c:pt>
                <c:pt idx="80">
                  <c:v>0.4</c:v>
                </c:pt>
                <c:pt idx="81">
                  <c:v>0.405</c:v>
                </c:pt>
                <c:pt idx="82">
                  <c:v>0.41</c:v>
                </c:pt>
                <c:pt idx="83">
                  <c:v>0.415</c:v>
                </c:pt>
                <c:pt idx="84">
                  <c:v>0.42</c:v>
                </c:pt>
                <c:pt idx="85">
                  <c:v>0.425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</c:v>
                </c:pt>
                <c:pt idx="90">
                  <c:v>0.45</c:v>
                </c:pt>
                <c:pt idx="91">
                  <c:v>0.455</c:v>
                </c:pt>
                <c:pt idx="92">
                  <c:v>0.46</c:v>
                </c:pt>
                <c:pt idx="93">
                  <c:v>0.465</c:v>
                </c:pt>
                <c:pt idx="94">
                  <c:v>0.47</c:v>
                </c:pt>
                <c:pt idx="95">
                  <c:v>0.475</c:v>
                </c:pt>
                <c:pt idx="96">
                  <c:v>0.48</c:v>
                </c:pt>
                <c:pt idx="97">
                  <c:v>0.485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</c:v>
                </c:pt>
                <c:pt idx="104">
                  <c:v>0.52</c:v>
                </c:pt>
                <c:pt idx="105">
                  <c:v>0.525</c:v>
                </c:pt>
                <c:pt idx="106">
                  <c:v>0.53</c:v>
                </c:pt>
                <c:pt idx="107">
                  <c:v>0.535</c:v>
                </c:pt>
                <c:pt idx="108">
                  <c:v>0.54</c:v>
                </c:pt>
                <c:pt idx="109">
                  <c:v>0.545</c:v>
                </c:pt>
                <c:pt idx="110">
                  <c:v>0.55</c:v>
                </c:pt>
                <c:pt idx="111">
                  <c:v>0.555</c:v>
                </c:pt>
                <c:pt idx="112">
                  <c:v>0.56</c:v>
                </c:pt>
                <c:pt idx="113">
                  <c:v>0.565</c:v>
                </c:pt>
                <c:pt idx="114">
                  <c:v>0.57</c:v>
                </c:pt>
                <c:pt idx="115">
                  <c:v>0.575</c:v>
                </c:pt>
                <c:pt idx="116">
                  <c:v>0.58</c:v>
                </c:pt>
                <c:pt idx="117">
                  <c:v>0.585</c:v>
                </c:pt>
                <c:pt idx="118">
                  <c:v>0.59</c:v>
                </c:pt>
                <c:pt idx="119">
                  <c:v>0.595</c:v>
                </c:pt>
                <c:pt idx="120">
                  <c:v>0.6</c:v>
                </c:pt>
                <c:pt idx="121">
                  <c:v>0.605</c:v>
                </c:pt>
                <c:pt idx="122">
                  <c:v>0.61</c:v>
                </c:pt>
                <c:pt idx="123">
                  <c:v>0.615</c:v>
                </c:pt>
                <c:pt idx="124">
                  <c:v>0.62</c:v>
                </c:pt>
                <c:pt idx="125">
                  <c:v>0.625</c:v>
                </c:pt>
                <c:pt idx="126">
                  <c:v>0.63</c:v>
                </c:pt>
                <c:pt idx="127">
                  <c:v>0.635</c:v>
                </c:pt>
                <c:pt idx="128">
                  <c:v>0.64</c:v>
                </c:pt>
                <c:pt idx="129">
                  <c:v>0.645</c:v>
                </c:pt>
                <c:pt idx="130">
                  <c:v>0.65</c:v>
                </c:pt>
                <c:pt idx="131">
                  <c:v>0.655</c:v>
                </c:pt>
                <c:pt idx="132">
                  <c:v>0.66</c:v>
                </c:pt>
                <c:pt idx="133">
                  <c:v>0.665</c:v>
                </c:pt>
                <c:pt idx="134">
                  <c:v>0.67</c:v>
                </c:pt>
                <c:pt idx="135">
                  <c:v>0.675</c:v>
                </c:pt>
                <c:pt idx="136">
                  <c:v>0.68</c:v>
                </c:pt>
                <c:pt idx="137">
                  <c:v>0.685</c:v>
                </c:pt>
                <c:pt idx="138">
                  <c:v>0.69</c:v>
                </c:pt>
                <c:pt idx="139">
                  <c:v>0.695</c:v>
                </c:pt>
                <c:pt idx="140">
                  <c:v>0.7</c:v>
                </c:pt>
                <c:pt idx="141">
                  <c:v>0.705</c:v>
                </c:pt>
                <c:pt idx="142">
                  <c:v>0.71</c:v>
                </c:pt>
                <c:pt idx="143">
                  <c:v>0.715</c:v>
                </c:pt>
                <c:pt idx="144">
                  <c:v>0.72</c:v>
                </c:pt>
                <c:pt idx="145">
                  <c:v>0.725</c:v>
                </c:pt>
                <c:pt idx="146">
                  <c:v>0.73</c:v>
                </c:pt>
                <c:pt idx="147">
                  <c:v>0.735</c:v>
                </c:pt>
                <c:pt idx="148">
                  <c:v>0.74</c:v>
                </c:pt>
                <c:pt idx="149">
                  <c:v>0.745</c:v>
                </c:pt>
                <c:pt idx="150">
                  <c:v>0.75</c:v>
                </c:pt>
                <c:pt idx="151">
                  <c:v>0.755</c:v>
                </c:pt>
                <c:pt idx="152">
                  <c:v>0.76</c:v>
                </c:pt>
                <c:pt idx="153">
                  <c:v>0.765</c:v>
                </c:pt>
                <c:pt idx="154">
                  <c:v>0.77</c:v>
                </c:pt>
                <c:pt idx="155">
                  <c:v>0.775</c:v>
                </c:pt>
                <c:pt idx="156">
                  <c:v>0.78</c:v>
                </c:pt>
                <c:pt idx="157">
                  <c:v>0.785</c:v>
                </c:pt>
                <c:pt idx="158">
                  <c:v>0.79</c:v>
                </c:pt>
                <c:pt idx="159">
                  <c:v>0.795</c:v>
                </c:pt>
                <c:pt idx="160">
                  <c:v>0.8</c:v>
                </c:pt>
                <c:pt idx="161">
                  <c:v>0.805</c:v>
                </c:pt>
                <c:pt idx="162">
                  <c:v>0.81</c:v>
                </c:pt>
                <c:pt idx="163">
                  <c:v>0.815</c:v>
                </c:pt>
                <c:pt idx="164">
                  <c:v>0.82</c:v>
                </c:pt>
                <c:pt idx="165">
                  <c:v>0.825</c:v>
                </c:pt>
                <c:pt idx="166">
                  <c:v>0.83</c:v>
                </c:pt>
                <c:pt idx="167">
                  <c:v>0.835</c:v>
                </c:pt>
                <c:pt idx="168">
                  <c:v>0.84</c:v>
                </c:pt>
                <c:pt idx="169">
                  <c:v>0.845</c:v>
                </c:pt>
                <c:pt idx="170">
                  <c:v>0.85</c:v>
                </c:pt>
                <c:pt idx="171">
                  <c:v>0.855</c:v>
                </c:pt>
                <c:pt idx="172">
                  <c:v>0.86</c:v>
                </c:pt>
                <c:pt idx="173">
                  <c:v>0.865</c:v>
                </c:pt>
                <c:pt idx="174">
                  <c:v>0.87</c:v>
                </c:pt>
                <c:pt idx="175">
                  <c:v>0.875</c:v>
                </c:pt>
                <c:pt idx="176">
                  <c:v>0.88</c:v>
                </c:pt>
                <c:pt idx="177">
                  <c:v>0.885</c:v>
                </c:pt>
                <c:pt idx="178">
                  <c:v>0.89</c:v>
                </c:pt>
                <c:pt idx="179">
                  <c:v>0.895</c:v>
                </c:pt>
                <c:pt idx="180">
                  <c:v>0.9</c:v>
                </c:pt>
                <c:pt idx="181">
                  <c:v>0.905</c:v>
                </c:pt>
                <c:pt idx="182">
                  <c:v>0.91</c:v>
                </c:pt>
                <c:pt idx="183">
                  <c:v>0.915</c:v>
                </c:pt>
                <c:pt idx="184">
                  <c:v>0.92</c:v>
                </c:pt>
                <c:pt idx="185">
                  <c:v>0.925</c:v>
                </c:pt>
                <c:pt idx="186">
                  <c:v>0.93</c:v>
                </c:pt>
                <c:pt idx="187">
                  <c:v>0.935</c:v>
                </c:pt>
                <c:pt idx="188">
                  <c:v>0.94</c:v>
                </c:pt>
                <c:pt idx="189">
                  <c:v>0.945</c:v>
                </c:pt>
                <c:pt idx="190">
                  <c:v>0.95</c:v>
                </c:pt>
                <c:pt idx="191">
                  <c:v>0.955</c:v>
                </c:pt>
                <c:pt idx="192">
                  <c:v>0.96</c:v>
                </c:pt>
                <c:pt idx="193">
                  <c:v>0.965</c:v>
                </c:pt>
                <c:pt idx="194">
                  <c:v>0.97</c:v>
                </c:pt>
                <c:pt idx="195">
                  <c:v>0.975</c:v>
                </c:pt>
                <c:pt idx="196">
                  <c:v>0.98</c:v>
                </c:pt>
                <c:pt idx="197">
                  <c:v>0.985</c:v>
                </c:pt>
                <c:pt idx="198">
                  <c:v>0.99</c:v>
                </c:pt>
                <c:pt idx="199">
                  <c:v>0.995</c:v>
                </c:pt>
                <c:pt idx="200">
                  <c:v>1</c:v>
                </c:pt>
                <c:pt idx="201">
                  <c:v>1.005</c:v>
                </c:pt>
                <c:pt idx="202">
                  <c:v>1.01</c:v>
                </c:pt>
                <c:pt idx="203">
                  <c:v>1.015</c:v>
                </c:pt>
                <c:pt idx="204">
                  <c:v>1.02</c:v>
                </c:pt>
                <c:pt idx="205">
                  <c:v>1.025</c:v>
                </c:pt>
                <c:pt idx="206">
                  <c:v>1.03</c:v>
                </c:pt>
                <c:pt idx="207">
                  <c:v>1.035</c:v>
                </c:pt>
                <c:pt idx="208">
                  <c:v>1.04</c:v>
                </c:pt>
                <c:pt idx="209">
                  <c:v>1.045</c:v>
                </c:pt>
                <c:pt idx="210">
                  <c:v>1.05</c:v>
                </c:pt>
                <c:pt idx="211">
                  <c:v>1.055</c:v>
                </c:pt>
                <c:pt idx="212">
                  <c:v>1.06</c:v>
                </c:pt>
                <c:pt idx="213">
                  <c:v>1.065</c:v>
                </c:pt>
                <c:pt idx="214">
                  <c:v>1.07</c:v>
                </c:pt>
                <c:pt idx="215">
                  <c:v>1.075</c:v>
                </c:pt>
                <c:pt idx="216">
                  <c:v>1.08</c:v>
                </c:pt>
                <c:pt idx="217">
                  <c:v>1.085</c:v>
                </c:pt>
                <c:pt idx="218">
                  <c:v>1.09</c:v>
                </c:pt>
                <c:pt idx="219">
                  <c:v>1.095</c:v>
                </c:pt>
                <c:pt idx="220">
                  <c:v>1.1</c:v>
                </c:pt>
                <c:pt idx="221">
                  <c:v>1.105</c:v>
                </c:pt>
                <c:pt idx="222">
                  <c:v>1.11</c:v>
                </c:pt>
                <c:pt idx="223">
                  <c:v>1.115</c:v>
                </c:pt>
                <c:pt idx="224">
                  <c:v>1.12</c:v>
                </c:pt>
                <c:pt idx="225">
                  <c:v>1.125</c:v>
                </c:pt>
                <c:pt idx="226">
                  <c:v>1.13</c:v>
                </c:pt>
                <c:pt idx="227">
                  <c:v>1.135</c:v>
                </c:pt>
                <c:pt idx="228">
                  <c:v>1.14</c:v>
                </c:pt>
                <c:pt idx="229">
                  <c:v>1.145</c:v>
                </c:pt>
                <c:pt idx="230">
                  <c:v>1.15</c:v>
                </c:pt>
                <c:pt idx="231">
                  <c:v>1.155</c:v>
                </c:pt>
                <c:pt idx="232">
                  <c:v>1.16</c:v>
                </c:pt>
                <c:pt idx="233">
                  <c:v>1.165</c:v>
                </c:pt>
                <c:pt idx="234">
                  <c:v>1.17</c:v>
                </c:pt>
                <c:pt idx="235">
                  <c:v>1.175</c:v>
                </c:pt>
                <c:pt idx="236">
                  <c:v>1.18</c:v>
                </c:pt>
                <c:pt idx="237">
                  <c:v>1.185</c:v>
                </c:pt>
                <c:pt idx="238">
                  <c:v>1.19</c:v>
                </c:pt>
                <c:pt idx="239">
                  <c:v>1.195</c:v>
                </c:pt>
                <c:pt idx="240">
                  <c:v>1.2</c:v>
                </c:pt>
                <c:pt idx="241">
                  <c:v>1.205</c:v>
                </c:pt>
                <c:pt idx="242">
                  <c:v>1.21</c:v>
                </c:pt>
                <c:pt idx="243">
                  <c:v>1.215</c:v>
                </c:pt>
                <c:pt idx="244">
                  <c:v>1.22</c:v>
                </c:pt>
                <c:pt idx="245">
                  <c:v>1.225</c:v>
                </c:pt>
                <c:pt idx="246">
                  <c:v>1.23</c:v>
                </c:pt>
                <c:pt idx="247">
                  <c:v>1.235</c:v>
                </c:pt>
                <c:pt idx="248">
                  <c:v>1.24</c:v>
                </c:pt>
                <c:pt idx="249">
                  <c:v>1.245</c:v>
                </c:pt>
                <c:pt idx="250">
                  <c:v>1.25</c:v>
                </c:pt>
                <c:pt idx="251">
                  <c:v>1.255</c:v>
                </c:pt>
                <c:pt idx="252">
                  <c:v>1.26</c:v>
                </c:pt>
                <c:pt idx="253">
                  <c:v>1.265</c:v>
                </c:pt>
                <c:pt idx="254">
                  <c:v>1.27</c:v>
                </c:pt>
                <c:pt idx="255">
                  <c:v>1.275</c:v>
                </c:pt>
                <c:pt idx="256">
                  <c:v>1.28</c:v>
                </c:pt>
                <c:pt idx="257">
                  <c:v>1.285</c:v>
                </c:pt>
                <c:pt idx="258">
                  <c:v>1.29</c:v>
                </c:pt>
                <c:pt idx="259">
                  <c:v>1.295</c:v>
                </c:pt>
                <c:pt idx="260">
                  <c:v>1.3</c:v>
                </c:pt>
                <c:pt idx="261">
                  <c:v>1.305</c:v>
                </c:pt>
                <c:pt idx="262">
                  <c:v>1.31</c:v>
                </c:pt>
                <c:pt idx="263">
                  <c:v>1.315</c:v>
                </c:pt>
                <c:pt idx="264">
                  <c:v>1.32</c:v>
                </c:pt>
                <c:pt idx="265">
                  <c:v>1.325</c:v>
                </c:pt>
                <c:pt idx="266">
                  <c:v>1.33</c:v>
                </c:pt>
                <c:pt idx="267">
                  <c:v>1.335</c:v>
                </c:pt>
                <c:pt idx="268">
                  <c:v>1.34</c:v>
                </c:pt>
                <c:pt idx="269">
                  <c:v>1.345</c:v>
                </c:pt>
                <c:pt idx="270">
                  <c:v>1.35</c:v>
                </c:pt>
                <c:pt idx="271">
                  <c:v>1.355</c:v>
                </c:pt>
                <c:pt idx="272">
                  <c:v>1.36</c:v>
                </c:pt>
                <c:pt idx="273">
                  <c:v>1.365</c:v>
                </c:pt>
                <c:pt idx="274">
                  <c:v>1.37</c:v>
                </c:pt>
                <c:pt idx="275">
                  <c:v>1.375</c:v>
                </c:pt>
                <c:pt idx="276">
                  <c:v>1.38</c:v>
                </c:pt>
                <c:pt idx="277">
                  <c:v>1.385</c:v>
                </c:pt>
                <c:pt idx="278">
                  <c:v>1.39</c:v>
                </c:pt>
                <c:pt idx="279">
                  <c:v>1.395</c:v>
                </c:pt>
                <c:pt idx="280">
                  <c:v>1.4</c:v>
                </c:pt>
                <c:pt idx="281">
                  <c:v>1.405</c:v>
                </c:pt>
                <c:pt idx="282">
                  <c:v>1.41</c:v>
                </c:pt>
                <c:pt idx="283">
                  <c:v>1.415</c:v>
                </c:pt>
                <c:pt idx="284">
                  <c:v>1.42</c:v>
                </c:pt>
                <c:pt idx="285">
                  <c:v>1.425</c:v>
                </c:pt>
                <c:pt idx="286">
                  <c:v>1.43</c:v>
                </c:pt>
                <c:pt idx="287">
                  <c:v>1.435</c:v>
                </c:pt>
                <c:pt idx="288">
                  <c:v>1.44</c:v>
                </c:pt>
                <c:pt idx="289">
                  <c:v>1.445</c:v>
                </c:pt>
                <c:pt idx="290">
                  <c:v>1.45</c:v>
                </c:pt>
                <c:pt idx="291">
                  <c:v>1.455</c:v>
                </c:pt>
                <c:pt idx="292">
                  <c:v>1.46</c:v>
                </c:pt>
                <c:pt idx="293">
                  <c:v>1.465</c:v>
                </c:pt>
                <c:pt idx="294">
                  <c:v>1.47</c:v>
                </c:pt>
                <c:pt idx="295">
                  <c:v>1.475</c:v>
                </c:pt>
                <c:pt idx="296">
                  <c:v>1.48</c:v>
                </c:pt>
                <c:pt idx="297">
                  <c:v>1.485</c:v>
                </c:pt>
                <c:pt idx="298">
                  <c:v>1.49</c:v>
                </c:pt>
                <c:pt idx="299">
                  <c:v>1.495</c:v>
                </c:pt>
                <c:pt idx="300">
                  <c:v>1.5</c:v>
                </c:pt>
                <c:pt idx="301">
                  <c:v>1.505</c:v>
                </c:pt>
                <c:pt idx="302">
                  <c:v>1.51</c:v>
                </c:pt>
                <c:pt idx="303">
                  <c:v>1.515</c:v>
                </c:pt>
                <c:pt idx="304">
                  <c:v>1.52</c:v>
                </c:pt>
                <c:pt idx="305">
                  <c:v>1.525</c:v>
                </c:pt>
                <c:pt idx="306">
                  <c:v>1.53</c:v>
                </c:pt>
                <c:pt idx="307">
                  <c:v>1.535</c:v>
                </c:pt>
                <c:pt idx="308">
                  <c:v>1.54</c:v>
                </c:pt>
                <c:pt idx="309">
                  <c:v>1.545</c:v>
                </c:pt>
                <c:pt idx="310">
                  <c:v>1.55</c:v>
                </c:pt>
                <c:pt idx="311">
                  <c:v>1.555</c:v>
                </c:pt>
                <c:pt idx="312">
                  <c:v>1.56</c:v>
                </c:pt>
                <c:pt idx="313">
                  <c:v>1.565</c:v>
                </c:pt>
                <c:pt idx="314">
                  <c:v>1.57</c:v>
                </c:pt>
                <c:pt idx="315">
                  <c:v>1.575</c:v>
                </c:pt>
                <c:pt idx="316">
                  <c:v>1.58</c:v>
                </c:pt>
                <c:pt idx="317">
                  <c:v>1.585</c:v>
                </c:pt>
                <c:pt idx="318">
                  <c:v>1.59</c:v>
                </c:pt>
                <c:pt idx="319">
                  <c:v>1.595</c:v>
                </c:pt>
                <c:pt idx="320">
                  <c:v>1.6</c:v>
                </c:pt>
                <c:pt idx="321">
                  <c:v>1.605</c:v>
                </c:pt>
                <c:pt idx="322">
                  <c:v>1.61</c:v>
                </c:pt>
                <c:pt idx="323">
                  <c:v>1.615</c:v>
                </c:pt>
                <c:pt idx="324">
                  <c:v>1.62</c:v>
                </c:pt>
                <c:pt idx="325">
                  <c:v>1.625</c:v>
                </c:pt>
                <c:pt idx="326">
                  <c:v>1.63</c:v>
                </c:pt>
                <c:pt idx="327">
                  <c:v>1.635</c:v>
                </c:pt>
                <c:pt idx="328">
                  <c:v>1.64</c:v>
                </c:pt>
                <c:pt idx="329">
                  <c:v>1.645</c:v>
                </c:pt>
                <c:pt idx="330">
                  <c:v>1.65</c:v>
                </c:pt>
                <c:pt idx="331">
                  <c:v>1.655</c:v>
                </c:pt>
                <c:pt idx="332">
                  <c:v>1.66</c:v>
                </c:pt>
                <c:pt idx="333">
                  <c:v>1.665</c:v>
                </c:pt>
                <c:pt idx="334">
                  <c:v>1.67</c:v>
                </c:pt>
                <c:pt idx="335">
                  <c:v>1.675</c:v>
                </c:pt>
                <c:pt idx="336">
                  <c:v>1.68</c:v>
                </c:pt>
                <c:pt idx="337">
                  <c:v>1.685</c:v>
                </c:pt>
                <c:pt idx="338">
                  <c:v>1.69</c:v>
                </c:pt>
                <c:pt idx="339">
                  <c:v>1.695</c:v>
                </c:pt>
                <c:pt idx="340">
                  <c:v>1.7</c:v>
                </c:pt>
                <c:pt idx="341">
                  <c:v>1.705</c:v>
                </c:pt>
                <c:pt idx="342">
                  <c:v>1.71</c:v>
                </c:pt>
                <c:pt idx="343">
                  <c:v>1.715</c:v>
                </c:pt>
                <c:pt idx="344">
                  <c:v>1.72</c:v>
                </c:pt>
                <c:pt idx="345">
                  <c:v>1.725</c:v>
                </c:pt>
                <c:pt idx="346">
                  <c:v>1.73</c:v>
                </c:pt>
                <c:pt idx="347">
                  <c:v>1.735</c:v>
                </c:pt>
                <c:pt idx="348">
                  <c:v>1.74</c:v>
                </c:pt>
                <c:pt idx="349">
                  <c:v>1.745</c:v>
                </c:pt>
                <c:pt idx="350">
                  <c:v>1.75</c:v>
                </c:pt>
                <c:pt idx="351">
                  <c:v>1.755</c:v>
                </c:pt>
                <c:pt idx="352">
                  <c:v>1.76</c:v>
                </c:pt>
                <c:pt idx="353">
                  <c:v>1.765</c:v>
                </c:pt>
                <c:pt idx="354">
                  <c:v>1.77</c:v>
                </c:pt>
                <c:pt idx="355">
                  <c:v>1.775</c:v>
                </c:pt>
                <c:pt idx="356">
                  <c:v>1.78</c:v>
                </c:pt>
                <c:pt idx="357">
                  <c:v>1.785</c:v>
                </c:pt>
                <c:pt idx="358">
                  <c:v>1.79</c:v>
                </c:pt>
                <c:pt idx="359">
                  <c:v>1.795</c:v>
                </c:pt>
                <c:pt idx="360">
                  <c:v>1.8</c:v>
                </c:pt>
                <c:pt idx="361">
                  <c:v>1.805</c:v>
                </c:pt>
                <c:pt idx="362">
                  <c:v>1.81</c:v>
                </c:pt>
                <c:pt idx="363">
                  <c:v>1.815</c:v>
                </c:pt>
                <c:pt idx="364">
                  <c:v>1.82</c:v>
                </c:pt>
                <c:pt idx="365">
                  <c:v>1.825</c:v>
                </c:pt>
                <c:pt idx="366">
                  <c:v>1.83</c:v>
                </c:pt>
                <c:pt idx="367">
                  <c:v>1.835</c:v>
                </c:pt>
                <c:pt idx="368">
                  <c:v>1.84</c:v>
                </c:pt>
                <c:pt idx="369">
                  <c:v>1.845</c:v>
                </c:pt>
                <c:pt idx="370">
                  <c:v>1.85</c:v>
                </c:pt>
                <c:pt idx="371">
                  <c:v>1.855</c:v>
                </c:pt>
                <c:pt idx="372">
                  <c:v>1.86</c:v>
                </c:pt>
                <c:pt idx="373">
                  <c:v>1.865</c:v>
                </c:pt>
                <c:pt idx="374">
                  <c:v>1.87</c:v>
                </c:pt>
                <c:pt idx="375">
                  <c:v>1.875</c:v>
                </c:pt>
                <c:pt idx="376">
                  <c:v>1.88</c:v>
                </c:pt>
                <c:pt idx="377">
                  <c:v>1.885</c:v>
                </c:pt>
                <c:pt idx="378">
                  <c:v>1.89</c:v>
                </c:pt>
                <c:pt idx="379">
                  <c:v>1.895</c:v>
                </c:pt>
                <c:pt idx="380">
                  <c:v>1.9</c:v>
                </c:pt>
                <c:pt idx="381">
                  <c:v>1.905</c:v>
                </c:pt>
                <c:pt idx="382">
                  <c:v>1.91</c:v>
                </c:pt>
                <c:pt idx="383">
                  <c:v>1.915</c:v>
                </c:pt>
                <c:pt idx="384">
                  <c:v>1.92</c:v>
                </c:pt>
                <c:pt idx="385">
                  <c:v>1.925</c:v>
                </c:pt>
                <c:pt idx="386">
                  <c:v>1.93</c:v>
                </c:pt>
                <c:pt idx="387">
                  <c:v>1.935</c:v>
                </c:pt>
                <c:pt idx="388">
                  <c:v>1.94</c:v>
                </c:pt>
                <c:pt idx="389">
                  <c:v>1.945</c:v>
                </c:pt>
                <c:pt idx="390">
                  <c:v>1.95</c:v>
                </c:pt>
                <c:pt idx="391">
                  <c:v>1.955</c:v>
                </c:pt>
                <c:pt idx="392">
                  <c:v>1.96</c:v>
                </c:pt>
                <c:pt idx="393">
                  <c:v>1.965</c:v>
                </c:pt>
                <c:pt idx="394">
                  <c:v>1.97</c:v>
                </c:pt>
                <c:pt idx="395">
                  <c:v>1.975</c:v>
                </c:pt>
                <c:pt idx="396">
                  <c:v>1.98</c:v>
                </c:pt>
                <c:pt idx="397">
                  <c:v>1.985</c:v>
                </c:pt>
                <c:pt idx="398">
                  <c:v>1.99</c:v>
                </c:pt>
                <c:pt idx="399">
                  <c:v>1.995</c:v>
                </c:pt>
                <c:pt idx="400">
                  <c:v>2</c:v>
                </c:pt>
                <c:pt idx="401">
                  <c:v>2.005</c:v>
                </c:pt>
                <c:pt idx="402">
                  <c:v>2.01</c:v>
                </c:pt>
                <c:pt idx="403">
                  <c:v>2.015</c:v>
                </c:pt>
                <c:pt idx="404">
                  <c:v>2.02</c:v>
                </c:pt>
                <c:pt idx="405">
                  <c:v>2.025</c:v>
                </c:pt>
                <c:pt idx="406">
                  <c:v>2.03</c:v>
                </c:pt>
                <c:pt idx="407">
                  <c:v>2.035</c:v>
                </c:pt>
                <c:pt idx="408">
                  <c:v>2.04</c:v>
                </c:pt>
                <c:pt idx="409">
                  <c:v>2.045</c:v>
                </c:pt>
                <c:pt idx="410">
                  <c:v>2.05</c:v>
                </c:pt>
                <c:pt idx="411">
                  <c:v>2.055</c:v>
                </c:pt>
                <c:pt idx="412">
                  <c:v>2.06</c:v>
                </c:pt>
                <c:pt idx="413">
                  <c:v>2.065</c:v>
                </c:pt>
                <c:pt idx="414">
                  <c:v>2.07</c:v>
                </c:pt>
                <c:pt idx="415">
                  <c:v>2.075</c:v>
                </c:pt>
                <c:pt idx="416">
                  <c:v>2.08</c:v>
                </c:pt>
                <c:pt idx="417">
                  <c:v>2.085</c:v>
                </c:pt>
                <c:pt idx="418">
                  <c:v>2.09</c:v>
                </c:pt>
                <c:pt idx="419">
                  <c:v>2.095</c:v>
                </c:pt>
                <c:pt idx="420">
                  <c:v>2.1</c:v>
                </c:pt>
                <c:pt idx="421">
                  <c:v>2.105</c:v>
                </c:pt>
                <c:pt idx="422">
                  <c:v>2.11</c:v>
                </c:pt>
                <c:pt idx="423">
                  <c:v>2.115</c:v>
                </c:pt>
                <c:pt idx="424">
                  <c:v>2.12</c:v>
                </c:pt>
                <c:pt idx="425">
                  <c:v>2.125</c:v>
                </c:pt>
                <c:pt idx="426">
                  <c:v>2.13</c:v>
                </c:pt>
                <c:pt idx="427">
                  <c:v>2.135</c:v>
                </c:pt>
                <c:pt idx="428">
                  <c:v>2.14</c:v>
                </c:pt>
                <c:pt idx="429">
                  <c:v>2.145</c:v>
                </c:pt>
                <c:pt idx="430">
                  <c:v>2.15</c:v>
                </c:pt>
                <c:pt idx="431">
                  <c:v>2.155</c:v>
                </c:pt>
                <c:pt idx="432">
                  <c:v>2.16</c:v>
                </c:pt>
                <c:pt idx="433">
                  <c:v>2.165</c:v>
                </c:pt>
                <c:pt idx="434">
                  <c:v>2.17</c:v>
                </c:pt>
                <c:pt idx="435">
                  <c:v>2.175</c:v>
                </c:pt>
                <c:pt idx="436">
                  <c:v>2.18</c:v>
                </c:pt>
                <c:pt idx="437">
                  <c:v>2.185</c:v>
                </c:pt>
                <c:pt idx="438">
                  <c:v>2.19</c:v>
                </c:pt>
                <c:pt idx="439">
                  <c:v>2.195</c:v>
                </c:pt>
                <c:pt idx="440">
                  <c:v>2.2</c:v>
                </c:pt>
                <c:pt idx="441">
                  <c:v>2.205</c:v>
                </c:pt>
                <c:pt idx="442">
                  <c:v>2.21</c:v>
                </c:pt>
                <c:pt idx="443">
                  <c:v>2.215</c:v>
                </c:pt>
                <c:pt idx="444">
                  <c:v>2.22</c:v>
                </c:pt>
                <c:pt idx="445">
                  <c:v>2.225</c:v>
                </c:pt>
                <c:pt idx="446">
                  <c:v>2.23</c:v>
                </c:pt>
                <c:pt idx="447">
                  <c:v>2.235</c:v>
                </c:pt>
                <c:pt idx="448">
                  <c:v>2.24</c:v>
                </c:pt>
                <c:pt idx="449">
                  <c:v>2.245</c:v>
                </c:pt>
                <c:pt idx="450">
                  <c:v>2.25</c:v>
                </c:pt>
                <c:pt idx="451">
                  <c:v>2.255</c:v>
                </c:pt>
                <c:pt idx="452">
                  <c:v>2.26</c:v>
                </c:pt>
                <c:pt idx="453">
                  <c:v>2.265</c:v>
                </c:pt>
                <c:pt idx="454">
                  <c:v>2.27</c:v>
                </c:pt>
                <c:pt idx="455">
                  <c:v>2.275</c:v>
                </c:pt>
                <c:pt idx="456">
                  <c:v>2.28</c:v>
                </c:pt>
                <c:pt idx="457">
                  <c:v>2.285</c:v>
                </c:pt>
                <c:pt idx="458">
                  <c:v>2.29</c:v>
                </c:pt>
                <c:pt idx="459">
                  <c:v>2.295</c:v>
                </c:pt>
                <c:pt idx="460">
                  <c:v>2.3</c:v>
                </c:pt>
                <c:pt idx="461">
                  <c:v>2.305</c:v>
                </c:pt>
                <c:pt idx="462">
                  <c:v>2.31</c:v>
                </c:pt>
                <c:pt idx="463">
                  <c:v>2.315</c:v>
                </c:pt>
                <c:pt idx="464">
                  <c:v>2.32</c:v>
                </c:pt>
                <c:pt idx="465">
                  <c:v>2.325</c:v>
                </c:pt>
                <c:pt idx="466">
                  <c:v>2.33</c:v>
                </c:pt>
                <c:pt idx="467">
                  <c:v>2.335</c:v>
                </c:pt>
                <c:pt idx="468">
                  <c:v>2.34</c:v>
                </c:pt>
                <c:pt idx="469">
                  <c:v>2.345</c:v>
                </c:pt>
                <c:pt idx="470">
                  <c:v>2.35</c:v>
                </c:pt>
                <c:pt idx="471">
                  <c:v>2.355</c:v>
                </c:pt>
                <c:pt idx="472">
                  <c:v>2.36</c:v>
                </c:pt>
                <c:pt idx="473">
                  <c:v>2.365</c:v>
                </c:pt>
                <c:pt idx="474">
                  <c:v>2.37</c:v>
                </c:pt>
                <c:pt idx="475">
                  <c:v>2.375</c:v>
                </c:pt>
                <c:pt idx="476">
                  <c:v>2.38</c:v>
                </c:pt>
                <c:pt idx="477">
                  <c:v>2.385</c:v>
                </c:pt>
                <c:pt idx="478">
                  <c:v>2.39</c:v>
                </c:pt>
                <c:pt idx="479">
                  <c:v>2.395</c:v>
                </c:pt>
                <c:pt idx="480">
                  <c:v>2.4</c:v>
                </c:pt>
                <c:pt idx="481">
                  <c:v>2.405</c:v>
                </c:pt>
                <c:pt idx="482">
                  <c:v>2.41</c:v>
                </c:pt>
                <c:pt idx="483">
                  <c:v>2.415</c:v>
                </c:pt>
                <c:pt idx="484">
                  <c:v>2.42</c:v>
                </c:pt>
                <c:pt idx="485">
                  <c:v>2.425</c:v>
                </c:pt>
                <c:pt idx="486">
                  <c:v>2.43</c:v>
                </c:pt>
                <c:pt idx="487">
                  <c:v>2.435</c:v>
                </c:pt>
                <c:pt idx="488">
                  <c:v>2.44</c:v>
                </c:pt>
                <c:pt idx="489">
                  <c:v>2.445</c:v>
                </c:pt>
                <c:pt idx="490">
                  <c:v>2.45</c:v>
                </c:pt>
                <c:pt idx="491">
                  <c:v>2.455</c:v>
                </c:pt>
                <c:pt idx="492">
                  <c:v>2.46</c:v>
                </c:pt>
                <c:pt idx="493">
                  <c:v>2.465</c:v>
                </c:pt>
                <c:pt idx="494">
                  <c:v>2.47</c:v>
                </c:pt>
                <c:pt idx="495">
                  <c:v>2.475</c:v>
                </c:pt>
                <c:pt idx="496">
                  <c:v>2.48</c:v>
                </c:pt>
                <c:pt idx="497">
                  <c:v>2.485</c:v>
                </c:pt>
                <c:pt idx="498">
                  <c:v>2.49</c:v>
                </c:pt>
                <c:pt idx="499">
                  <c:v>2.495</c:v>
                </c:pt>
                <c:pt idx="500">
                  <c:v>2.5</c:v>
                </c:pt>
                <c:pt idx="501">
                  <c:v>2.505</c:v>
                </c:pt>
                <c:pt idx="502">
                  <c:v>2.51</c:v>
                </c:pt>
                <c:pt idx="503">
                  <c:v>2.515</c:v>
                </c:pt>
                <c:pt idx="504">
                  <c:v>2.52</c:v>
                </c:pt>
                <c:pt idx="505">
                  <c:v>2.525</c:v>
                </c:pt>
                <c:pt idx="506">
                  <c:v>2.53</c:v>
                </c:pt>
                <c:pt idx="507">
                  <c:v>2.535</c:v>
                </c:pt>
                <c:pt idx="508">
                  <c:v>2.54</c:v>
                </c:pt>
                <c:pt idx="509">
                  <c:v>2.545</c:v>
                </c:pt>
                <c:pt idx="510">
                  <c:v>2.55</c:v>
                </c:pt>
                <c:pt idx="511">
                  <c:v>2.555</c:v>
                </c:pt>
                <c:pt idx="512">
                  <c:v>2.56</c:v>
                </c:pt>
                <c:pt idx="513">
                  <c:v>2.565</c:v>
                </c:pt>
                <c:pt idx="514">
                  <c:v>2.57</c:v>
                </c:pt>
                <c:pt idx="515">
                  <c:v>2.575</c:v>
                </c:pt>
                <c:pt idx="516">
                  <c:v>2.58</c:v>
                </c:pt>
                <c:pt idx="517">
                  <c:v>2.585</c:v>
                </c:pt>
                <c:pt idx="518">
                  <c:v>2.59</c:v>
                </c:pt>
                <c:pt idx="519">
                  <c:v>2.595</c:v>
                </c:pt>
                <c:pt idx="520">
                  <c:v>2.6</c:v>
                </c:pt>
                <c:pt idx="521">
                  <c:v>2.605</c:v>
                </c:pt>
                <c:pt idx="522">
                  <c:v>2.61</c:v>
                </c:pt>
                <c:pt idx="523">
                  <c:v>2.615</c:v>
                </c:pt>
                <c:pt idx="524">
                  <c:v>2.62</c:v>
                </c:pt>
                <c:pt idx="525">
                  <c:v>2.625</c:v>
                </c:pt>
                <c:pt idx="526">
                  <c:v>2.63</c:v>
                </c:pt>
                <c:pt idx="527">
                  <c:v>2.635</c:v>
                </c:pt>
                <c:pt idx="528">
                  <c:v>2.64</c:v>
                </c:pt>
                <c:pt idx="529">
                  <c:v>2.645</c:v>
                </c:pt>
                <c:pt idx="530">
                  <c:v>2.65</c:v>
                </c:pt>
                <c:pt idx="531">
                  <c:v>2.655</c:v>
                </c:pt>
                <c:pt idx="532">
                  <c:v>2.66</c:v>
                </c:pt>
                <c:pt idx="533">
                  <c:v>2.665</c:v>
                </c:pt>
                <c:pt idx="534">
                  <c:v>2.67</c:v>
                </c:pt>
                <c:pt idx="535">
                  <c:v>2.675</c:v>
                </c:pt>
                <c:pt idx="536">
                  <c:v>2.68</c:v>
                </c:pt>
                <c:pt idx="537">
                  <c:v>2.685</c:v>
                </c:pt>
                <c:pt idx="538">
                  <c:v>2.69</c:v>
                </c:pt>
                <c:pt idx="539">
                  <c:v>2.695</c:v>
                </c:pt>
                <c:pt idx="540">
                  <c:v>2.7</c:v>
                </c:pt>
                <c:pt idx="541">
                  <c:v>2.705</c:v>
                </c:pt>
                <c:pt idx="542">
                  <c:v>2.71</c:v>
                </c:pt>
                <c:pt idx="543">
                  <c:v>2.715</c:v>
                </c:pt>
                <c:pt idx="544">
                  <c:v>2.72</c:v>
                </c:pt>
                <c:pt idx="545">
                  <c:v>2.725</c:v>
                </c:pt>
                <c:pt idx="546">
                  <c:v>2.73</c:v>
                </c:pt>
                <c:pt idx="547">
                  <c:v>2.735</c:v>
                </c:pt>
                <c:pt idx="548">
                  <c:v>2.74</c:v>
                </c:pt>
                <c:pt idx="549">
                  <c:v>2.745</c:v>
                </c:pt>
                <c:pt idx="550">
                  <c:v>2.75</c:v>
                </c:pt>
                <c:pt idx="551">
                  <c:v>2.755</c:v>
                </c:pt>
                <c:pt idx="552">
                  <c:v>2.76</c:v>
                </c:pt>
                <c:pt idx="553">
                  <c:v>2.765</c:v>
                </c:pt>
                <c:pt idx="554">
                  <c:v>2.77</c:v>
                </c:pt>
                <c:pt idx="555">
                  <c:v>2.775</c:v>
                </c:pt>
                <c:pt idx="556">
                  <c:v>2.78</c:v>
                </c:pt>
                <c:pt idx="557">
                  <c:v>2.785</c:v>
                </c:pt>
                <c:pt idx="558">
                  <c:v>2.79</c:v>
                </c:pt>
                <c:pt idx="559">
                  <c:v>2.795</c:v>
                </c:pt>
                <c:pt idx="560">
                  <c:v>2.8</c:v>
                </c:pt>
                <c:pt idx="561">
                  <c:v>2.805</c:v>
                </c:pt>
                <c:pt idx="562">
                  <c:v>2.81</c:v>
                </c:pt>
                <c:pt idx="563">
                  <c:v>2.815</c:v>
                </c:pt>
                <c:pt idx="564">
                  <c:v>2.82</c:v>
                </c:pt>
                <c:pt idx="565">
                  <c:v>2.825</c:v>
                </c:pt>
                <c:pt idx="566">
                  <c:v>2.83</c:v>
                </c:pt>
                <c:pt idx="567">
                  <c:v>2.835</c:v>
                </c:pt>
                <c:pt idx="568">
                  <c:v>2.84</c:v>
                </c:pt>
                <c:pt idx="569">
                  <c:v>2.845</c:v>
                </c:pt>
                <c:pt idx="570">
                  <c:v>2.85</c:v>
                </c:pt>
                <c:pt idx="571">
                  <c:v>2.855</c:v>
                </c:pt>
                <c:pt idx="572">
                  <c:v>2.86</c:v>
                </c:pt>
                <c:pt idx="573">
                  <c:v>2.865</c:v>
                </c:pt>
                <c:pt idx="574">
                  <c:v>2.87</c:v>
                </c:pt>
                <c:pt idx="575">
                  <c:v>2.875</c:v>
                </c:pt>
                <c:pt idx="576">
                  <c:v>2.88</c:v>
                </c:pt>
                <c:pt idx="577">
                  <c:v>2.885</c:v>
                </c:pt>
                <c:pt idx="578">
                  <c:v>2.89</c:v>
                </c:pt>
                <c:pt idx="579">
                  <c:v>2.895</c:v>
                </c:pt>
                <c:pt idx="580">
                  <c:v>2.9</c:v>
                </c:pt>
                <c:pt idx="581">
                  <c:v>2.905</c:v>
                </c:pt>
                <c:pt idx="582">
                  <c:v>2.91</c:v>
                </c:pt>
                <c:pt idx="583">
                  <c:v>2.915</c:v>
                </c:pt>
                <c:pt idx="584">
                  <c:v>2.92</c:v>
                </c:pt>
                <c:pt idx="585">
                  <c:v>2.925</c:v>
                </c:pt>
                <c:pt idx="586">
                  <c:v>2.93</c:v>
                </c:pt>
                <c:pt idx="587">
                  <c:v>2.935</c:v>
                </c:pt>
                <c:pt idx="588">
                  <c:v>2.94</c:v>
                </c:pt>
                <c:pt idx="589">
                  <c:v>2.945</c:v>
                </c:pt>
                <c:pt idx="590">
                  <c:v>2.95</c:v>
                </c:pt>
                <c:pt idx="591">
                  <c:v>2.955</c:v>
                </c:pt>
                <c:pt idx="592">
                  <c:v>2.96</c:v>
                </c:pt>
                <c:pt idx="593">
                  <c:v>2.965</c:v>
                </c:pt>
                <c:pt idx="594">
                  <c:v>2.97</c:v>
                </c:pt>
                <c:pt idx="595">
                  <c:v>2.975</c:v>
                </c:pt>
                <c:pt idx="596">
                  <c:v>2.98</c:v>
                </c:pt>
                <c:pt idx="597">
                  <c:v>2.985</c:v>
                </c:pt>
                <c:pt idx="598">
                  <c:v>2.99</c:v>
                </c:pt>
                <c:pt idx="599">
                  <c:v>2.995</c:v>
                </c:pt>
                <c:pt idx="600">
                  <c:v>3</c:v>
                </c:pt>
                <c:pt idx="601">
                  <c:v>3.005</c:v>
                </c:pt>
                <c:pt idx="602">
                  <c:v>3.01</c:v>
                </c:pt>
                <c:pt idx="603">
                  <c:v>3.015</c:v>
                </c:pt>
                <c:pt idx="604">
                  <c:v>3.02</c:v>
                </c:pt>
                <c:pt idx="605">
                  <c:v>3.025</c:v>
                </c:pt>
                <c:pt idx="606">
                  <c:v>3.03</c:v>
                </c:pt>
                <c:pt idx="607">
                  <c:v>3.035</c:v>
                </c:pt>
                <c:pt idx="608">
                  <c:v>3.04</c:v>
                </c:pt>
                <c:pt idx="609">
                  <c:v>3.045</c:v>
                </c:pt>
                <c:pt idx="610">
                  <c:v>3.05</c:v>
                </c:pt>
                <c:pt idx="611">
                  <c:v>3.055</c:v>
                </c:pt>
                <c:pt idx="612">
                  <c:v>3.06</c:v>
                </c:pt>
                <c:pt idx="613">
                  <c:v>3.065</c:v>
                </c:pt>
                <c:pt idx="614">
                  <c:v>3.07</c:v>
                </c:pt>
                <c:pt idx="615">
                  <c:v>3.075</c:v>
                </c:pt>
                <c:pt idx="616">
                  <c:v>3.08</c:v>
                </c:pt>
                <c:pt idx="617">
                  <c:v>3.085</c:v>
                </c:pt>
                <c:pt idx="618">
                  <c:v>3.09</c:v>
                </c:pt>
                <c:pt idx="619">
                  <c:v>3.095</c:v>
                </c:pt>
                <c:pt idx="620">
                  <c:v>3.1</c:v>
                </c:pt>
                <c:pt idx="621">
                  <c:v>3.105</c:v>
                </c:pt>
                <c:pt idx="622">
                  <c:v>3.11</c:v>
                </c:pt>
                <c:pt idx="623">
                  <c:v>3.115</c:v>
                </c:pt>
                <c:pt idx="624">
                  <c:v>3.12</c:v>
                </c:pt>
                <c:pt idx="625">
                  <c:v>3.125</c:v>
                </c:pt>
                <c:pt idx="626">
                  <c:v>3.13</c:v>
                </c:pt>
                <c:pt idx="627">
                  <c:v>3.135</c:v>
                </c:pt>
                <c:pt idx="628">
                  <c:v>3.14</c:v>
                </c:pt>
                <c:pt idx="629">
                  <c:v>3.145</c:v>
                </c:pt>
                <c:pt idx="630">
                  <c:v>3.15</c:v>
                </c:pt>
                <c:pt idx="631">
                  <c:v>3.155</c:v>
                </c:pt>
                <c:pt idx="632">
                  <c:v>3.16</c:v>
                </c:pt>
                <c:pt idx="633">
                  <c:v>3.165</c:v>
                </c:pt>
                <c:pt idx="634">
                  <c:v>3.17</c:v>
                </c:pt>
                <c:pt idx="635">
                  <c:v>3.175</c:v>
                </c:pt>
                <c:pt idx="636">
                  <c:v>3.18</c:v>
                </c:pt>
                <c:pt idx="637">
                  <c:v>3.185</c:v>
                </c:pt>
                <c:pt idx="638">
                  <c:v>3.19</c:v>
                </c:pt>
                <c:pt idx="639">
                  <c:v>3.195</c:v>
                </c:pt>
                <c:pt idx="640">
                  <c:v>3.2</c:v>
                </c:pt>
                <c:pt idx="641">
                  <c:v>3.205</c:v>
                </c:pt>
                <c:pt idx="642">
                  <c:v>3.21</c:v>
                </c:pt>
                <c:pt idx="643">
                  <c:v>3.215</c:v>
                </c:pt>
                <c:pt idx="644">
                  <c:v>3.22</c:v>
                </c:pt>
                <c:pt idx="645">
                  <c:v>3.225</c:v>
                </c:pt>
                <c:pt idx="646">
                  <c:v>3.23</c:v>
                </c:pt>
                <c:pt idx="647">
                  <c:v>3.235</c:v>
                </c:pt>
                <c:pt idx="648">
                  <c:v>3.24</c:v>
                </c:pt>
                <c:pt idx="649">
                  <c:v>3.245</c:v>
                </c:pt>
                <c:pt idx="650">
                  <c:v>3.25</c:v>
                </c:pt>
                <c:pt idx="651">
                  <c:v>3.255</c:v>
                </c:pt>
                <c:pt idx="652">
                  <c:v>3.26</c:v>
                </c:pt>
                <c:pt idx="653">
                  <c:v>3.265</c:v>
                </c:pt>
                <c:pt idx="654">
                  <c:v>3.27</c:v>
                </c:pt>
                <c:pt idx="655">
                  <c:v>3.275</c:v>
                </c:pt>
                <c:pt idx="656">
                  <c:v>3.28</c:v>
                </c:pt>
                <c:pt idx="657">
                  <c:v>3.285</c:v>
                </c:pt>
                <c:pt idx="658">
                  <c:v>3.29</c:v>
                </c:pt>
                <c:pt idx="659">
                  <c:v>3.295</c:v>
                </c:pt>
                <c:pt idx="660">
                  <c:v>3.3</c:v>
                </c:pt>
                <c:pt idx="661">
                  <c:v>3.305</c:v>
                </c:pt>
                <c:pt idx="662">
                  <c:v>3.31</c:v>
                </c:pt>
                <c:pt idx="663">
                  <c:v>3.315</c:v>
                </c:pt>
                <c:pt idx="664">
                  <c:v>3.32</c:v>
                </c:pt>
                <c:pt idx="665">
                  <c:v>3.325</c:v>
                </c:pt>
                <c:pt idx="666">
                  <c:v>3.33</c:v>
                </c:pt>
                <c:pt idx="667">
                  <c:v>3.335</c:v>
                </c:pt>
                <c:pt idx="668">
                  <c:v>3.34</c:v>
                </c:pt>
                <c:pt idx="669">
                  <c:v>3.345</c:v>
                </c:pt>
                <c:pt idx="670">
                  <c:v>3.35</c:v>
                </c:pt>
                <c:pt idx="671">
                  <c:v>3.355</c:v>
                </c:pt>
                <c:pt idx="672">
                  <c:v>3.36</c:v>
                </c:pt>
                <c:pt idx="673">
                  <c:v>3.365</c:v>
                </c:pt>
                <c:pt idx="674">
                  <c:v>3.37</c:v>
                </c:pt>
                <c:pt idx="675">
                  <c:v>3.375</c:v>
                </c:pt>
                <c:pt idx="676">
                  <c:v>3.38</c:v>
                </c:pt>
                <c:pt idx="677">
                  <c:v>3.385</c:v>
                </c:pt>
                <c:pt idx="678">
                  <c:v>3.39</c:v>
                </c:pt>
                <c:pt idx="679">
                  <c:v>3.395</c:v>
                </c:pt>
                <c:pt idx="680">
                  <c:v>3.4</c:v>
                </c:pt>
                <c:pt idx="681">
                  <c:v>3.405</c:v>
                </c:pt>
                <c:pt idx="682">
                  <c:v>3.41</c:v>
                </c:pt>
                <c:pt idx="683">
                  <c:v>3.415</c:v>
                </c:pt>
                <c:pt idx="684">
                  <c:v>3.42</c:v>
                </c:pt>
                <c:pt idx="685">
                  <c:v>3.425</c:v>
                </c:pt>
                <c:pt idx="686">
                  <c:v>3.43</c:v>
                </c:pt>
                <c:pt idx="687">
                  <c:v>3.435</c:v>
                </c:pt>
                <c:pt idx="688">
                  <c:v>3.44</c:v>
                </c:pt>
                <c:pt idx="689">
                  <c:v>3.445</c:v>
                </c:pt>
                <c:pt idx="690">
                  <c:v>3.45</c:v>
                </c:pt>
                <c:pt idx="691">
                  <c:v>3.455</c:v>
                </c:pt>
                <c:pt idx="692">
                  <c:v>3.46</c:v>
                </c:pt>
                <c:pt idx="693">
                  <c:v>3.465</c:v>
                </c:pt>
                <c:pt idx="694">
                  <c:v>3.47</c:v>
                </c:pt>
                <c:pt idx="695">
                  <c:v>3.475</c:v>
                </c:pt>
                <c:pt idx="696">
                  <c:v>3.48</c:v>
                </c:pt>
                <c:pt idx="697">
                  <c:v>3.485</c:v>
                </c:pt>
                <c:pt idx="698">
                  <c:v>3.49</c:v>
                </c:pt>
                <c:pt idx="699">
                  <c:v>3.495</c:v>
                </c:pt>
                <c:pt idx="700">
                  <c:v>3.5</c:v>
                </c:pt>
                <c:pt idx="701">
                  <c:v>3.505</c:v>
                </c:pt>
                <c:pt idx="702">
                  <c:v>3.51</c:v>
                </c:pt>
                <c:pt idx="703">
                  <c:v>3.515</c:v>
                </c:pt>
                <c:pt idx="704">
                  <c:v>3.52</c:v>
                </c:pt>
                <c:pt idx="705">
                  <c:v>3.525</c:v>
                </c:pt>
                <c:pt idx="706">
                  <c:v>3.53</c:v>
                </c:pt>
                <c:pt idx="707">
                  <c:v>3.535</c:v>
                </c:pt>
                <c:pt idx="708">
                  <c:v>3.54</c:v>
                </c:pt>
                <c:pt idx="709">
                  <c:v>3.545</c:v>
                </c:pt>
                <c:pt idx="710">
                  <c:v>3.55</c:v>
                </c:pt>
                <c:pt idx="711">
                  <c:v>3.555</c:v>
                </c:pt>
                <c:pt idx="712">
                  <c:v>3.56</c:v>
                </c:pt>
                <c:pt idx="713">
                  <c:v>3.565</c:v>
                </c:pt>
                <c:pt idx="714">
                  <c:v>3.57</c:v>
                </c:pt>
                <c:pt idx="715">
                  <c:v>3.575</c:v>
                </c:pt>
                <c:pt idx="716">
                  <c:v>3.58</c:v>
                </c:pt>
                <c:pt idx="717">
                  <c:v>3.585</c:v>
                </c:pt>
                <c:pt idx="718">
                  <c:v>3.59</c:v>
                </c:pt>
                <c:pt idx="719">
                  <c:v>3.595</c:v>
                </c:pt>
                <c:pt idx="720">
                  <c:v>3.6</c:v>
                </c:pt>
                <c:pt idx="721">
                  <c:v>3.605</c:v>
                </c:pt>
                <c:pt idx="722">
                  <c:v>3.61</c:v>
                </c:pt>
                <c:pt idx="723">
                  <c:v>3.615</c:v>
                </c:pt>
                <c:pt idx="724">
                  <c:v>3.62</c:v>
                </c:pt>
                <c:pt idx="725">
                  <c:v>3.625</c:v>
                </c:pt>
                <c:pt idx="726">
                  <c:v>3.63</c:v>
                </c:pt>
                <c:pt idx="727">
                  <c:v>3.635</c:v>
                </c:pt>
                <c:pt idx="728">
                  <c:v>3.64</c:v>
                </c:pt>
                <c:pt idx="729">
                  <c:v>3.645</c:v>
                </c:pt>
                <c:pt idx="730">
                  <c:v>3.65</c:v>
                </c:pt>
                <c:pt idx="731">
                  <c:v>3.655</c:v>
                </c:pt>
                <c:pt idx="732">
                  <c:v>3.66</c:v>
                </c:pt>
                <c:pt idx="733">
                  <c:v>3.665</c:v>
                </c:pt>
                <c:pt idx="734">
                  <c:v>3.67</c:v>
                </c:pt>
                <c:pt idx="735">
                  <c:v>3.675</c:v>
                </c:pt>
                <c:pt idx="736">
                  <c:v>3.68</c:v>
                </c:pt>
                <c:pt idx="737">
                  <c:v>3.685</c:v>
                </c:pt>
                <c:pt idx="738">
                  <c:v>3.69</c:v>
                </c:pt>
                <c:pt idx="739">
                  <c:v>3.695</c:v>
                </c:pt>
                <c:pt idx="740">
                  <c:v>3.7</c:v>
                </c:pt>
                <c:pt idx="741">
                  <c:v>3.705</c:v>
                </c:pt>
                <c:pt idx="742">
                  <c:v>3.71</c:v>
                </c:pt>
                <c:pt idx="743">
                  <c:v>3.715</c:v>
                </c:pt>
                <c:pt idx="744">
                  <c:v>3.72</c:v>
                </c:pt>
                <c:pt idx="745">
                  <c:v>3.725</c:v>
                </c:pt>
                <c:pt idx="746">
                  <c:v>3.73</c:v>
                </c:pt>
                <c:pt idx="747">
                  <c:v>3.735</c:v>
                </c:pt>
                <c:pt idx="748">
                  <c:v>3.74</c:v>
                </c:pt>
                <c:pt idx="749">
                  <c:v>3.745</c:v>
                </c:pt>
                <c:pt idx="750">
                  <c:v>3.75</c:v>
                </c:pt>
                <c:pt idx="751">
                  <c:v>3.755</c:v>
                </c:pt>
                <c:pt idx="752">
                  <c:v>3.76</c:v>
                </c:pt>
                <c:pt idx="753">
                  <c:v>3.765</c:v>
                </c:pt>
                <c:pt idx="754">
                  <c:v>3.77</c:v>
                </c:pt>
                <c:pt idx="755">
                  <c:v>3.775</c:v>
                </c:pt>
                <c:pt idx="756">
                  <c:v>3.78</c:v>
                </c:pt>
                <c:pt idx="757">
                  <c:v>3.785</c:v>
                </c:pt>
                <c:pt idx="758">
                  <c:v>3.79</c:v>
                </c:pt>
                <c:pt idx="759">
                  <c:v>3.795</c:v>
                </c:pt>
                <c:pt idx="760">
                  <c:v>3.8</c:v>
                </c:pt>
                <c:pt idx="761">
                  <c:v>3.805</c:v>
                </c:pt>
                <c:pt idx="762">
                  <c:v>3.81</c:v>
                </c:pt>
                <c:pt idx="763">
                  <c:v>3.815</c:v>
                </c:pt>
                <c:pt idx="764">
                  <c:v>3.82</c:v>
                </c:pt>
                <c:pt idx="765">
                  <c:v>3.825</c:v>
                </c:pt>
                <c:pt idx="766">
                  <c:v>3.83</c:v>
                </c:pt>
                <c:pt idx="767">
                  <c:v>3.835</c:v>
                </c:pt>
                <c:pt idx="768">
                  <c:v>3.84</c:v>
                </c:pt>
                <c:pt idx="769">
                  <c:v>3.845</c:v>
                </c:pt>
                <c:pt idx="770">
                  <c:v>3.85</c:v>
                </c:pt>
                <c:pt idx="771">
                  <c:v>3.855</c:v>
                </c:pt>
                <c:pt idx="772">
                  <c:v>3.86</c:v>
                </c:pt>
                <c:pt idx="773">
                  <c:v>3.865</c:v>
                </c:pt>
                <c:pt idx="774">
                  <c:v>3.87</c:v>
                </c:pt>
                <c:pt idx="775">
                  <c:v>3.875</c:v>
                </c:pt>
                <c:pt idx="776">
                  <c:v>3.88</c:v>
                </c:pt>
                <c:pt idx="777">
                  <c:v>3.885</c:v>
                </c:pt>
                <c:pt idx="778">
                  <c:v>3.89</c:v>
                </c:pt>
                <c:pt idx="779">
                  <c:v>3.895</c:v>
                </c:pt>
                <c:pt idx="780">
                  <c:v>3.9</c:v>
                </c:pt>
                <c:pt idx="781">
                  <c:v>3.905</c:v>
                </c:pt>
                <c:pt idx="782">
                  <c:v>3.91</c:v>
                </c:pt>
                <c:pt idx="783">
                  <c:v>3.915</c:v>
                </c:pt>
                <c:pt idx="784">
                  <c:v>3.92</c:v>
                </c:pt>
                <c:pt idx="785">
                  <c:v>3.925</c:v>
                </c:pt>
                <c:pt idx="786">
                  <c:v>3.93</c:v>
                </c:pt>
                <c:pt idx="787">
                  <c:v>3.935</c:v>
                </c:pt>
                <c:pt idx="788">
                  <c:v>3.94</c:v>
                </c:pt>
                <c:pt idx="789">
                  <c:v>3.945</c:v>
                </c:pt>
                <c:pt idx="790">
                  <c:v>3.95</c:v>
                </c:pt>
                <c:pt idx="791">
                  <c:v>3.955</c:v>
                </c:pt>
                <c:pt idx="792">
                  <c:v>3.96</c:v>
                </c:pt>
                <c:pt idx="793">
                  <c:v>3.965</c:v>
                </c:pt>
                <c:pt idx="794">
                  <c:v>3.97</c:v>
                </c:pt>
                <c:pt idx="795">
                  <c:v>3.975</c:v>
                </c:pt>
                <c:pt idx="796">
                  <c:v>3.98</c:v>
                </c:pt>
                <c:pt idx="797">
                  <c:v>3.985</c:v>
                </c:pt>
                <c:pt idx="798">
                  <c:v>3.99</c:v>
                </c:pt>
                <c:pt idx="799">
                  <c:v>3.995</c:v>
                </c:pt>
                <c:pt idx="800">
                  <c:v>4</c:v>
                </c:pt>
                <c:pt idx="801">
                  <c:v>4.005</c:v>
                </c:pt>
                <c:pt idx="802">
                  <c:v>4.01</c:v>
                </c:pt>
                <c:pt idx="803">
                  <c:v>4.015</c:v>
                </c:pt>
                <c:pt idx="804">
                  <c:v>4.02</c:v>
                </c:pt>
                <c:pt idx="805">
                  <c:v>4.025</c:v>
                </c:pt>
                <c:pt idx="806">
                  <c:v>4.03</c:v>
                </c:pt>
                <c:pt idx="807">
                  <c:v>4.035</c:v>
                </c:pt>
                <c:pt idx="808">
                  <c:v>4.04</c:v>
                </c:pt>
                <c:pt idx="809">
                  <c:v>4.045</c:v>
                </c:pt>
                <c:pt idx="810">
                  <c:v>4.05</c:v>
                </c:pt>
                <c:pt idx="811">
                  <c:v>4.055</c:v>
                </c:pt>
                <c:pt idx="812">
                  <c:v>4.06</c:v>
                </c:pt>
                <c:pt idx="813">
                  <c:v>4.065</c:v>
                </c:pt>
                <c:pt idx="814">
                  <c:v>4.07</c:v>
                </c:pt>
                <c:pt idx="815">
                  <c:v>4.075</c:v>
                </c:pt>
                <c:pt idx="816">
                  <c:v>4.08</c:v>
                </c:pt>
                <c:pt idx="817">
                  <c:v>4.085</c:v>
                </c:pt>
                <c:pt idx="818">
                  <c:v>4.09</c:v>
                </c:pt>
                <c:pt idx="819">
                  <c:v>4.095</c:v>
                </c:pt>
                <c:pt idx="820">
                  <c:v>4.1</c:v>
                </c:pt>
                <c:pt idx="821">
                  <c:v>4.105</c:v>
                </c:pt>
                <c:pt idx="822">
                  <c:v>4.11</c:v>
                </c:pt>
                <c:pt idx="823">
                  <c:v>4.115</c:v>
                </c:pt>
                <c:pt idx="824">
                  <c:v>4.12</c:v>
                </c:pt>
                <c:pt idx="825">
                  <c:v>4.125</c:v>
                </c:pt>
                <c:pt idx="826">
                  <c:v>4.13</c:v>
                </c:pt>
                <c:pt idx="827">
                  <c:v>4.135</c:v>
                </c:pt>
                <c:pt idx="828">
                  <c:v>4.14</c:v>
                </c:pt>
                <c:pt idx="829">
                  <c:v>4.145</c:v>
                </c:pt>
                <c:pt idx="830">
                  <c:v>4.15</c:v>
                </c:pt>
                <c:pt idx="831">
                  <c:v>4.155</c:v>
                </c:pt>
                <c:pt idx="832">
                  <c:v>4.16</c:v>
                </c:pt>
                <c:pt idx="833">
                  <c:v>4.165</c:v>
                </c:pt>
                <c:pt idx="834">
                  <c:v>4.17</c:v>
                </c:pt>
                <c:pt idx="835">
                  <c:v>4.175</c:v>
                </c:pt>
                <c:pt idx="836">
                  <c:v>4.18</c:v>
                </c:pt>
                <c:pt idx="837">
                  <c:v>4.185</c:v>
                </c:pt>
                <c:pt idx="838">
                  <c:v>4.19</c:v>
                </c:pt>
                <c:pt idx="839">
                  <c:v>4.195</c:v>
                </c:pt>
                <c:pt idx="840">
                  <c:v>4.2</c:v>
                </c:pt>
                <c:pt idx="841">
                  <c:v>4.205</c:v>
                </c:pt>
                <c:pt idx="842">
                  <c:v>4.21</c:v>
                </c:pt>
                <c:pt idx="843">
                  <c:v>4.215</c:v>
                </c:pt>
                <c:pt idx="844">
                  <c:v>4.22</c:v>
                </c:pt>
                <c:pt idx="845">
                  <c:v>4.225</c:v>
                </c:pt>
                <c:pt idx="846">
                  <c:v>4.23</c:v>
                </c:pt>
                <c:pt idx="847">
                  <c:v>4.235</c:v>
                </c:pt>
                <c:pt idx="848">
                  <c:v>4.24</c:v>
                </c:pt>
                <c:pt idx="849">
                  <c:v>4.245</c:v>
                </c:pt>
                <c:pt idx="850">
                  <c:v>4.25</c:v>
                </c:pt>
                <c:pt idx="851">
                  <c:v>4.255</c:v>
                </c:pt>
                <c:pt idx="852">
                  <c:v>4.26</c:v>
                </c:pt>
                <c:pt idx="853">
                  <c:v>4.265</c:v>
                </c:pt>
                <c:pt idx="854">
                  <c:v>4.27</c:v>
                </c:pt>
                <c:pt idx="855">
                  <c:v>4.275</c:v>
                </c:pt>
                <c:pt idx="856">
                  <c:v>4.28</c:v>
                </c:pt>
                <c:pt idx="857">
                  <c:v>4.285</c:v>
                </c:pt>
                <c:pt idx="858">
                  <c:v>4.29</c:v>
                </c:pt>
                <c:pt idx="859">
                  <c:v>4.295</c:v>
                </c:pt>
                <c:pt idx="860">
                  <c:v>4.3</c:v>
                </c:pt>
                <c:pt idx="861">
                  <c:v>4.305</c:v>
                </c:pt>
                <c:pt idx="862">
                  <c:v>4.31</c:v>
                </c:pt>
                <c:pt idx="863">
                  <c:v>4.315</c:v>
                </c:pt>
                <c:pt idx="864">
                  <c:v>4.32</c:v>
                </c:pt>
                <c:pt idx="865">
                  <c:v>4.325</c:v>
                </c:pt>
                <c:pt idx="866">
                  <c:v>4.33</c:v>
                </c:pt>
                <c:pt idx="867">
                  <c:v>4.335</c:v>
                </c:pt>
                <c:pt idx="868">
                  <c:v>4.34</c:v>
                </c:pt>
                <c:pt idx="869">
                  <c:v>4.345</c:v>
                </c:pt>
                <c:pt idx="870">
                  <c:v>4.35</c:v>
                </c:pt>
                <c:pt idx="871">
                  <c:v>4.355</c:v>
                </c:pt>
                <c:pt idx="872">
                  <c:v>4.36</c:v>
                </c:pt>
                <c:pt idx="873">
                  <c:v>4.365</c:v>
                </c:pt>
                <c:pt idx="874">
                  <c:v>4.37</c:v>
                </c:pt>
                <c:pt idx="875">
                  <c:v>4.375</c:v>
                </c:pt>
                <c:pt idx="876">
                  <c:v>4.38</c:v>
                </c:pt>
                <c:pt idx="877">
                  <c:v>4.385</c:v>
                </c:pt>
                <c:pt idx="878">
                  <c:v>4.39</c:v>
                </c:pt>
                <c:pt idx="879">
                  <c:v>4.395</c:v>
                </c:pt>
                <c:pt idx="880">
                  <c:v>4.4</c:v>
                </c:pt>
                <c:pt idx="881">
                  <c:v>4.405</c:v>
                </c:pt>
                <c:pt idx="882">
                  <c:v>4.41</c:v>
                </c:pt>
                <c:pt idx="883">
                  <c:v>4.415</c:v>
                </c:pt>
                <c:pt idx="884">
                  <c:v>4.42</c:v>
                </c:pt>
                <c:pt idx="885">
                  <c:v>4.425</c:v>
                </c:pt>
                <c:pt idx="886">
                  <c:v>4.43</c:v>
                </c:pt>
                <c:pt idx="887">
                  <c:v>4.435</c:v>
                </c:pt>
                <c:pt idx="888">
                  <c:v>4.44</c:v>
                </c:pt>
                <c:pt idx="889">
                  <c:v>4.445</c:v>
                </c:pt>
                <c:pt idx="890">
                  <c:v>4.45</c:v>
                </c:pt>
                <c:pt idx="891">
                  <c:v>4.455</c:v>
                </c:pt>
                <c:pt idx="892">
                  <c:v>4.46</c:v>
                </c:pt>
                <c:pt idx="893">
                  <c:v>4.465</c:v>
                </c:pt>
                <c:pt idx="894">
                  <c:v>4.47</c:v>
                </c:pt>
                <c:pt idx="895">
                  <c:v>4.475</c:v>
                </c:pt>
                <c:pt idx="896">
                  <c:v>4.48</c:v>
                </c:pt>
                <c:pt idx="897">
                  <c:v>4.485</c:v>
                </c:pt>
                <c:pt idx="898">
                  <c:v>4.49</c:v>
                </c:pt>
                <c:pt idx="899">
                  <c:v>4.495</c:v>
                </c:pt>
                <c:pt idx="900">
                  <c:v>4.5</c:v>
                </c:pt>
                <c:pt idx="901">
                  <c:v>4.505</c:v>
                </c:pt>
                <c:pt idx="902">
                  <c:v>4.51</c:v>
                </c:pt>
                <c:pt idx="903">
                  <c:v>4.515</c:v>
                </c:pt>
                <c:pt idx="904">
                  <c:v>4.52</c:v>
                </c:pt>
                <c:pt idx="905">
                  <c:v>4.525</c:v>
                </c:pt>
                <c:pt idx="906">
                  <c:v>4.53</c:v>
                </c:pt>
                <c:pt idx="907">
                  <c:v>4.535</c:v>
                </c:pt>
                <c:pt idx="908">
                  <c:v>4.54</c:v>
                </c:pt>
                <c:pt idx="909">
                  <c:v>4.545</c:v>
                </c:pt>
                <c:pt idx="910">
                  <c:v>4.55</c:v>
                </c:pt>
                <c:pt idx="911">
                  <c:v>4.555</c:v>
                </c:pt>
                <c:pt idx="912">
                  <c:v>4.56</c:v>
                </c:pt>
                <c:pt idx="913">
                  <c:v>4.565</c:v>
                </c:pt>
                <c:pt idx="914">
                  <c:v>4.57</c:v>
                </c:pt>
                <c:pt idx="915">
                  <c:v>4.575</c:v>
                </c:pt>
                <c:pt idx="916">
                  <c:v>4.58</c:v>
                </c:pt>
                <c:pt idx="917">
                  <c:v>4.585</c:v>
                </c:pt>
                <c:pt idx="918">
                  <c:v>4.59</c:v>
                </c:pt>
                <c:pt idx="919">
                  <c:v>4.595</c:v>
                </c:pt>
                <c:pt idx="920">
                  <c:v>4.6</c:v>
                </c:pt>
                <c:pt idx="921">
                  <c:v>4.605</c:v>
                </c:pt>
                <c:pt idx="922">
                  <c:v>4.61</c:v>
                </c:pt>
                <c:pt idx="923">
                  <c:v>4.615</c:v>
                </c:pt>
                <c:pt idx="924">
                  <c:v>4.62</c:v>
                </c:pt>
                <c:pt idx="925">
                  <c:v>4.625</c:v>
                </c:pt>
                <c:pt idx="926">
                  <c:v>4.63</c:v>
                </c:pt>
                <c:pt idx="927">
                  <c:v>4.635</c:v>
                </c:pt>
                <c:pt idx="928">
                  <c:v>4.64</c:v>
                </c:pt>
                <c:pt idx="929">
                  <c:v>4.645</c:v>
                </c:pt>
                <c:pt idx="930">
                  <c:v>4.65</c:v>
                </c:pt>
                <c:pt idx="931">
                  <c:v>4.655</c:v>
                </c:pt>
                <c:pt idx="932">
                  <c:v>4.66</c:v>
                </c:pt>
                <c:pt idx="933">
                  <c:v>4.665</c:v>
                </c:pt>
                <c:pt idx="934">
                  <c:v>4.67</c:v>
                </c:pt>
                <c:pt idx="935">
                  <c:v>4.675</c:v>
                </c:pt>
                <c:pt idx="936">
                  <c:v>4.68</c:v>
                </c:pt>
                <c:pt idx="937">
                  <c:v>4.685</c:v>
                </c:pt>
                <c:pt idx="938">
                  <c:v>4.69</c:v>
                </c:pt>
                <c:pt idx="939">
                  <c:v>4.695</c:v>
                </c:pt>
                <c:pt idx="940">
                  <c:v>4.7</c:v>
                </c:pt>
                <c:pt idx="941">
                  <c:v>4.705</c:v>
                </c:pt>
                <c:pt idx="942">
                  <c:v>4.71</c:v>
                </c:pt>
                <c:pt idx="943">
                  <c:v>4.715</c:v>
                </c:pt>
                <c:pt idx="944">
                  <c:v>4.72</c:v>
                </c:pt>
                <c:pt idx="945">
                  <c:v>4.725</c:v>
                </c:pt>
                <c:pt idx="946">
                  <c:v>4.73</c:v>
                </c:pt>
                <c:pt idx="947">
                  <c:v>4.735</c:v>
                </c:pt>
                <c:pt idx="948">
                  <c:v>4.74</c:v>
                </c:pt>
                <c:pt idx="949">
                  <c:v>4.745</c:v>
                </c:pt>
                <c:pt idx="950">
                  <c:v>4.75</c:v>
                </c:pt>
                <c:pt idx="951">
                  <c:v>4.755</c:v>
                </c:pt>
                <c:pt idx="952">
                  <c:v>4.76</c:v>
                </c:pt>
                <c:pt idx="953">
                  <c:v>4.765</c:v>
                </c:pt>
                <c:pt idx="954">
                  <c:v>4.77</c:v>
                </c:pt>
                <c:pt idx="955">
                  <c:v>4.775</c:v>
                </c:pt>
                <c:pt idx="956">
                  <c:v>4.78</c:v>
                </c:pt>
                <c:pt idx="957">
                  <c:v>4.785</c:v>
                </c:pt>
                <c:pt idx="958">
                  <c:v>4.79</c:v>
                </c:pt>
                <c:pt idx="959">
                  <c:v>4.795</c:v>
                </c:pt>
                <c:pt idx="960">
                  <c:v>4.8</c:v>
                </c:pt>
                <c:pt idx="961">
                  <c:v>4.805</c:v>
                </c:pt>
                <c:pt idx="962">
                  <c:v>4.81</c:v>
                </c:pt>
                <c:pt idx="963">
                  <c:v>4.815</c:v>
                </c:pt>
                <c:pt idx="964">
                  <c:v>4.82</c:v>
                </c:pt>
                <c:pt idx="965">
                  <c:v>4.825</c:v>
                </c:pt>
                <c:pt idx="966">
                  <c:v>4.83</c:v>
                </c:pt>
                <c:pt idx="967">
                  <c:v>4.835</c:v>
                </c:pt>
                <c:pt idx="968">
                  <c:v>4.84</c:v>
                </c:pt>
                <c:pt idx="969">
                  <c:v>4.845</c:v>
                </c:pt>
                <c:pt idx="970">
                  <c:v>4.85</c:v>
                </c:pt>
                <c:pt idx="971">
                  <c:v>4.855</c:v>
                </c:pt>
                <c:pt idx="972">
                  <c:v>4.86</c:v>
                </c:pt>
                <c:pt idx="973">
                  <c:v>4.865</c:v>
                </c:pt>
                <c:pt idx="974">
                  <c:v>4.87</c:v>
                </c:pt>
                <c:pt idx="975">
                  <c:v>4.875</c:v>
                </c:pt>
                <c:pt idx="976">
                  <c:v>4.88</c:v>
                </c:pt>
                <c:pt idx="977">
                  <c:v>4.885</c:v>
                </c:pt>
                <c:pt idx="978">
                  <c:v>4.89</c:v>
                </c:pt>
                <c:pt idx="979">
                  <c:v>4.895</c:v>
                </c:pt>
                <c:pt idx="980">
                  <c:v>4.9</c:v>
                </c:pt>
                <c:pt idx="981">
                  <c:v>4.905</c:v>
                </c:pt>
                <c:pt idx="982">
                  <c:v>4.91</c:v>
                </c:pt>
                <c:pt idx="983">
                  <c:v>4.915</c:v>
                </c:pt>
                <c:pt idx="984">
                  <c:v>4.92</c:v>
                </c:pt>
                <c:pt idx="985">
                  <c:v>4.925</c:v>
                </c:pt>
                <c:pt idx="986">
                  <c:v>4.93</c:v>
                </c:pt>
                <c:pt idx="987">
                  <c:v>4.935</c:v>
                </c:pt>
                <c:pt idx="988">
                  <c:v>4.94</c:v>
                </c:pt>
                <c:pt idx="989">
                  <c:v>4.945</c:v>
                </c:pt>
                <c:pt idx="990">
                  <c:v>4.95</c:v>
                </c:pt>
                <c:pt idx="991">
                  <c:v>4.955</c:v>
                </c:pt>
                <c:pt idx="992">
                  <c:v>4.96</c:v>
                </c:pt>
                <c:pt idx="993">
                  <c:v>4.965</c:v>
                </c:pt>
                <c:pt idx="994">
                  <c:v>4.97</c:v>
                </c:pt>
                <c:pt idx="995">
                  <c:v>4.975</c:v>
                </c:pt>
                <c:pt idx="996">
                  <c:v>4.98</c:v>
                </c:pt>
                <c:pt idx="997">
                  <c:v>4.985</c:v>
                </c:pt>
                <c:pt idx="998">
                  <c:v>4.99</c:v>
                </c:pt>
                <c:pt idx="999">
                  <c:v>4.995</c:v>
                </c:pt>
                <c:pt idx="1000">
                  <c:v>5</c:v>
                </c:pt>
              </c:strCache>
              <c:extLst xmlns:c16r2="http://schemas.microsoft.com/office/drawing/2015/06/chart"/>
            </c:strRef>
          </c:cat>
          <c:val>
            <c:numRef>
              <c:f>Sheet1!$C$2:$C$1002</c:f>
              <c:numCache>
                <c:formatCode>General</c:formatCode>
                <c:ptCount val="10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128.0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95.0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93.0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59.0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74.0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87.0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77.0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54.0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45.0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37.0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30.0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28.0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14.0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17.0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13.0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23.0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11.0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37.0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61.0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79.0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94.0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81.0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80.0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88.0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79.0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93.0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74.0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63.0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58.0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80.0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76.0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50.0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58.0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45.0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33.0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</c:v>
                </c:pt>
                <c:pt idx="298">
                  <c:v>0.0</c:v>
                </c:pt>
                <c:pt idx="299">
                  <c:v>21.0</c:v>
                </c:pt>
                <c:pt idx="300">
                  <c:v>0.0</c:v>
                </c:pt>
                <c:pt idx="301">
                  <c:v>0.0</c:v>
                </c:pt>
                <c:pt idx="302">
                  <c:v>0.0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23.0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14.0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19.0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11.0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19.0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32.0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62.0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70.0</c:v>
                </c:pt>
                <c:pt idx="367">
                  <c:v>0.0</c:v>
                </c:pt>
                <c:pt idx="368">
                  <c:v>0.0</c:v>
                </c:pt>
                <c:pt idx="369">
                  <c:v>0.0</c:v>
                </c:pt>
                <c:pt idx="370">
                  <c:v>0.0</c:v>
                </c:pt>
                <c:pt idx="371">
                  <c:v>0.0</c:v>
                </c:pt>
                <c:pt idx="372">
                  <c:v>0.0</c:v>
                </c:pt>
                <c:pt idx="373">
                  <c:v>0.0</c:v>
                </c:pt>
                <c:pt idx="374">
                  <c:v>63.0</c:v>
                </c:pt>
                <c:pt idx="375">
                  <c:v>0.0</c:v>
                </c:pt>
                <c:pt idx="376">
                  <c:v>0.0</c:v>
                </c:pt>
                <c:pt idx="377">
                  <c:v>0.0</c:v>
                </c:pt>
                <c:pt idx="378">
                  <c:v>0.0</c:v>
                </c:pt>
                <c:pt idx="379">
                  <c:v>0.0</c:v>
                </c:pt>
                <c:pt idx="380">
                  <c:v>0.0</c:v>
                </c:pt>
                <c:pt idx="381">
                  <c:v>0.0</c:v>
                </c:pt>
                <c:pt idx="382">
                  <c:v>0.0</c:v>
                </c:pt>
                <c:pt idx="383">
                  <c:v>74.0</c:v>
                </c:pt>
                <c:pt idx="384">
                  <c:v>0.0</c:v>
                </c:pt>
                <c:pt idx="385">
                  <c:v>0.0</c:v>
                </c:pt>
                <c:pt idx="386">
                  <c:v>0.0</c:v>
                </c:pt>
                <c:pt idx="387">
                  <c:v>0.0</c:v>
                </c:pt>
                <c:pt idx="388">
                  <c:v>0.0</c:v>
                </c:pt>
                <c:pt idx="389">
                  <c:v>0.0</c:v>
                </c:pt>
                <c:pt idx="390">
                  <c:v>0.0</c:v>
                </c:pt>
                <c:pt idx="391">
                  <c:v>70.0</c:v>
                </c:pt>
                <c:pt idx="392">
                  <c:v>0.0</c:v>
                </c:pt>
                <c:pt idx="393">
                  <c:v>0.0</c:v>
                </c:pt>
                <c:pt idx="394">
                  <c:v>0.0</c:v>
                </c:pt>
                <c:pt idx="395">
                  <c:v>0.0</c:v>
                </c:pt>
                <c:pt idx="396">
                  <c:v>0.0</c:v>
                </c:pt>
                <c:pt idx="397">
                  <c:v>0.0</c:v>
                </c:pt>
                <c:pt idx="398">
                  <c:v>0.0</c:v>
                </c:pt>
                <c:pt idx="399">
                  <c:v>69.0</c:v>
                </c:pt>
                <c:pt idx="400">
                  <c:v>0.0</c:v>
                </c:pt>
                <c:pt idx="401">
                  <c:v>0.0</c:v>
                </c:pt>
                <c:pt idx="402">
                  <c:v>0.0</c:v>
                </c:pt>
                <c:pt idx="403">
                  <c:v>0.0</c:v>
                </c:pt>
                <c:pt idx="404">
                  <c:v>0.0</c:v>
                </c:pt>
                <c:pt idx="405">
                  <c:v>0.0</c:v>
                </c:pt>
                <c:pt idx="406">
                  <c:v>0.0</c:v>
                </c:pt>
                <c:pt idx="407">
                  <c:v>0.0</c:v>
                </c:pt>
                <c:pt idx="408">
                  <c:v>83.0</c:v>
                </c:pt>
                <c:pt idx="409">
                  <c:v>0.0</c:v>
                </c:pt>
                <c:pt idx="410">
                  <c:v>0.0</c:v>
                </c:pt>
                <c:pt idx="411">
                  <c:v>0.0</c:v>
                </c:pt>
                <c:pt idx="412">
                  <c:v>0.0</c:v>
                </c:pt>
                <c:pt idx="413">
                  <c:v>0.0</c:v>
                </c:pt>
                <c:pt idx="414">
                  <c:v>0.0</c:v>
                </c:pt>
                <c:pt idx="415">
                  <c:v>0.0</c:v>
                </c:pt>
                <c:pt idx="416">
                  <c:v>46.0</c:v>
                </c:pt>
                <c:pt idx="417">
                  <c:v>0.0</c:v>
                </c:pt>
                <c:pt idx="418">
                  <c:v>0.0</c:v>
                </c:pt>
                <c:pt idx="419">
                  <c:v>0.0</c:v>
                </c:pt>
                <c:pt idx="420">
                  <c:v>0.0</c:v>
                </c:pt>
                <c:pt idx="421">
                  <c:v>0.0</c:v>
                </c:pt>
                <c:pt idx="422">
                  <c:v>0.0</c:v>
                </c:pt>
                <c:pt idx="423">
                  <c:v>0.0</c:v>
                </c:pt>
                <c:pt idx="424">
                  <c:v>58.0</c:v>
                </c:pt>
                <c:pt idx="425">
                  <c:v>0.0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0.0</c:v>
                </c:pt>
                <c:pt idx="431">
                  <c:v>0.0</c:v>
                </c:pt>
                <c:pt idx="432">
                  <c:v>0.0</c:v>
                </c:pt>
                <c:pt idx="433">
                  <c:v>38.0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0.0</c:v>
                </c:pt>
                <c:pt idx="441">
                  <c:v>46.0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57.0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0.0</c:v>
                </c:pt>
                <c:pt idx="456">
                  <c:v>0.0</c:v>
                </c:pt>
                <c:pt idx="457">
                  <c:v>0.0</c:v>
                </c:pt>
                <c:pt idx="458">
                  <c:v>52.0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0.0</c:v>
                </c:pt>
                <c:pt idx="465">
                  <c:v>0.0</c:v>
                </c:pt>
                <c:pt idx="466">
                  <c:v>27.0</c:v>
                </c:pt>
                <c:pt idx="467">
                  <c:v>0.0</c:v>
                </c:pt>
                <c:pt idx="468">
                  <c:v>0.0</c:v>
                </c:pt>
                <c:pt idx="469">
                  <c:v>0.0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21.0</c:v>
                </c:pt>
                <c:pt idx="475">
                  <c:v>0.0</c:v>
                </c:pt>
                <c:pt idx="476">
                  <c:v>0.0</c:v>
                </c:pt>
                <c:pt idx="477">
                  <c:v>0.0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24.0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0.0</c:v>
                </c:pt>
                <c:pt idx="489">
                  <c:v>0.0</c:v>
                </c:pt>
                <c:pt idx="490">
                  <c:v>0.0</c:v>
                </c:pt>
                <c:pt idx="491">
                  <c:v>20.0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24.0</c:v>
                </c:pt>
                <c:pt idx="500">
                  <c:v>0.0</c:v>
                </c:pt>
                <c:pt idx="501">
                  <c:v>0.0</c:v>
                </c:pt>
                <c:pt idx="502">
                  <c:v>0.0</c:v>
                </c:pt>
                <c:pt idx="503">
                  <c:v>0.0</c:v>
                </c:pt>
                <c:pt idx="504">
                  <c:v>0.0</c:v>
                </c:pt>
                <c:pt idx="505">
                  <c:v>0.0</c:v>
                </c:pt>
                <c:pt idx="506">
                  <c:v>0.0</c:v>
                </c:pt>
                <c:pt idx="507">
                  <c:v>0.0</c:v>
                </c:pt>
                <c:pt idx="508">
                  <c:v>18.0</c:v>
                </c:pt>
                <c:pt idx="509">
                  <c:v>0.0</c:v>
                </c:pt>
                <c:pt idx="510">
                  <c:v>0.0</c:v>
                </c:pt>
                <c:pt idx="511">
                  <c:v>0.0</c:v>
                </c:pt>
                <c:pt idx="512">
                  <c:v>0.0</c:v>
                </c:pt>
                <c:pt idx="513">
                  <c:v>0.0</c:v>
                </c:pt>
                <c:pt idx="514">
                  <c:v>0.0</c:v>
                </c:pt>
                <c:pt idx="515">
                  <c:v>0.0</c:v>
                </c:pt>
                <c:pt idx="516">
                  <c:v>20.0</c:v>
                </c:pt>
                <c:pt idx="517">
                  <c:v>0.0</c:v>
                </c:pt>
                <c:pt idx="518">
                  <c:v>0.0</c:v>
                </c:pt>
                <c:pt idx="519">
                  <c:v>0.0</c:v>
                </c:pt>
                <c:pt idx="520">
                  <c:v>0.0</c:v>
                </c:pt>
                <c:pt idx="521">
                  <c:v>0.0</c:v>
                </c:pt>
                <c:pt idx="522">
                  <c:v>0.0</c:v>
                </c:pt>
                <c:pt idx="523">
                  <c:v>0.0</c:v>
                </c:pt>
                <c:pt idx="524">
                  <c:v>16.0</c:v>
                </c:pt>
                <c:pt idx="525">
                  <c:v>0.0</c:v>
                </c:pt>
                <c:pt idx="526">
                  <c:v>0.0</c:v>
                </c:pt>
                <c:pt idx="527">
                  <c:v>0.0</c:v>
                </c:pt>
                <c:pt idx="528">
                  <c:v>0.0</c:v>
                </c:pt>
                <c:pt idx="529">
                  <c:v>0.0</c:v>
                </c:pt>
                <c:pt idx="530">
                  <c:v>0.0</c:v>
                </c:pt>
                <c:pt idx="531">
                  <c:v>0.0</c:v>
                </c:pt>
                <c:pt idx="532">
                  <c:v>0.0</c:v>
                </c:pt>
                <c:pt idx="533">
                  <c:v>16.0</c:v>
                </c:pt>
                <c:pt idx="534">
                  <c:v>0.0</c:v>
                </c:pt>
                <c:pt idx="535">
                  <c:v>0.0</c:v>
                </c:pt>
                <c:pt idx="536">
                  <c:v>0.0</c:v>
                </c:pt>
                <c:pt idx="537">
                  <c:v>0.0</c:v>
                </c:pt>
                <c:pt idx="538">
                  <c:v>0.0</c:v>
                </c:pt>
                <c:pt idx="539">
                  <c:v>0.0</c:v>
                </c:pt>
                <c:pt idx="540">
                  <c:v>0.0</c:v>
                </c:pt>
                <c:pt idx="541">
                  <c:v>20.0</c:v>
                </c:pt>
                <c:pt idx="542">
                  <c:v>0.0</c:v>
                </c:pt>
                <c:pt idx="543">
                  <c:v>0.0</c:v>
                </c:pt>
                <c:pt idx="544">
                  <c:v>0.0</c:v>
                </c:pt>
                <c:pt idx="545">
                  <c:v>0.0</c:v>
                </c:pt>
                <c:pt idx="546">
                  <c:v>0.0</c:v>
                </c:pt>
                <c:pt idx="547">
                  <c:v>0.0</c:v>
                </c:pt>
                <c:pt idx="548">
                  <c:v>0.0</c:v>
                </c:pt>
                <c:pt idx="549">
                  <c:v>31.0</c:v>
                </c:pt>
                <c:pt idx="550">
                  <c:v>0.0</c:v>
                </c:pt>
                <c:pt idx="551">
                  <c:v>0.0</c:v>
                </c:pt>
                <c:pt idx="552">
                  <c:v>0.0</c:v>
                </c:pt>
                <c:pt idx="553">
                  <c:v>0.0</c:v>
                </c:pt>
                <c:pt idx="554">
                  <c:v>0.0</c:v>
                </c:pt>
                <c:pt idx="555">
                  <c:v>0.0</c:v>
                </c:pt>
                <c:pt idx="556">
                  <c:v>0.0</c:v>
                </c:pt>
                <c:pt idx="557">
                  <c:v>0.0</c:v>
                </c:pt>
                <c:pt idx="558">
                  <c:v>42.0</c:v>
                </c:pt>
                <c:pt idx="559">
                  <c:v>0.0</c:v>
                </c:pt>
                <c:pt idx="560">
                  <c:v>0.0</c:v>
                </c:pt>
                <c:pt idx="561">
                  <c:v>0.0</c:v>
                </c:pt>
                <c:pt idx="562">
                  <c:v>0.0</c:v>
                </c:pt>
                <c:pt idx="563">
                  <c:v>0.0</c:v>
                </c:pt>
                <c:pt idx="564">
                  <c:v>0.0</c:v>
                </c:pt>
                <c:pt idx="565">
                  <c:v>0.0</c:v>
                </c:pt>
                <c:pt idx="566">
                  <c:v>73.0</c:v>
                </c:pt>
                <c:pt idx="567">
                  <c:v>0.0</c:v>
                </c:pt>
                <c:pt idx="568">
                  <c:v>0.0</c:v>
                </c:pt>
                <c:pt idx="569">
                  <c:v>0.0</c:v>
                </c:pt>
                <c:pt idx="570">
                  <c:v>0.0</c:v>
                </c:pt>
                <c:pt idx="571">
                  <c:v>0.0</c:v>
                </c:pt>
                <c:pt idx="572">
                  <c:v>0.0</c:v>
                </c:pt>
                <c:pt idx="573">
                  <c:v>0.0</c:v>
                </c:pt>
                <c:pt idx="574">
                  <c:v>66.0</c:v>
                </c:pt>
                <c:pt idx="575">
                  <c:v>0.0</c:v>
                </c:pt>
                <c:pt idx="576">
                  <c:v>0.0</c:v>
                </c:pt>
                <c:pt idx="577">
                  <c:v>0.0</c:v>
                </c:pt>
                <c:pt idx="578">
                  <c:v>0.0</c:v>
                </c:pt>
                <c:pt idx="579">
                  <c:v>0.0</c:v>
                </c:pt>
                <c:pt idx="580">
                  <c:v>0.0</c:v>
                </c:pt>
                <c:pt idx="581">
                  <c:v>0.0</c:v>
                </c:pt>
                <c:pt idx="582">
                  <c:v>0.0</c:v>
                </c:pt>
                <c:pt idx="583">
                  <c:v>86.0</c:v>
                </c:pt>
                <c:pt idx="584">
                  <c:v>0.0</c:v>
                </c:pt>
                <c:pt idx="585">
                  <c:v>0.0</c:v>
                </c:pt>
                <c:pt idx="586">
                  <c:v>0.0</c:v>
                </c:pt>
                <c:pt idx="587">
                  <c:v>0.0</c:v>
                </c:pt>
                <c:pt idx="588">
                  <c:v>0.0</c:v>
                </c:pt>
                <c:pt idx="589">
                  <c:v>0.0</c:v>
                </c:pt>
                <c:pt idx="590">
                  <c:v>0.0</c:v>
                </c:pt>
                <c:pt idx="591">
                  <c:v>61.0</c:v>
                </c:pt>
                <c:pt idx="592">
                  <c:v>0.0</c:v>
                </c:pt>
                <c:pt idx="593">
                  <c:v>0.0</c:v>
                </c:pt>
                <c:pt idx="594">
                  <c:v>0.0</c:v>
                </c:pt>
                <c:pt idx="595">
                  <c:v>0.0</c:v>
                </c:pt>
                <c:pt idx="596">
                  <c:v>0.0</c:v>
                </c:pt>
                <c:pt idx="597">
                  <c:v>0.0</c:v>
                </c:pt>
                <c:pt idx="598">
                  <c:v>0.0</c:v>
                </c:pt>
                <c:pt idx="599">
                  <c:v>66.0</c:v>
                </c:pt>
                <c:pt idx="600">
                  <c:v>0.0</c:v>
                </c:pt>
                <c:pt idx="601">
                  <c:v>0.0</c:v>
                </c:pt>
                <c:pt idx="602">
                  <c:v>0.0</c:v>
                </c:pt>
                <c:pt idx="603">
                  <c:v>0.0</c:v>
                </c:pt>
                <c:pt idx="604">
                  <c:v>0.0</c:v>
                </c:pt>
                <c:pt idx="605">
                  <c:v>0.0</c:v>
                </c:pt>
                <c:pt idx="606">
                  <c:v>0.0</c:v>
                </c:pt>
                <c:pt idx="607">
                  <c:v>0.0</c:v>
                </c:pt>
                <c:pt idx="608">
                  <c:v>81.0</c:v>
                </c:pt>
                <c:pt idx="609">
                  <c:v>0.0</c:v>
                </c:pt>
                <c:pt idx="610">
                  <c:v>0.0</c:v>
                </c:pt>
                <c:pt idx="611">
                  <c:v>0.0</c:v>
                </c:pt>
                <c:pt idx="612">
                  <c:v>0.0</c:v>
                </c:pt>
                <c:pt idx="613">
                  <c:v>0.0</c:v>
                </c:pt>
                <c:pt idx="614">
                  <c:v>0.0</c:v>
                </c:pt>
                <c:pt idx="615">
                  <c:v>0.0</c:v>
                </c:pt>
                <c:pt idx="616">
                  <c:v>61.0</c:v>
                </c:pt>
                <c:pt idx="617">
                  <c:v>0.0</c:v>
                </c:pt>
                <c:pt idx="618">
                  <c:v>0.0</c:v>
                </c:pt>
                <c:pt idx="619">
                  <c:v>0.0</c:v>
                </c:pt>
                <c:pt idx="620">
                  <c:v>0.0</c:v>
                </c:pt>
                <c:pt idx="621">
                  <c:v>0.0</c:v>
                </c:pt>
                <c:pt idx="622">
                  <c:v>0.0</c:v>
                </c:pt>
                <c:pt idx="623">
                  <c:v>0.0</c:v>
                </c:pt>
                <c:pt idx="624">
                  <c:v>63.0</c:v>
                </c:pt>
                <c:pt idx="625">
                  <c:v>0.0</c:v>
                </c:pt>
                <c:pt idx="626">
                  <c:v>0.0</c:v>
                </c:pt>
                <c:pt idx="627">
                  <c:v>0.0</c:v>
                </c:pt>
                <c:pt idx="628">
                  <c:v>0.0</c:v>
                </c:pt>
                <c:pt idx="629">
                  <c:v>0.0</c:v>
                </c:pt>
                <c:pt idx="630">
                  <c:v>0.0</c:v>
                </c:pt>
                <c:pt idx="631">
                  <c:v>0.0</c:v>
                </c:pt>
                <c:pt idx="632">
                  <c:v>0.0</c:v>
                </c:pt>
                <c:pt idx="633">
                  <c:v>42.0</c:v>
                </c:pt>
                <c:pt idx="634">
                  <c:v>0.0</c:v>
                </c:pt>
                <c:pt idx="635">
                  <c:v>0.0</c:v>
                </c:pt>
                <c:pt idx="636">
                  <c:v>0.0</c:v>
                </c:pt>
                <c:pt idx="637">
                  <c:v>0.0</c:v>
                </c:pt>
                <c:pt idx="638">
                  <c:v>0.0</c:v>
                </c:pt>
                <c:pt idx="639">
                  <c:v>0.0</c:v>
                </c:pt>
                <c:pt idx="640">
                  <c:v>0.0</c:v>
                </c:pt>
                <c:pt idx="641">
                  <c:v>42.0</c:v>
                </c:pt>
                <c:pt idx="642">
                  <c:v>0.0</c:v>
                </c:pt>
                <c:pt idx="643">
                  <c:v>0.0</c:v>
                </c:pt>
                <c:pt idx="644">
                  <c:v>0.0</c:v>
                </c:pt>
                <c:pt idx="645">
                  <c:v>0.0</c:v>
                </c:pt>
                <c:pt idx="646">
                  <c:v>0.0</c:v>
                </c:pt>
                <c:pt idx="647">
                  <c:v>0.0</c:v>
                </c:pt>
                <c:pt idx="648">
                  <c:v>0.0</c:v>
                </c:pt>
                <c:pt idx="649">
                  <c:v>48.0</c:v>
                </c:pt>
                <c:pt idx="650">
                  <c:v>0.0</c:v>
                </c:pt>
                <c:pt idx="651">
                  <c:v>0.0</c:v>
                </c:pt>
                <c:pt idx="652">
                  <c:v>0.0</c:v>
                </c:pt>
                <c:pt idx="653">
                  <c:v>0.0</c:v>
                </c:pt>
                <c:pt idx="654">
                  <c:v>0.0</c:v>
                </c:pt>
                <c:pt idx="655">
                  <c:v>0.0</c:v>
                </c:pt>
                <c:pt idx="656">
                  <c:v>0.0</c:v>
                </c:pt>
                <c:pt idx="657">
                  <c:v>0.0</c:v>
                </c:pt>
                <c:pt idx="658">
                  <c:v>35.0</c:v>
                </c:pt>
                <c:pt idx="659">
                  <c:v>0.0</c:v>
                </c:pt>
                <c:pt idx="660">
                  <c:v>0.0</c:v>
                </c:pt>
                <c:pt idx="661">
                  <c:v>0.0</c:v>
                </c:pt>
                <c:pt idx="662">
                  <c:v>0.0</c:v>
                </c:pt>
                <c:pt idx="663">
                  <c:v>0.0</c:v>
                </c:pt>
                <c:pt idx="664">
                  <c:v>0.0</c:v>
                </c:pt>
                <c:pt idx="665">
                  <c:v>0.0</c:v>
                </c:pt>
                <c:pt idx="666">
                  <c:v>44.0</c:v>
                </c:pt>
                <c:pt idx="667">
                  <c:v>0.0</c:v>
                </c:pt>
                <c:pt idx="668">
                  <c:v>0.0</c:v>
                </c:pt>
                <c:pt idx="669">
                  <c:v>0.0</c:v>
                </c:pt>
                <c:pt idx="670">
                  <c:v>0.0</c:v>
                </c:pt>
                <c:pt idx="671">
                  <c:v>0.0</c:v>
                </c:pt>
                <c:pt idx="672">
                  <c:v>0.0</c:v>
                </c:pt>
                <c:pt idx="673">
                  <c:v>0.0</c:v>
                </c:pt>
                <c:pt idx="674">
                  <c:v>41.0</c:v>
                </c:pt>
                <c:pt idx="675">
                  <c:v>0.0</c:v>
                </c:pt>
                <c:pt idx="676">
                  <c:v>0.0</c:v>
                </c:pt>
                <c:pt idx="677">
                  <c:v>0.0</c:v>
                </c:pt>
                <c:pt idx="678">
                  <c:v>0.0</c:v>
                </c:pt>
                <c:pt idx="679">
                  <c:v>0.0</c:v>
                </c:pt>
                <c:pt idx="680">
                  <c:v>0.0</c:v>
                </c:pt>
                <c:pt idx="681">
                  <c:v>0.0</c:v>
                </c:pt>
                <c:pt idx="682">
                  <c:v>0.0</c:v>
                </c:pt>
                <c:pt idx="683">
                  <c:v>26.0</c:v>
                </c:pt>
                <c:pt idx="684">
                  <c:v>0.0</c:v>
                </c:pt>
                <c:pt idx="685">
                  <c:v>0.0</c:v>
                </c:pt>
                <c:pt idx="686">
                  <c:v>0.0</c:v>
                </c:pt>
                <c:pt idx="687">
                  <c:v>0.0</c:v>
                </c:pt>
                <c:pt idx="688">
                  <c:v>0.0</c:v>
                </c:pt>
                <c:pt idx="689">
                  <c:v>0.0</c:v>
                </c:pt>
                <c:pt idx="690">
                  <c:v>0.0</c:v>
                </c:pt>
                <c:pt idx="691">
                  <c:v>18.0</c:v>
                </c:pt>
                <c:pt idx="692">
                  <c:v>0.0</c:v>
                </c:pt>
                <c:pt idx="693">
                  <c:v>0.0</c:v>
                </c:pt>
                <c:pt idx="694">
                  <c:v>0.0</c:v>
                </c:pt>
                <c:pt idx="695">
                  <c:v>0.0</c:v>
                </c:pt>
                <c:pt idx="696">
                  <c:v>0.0</c:v>
                </c:pt>
                <c:pt idx="697">
                  <c:v>0.0</c:v>
                </c:pt>
                <c:pt idx="698">
                  <c:v>0.0</c:v>
                </c:pt>
                <c:pt idx="699">
                  <c:v>18.0</c:v>
                </c:pt>
                <c:pt idx="700">
                  <c:v>0.0</c:v>
                </c:pt>
                <c:pt idx="701">
                  <c:v>0.0</c:v>
                </c:pt>
                <c:pt idx="702">
                  <c:v>0.0</c:v>
                </c:pt>
                <c:pt idx="703">
                  <c:v>0.0</c:v>
                </c:pt>
                <c:pt idx="704">
                  <c:v>0.0</c:v>
                </c:pt>
                <c:pt idx="705">
                  <c:v>0.0</c:v>
                </c:pt>
                <c:pt idx="706">
                  <c:v>0.0</c:v>
                </c:pt>
                <c:pt idx="707">
                  <c:v>0.0</c:v>
                </c:pt>
                <c:pt idx="708">
                  <c:v>14.0</c:v>
                </c:pt>
                <c:pt idx="709">
                  <c:v>0.0</c:v>
                </c:pt>
                <c:pt idx="710">
                  <c:v>0.0</c:v>
                </c:pt>
                <c:pt idx="711">
                  <c:v>0.0</c:v>
                </c:pt>
                <c:pt idx="712">
                  <c:v>0.0</c:v>
                </c:pt>
                <c:pt idx="713">
                  <c:v>0.0</c:v>
                </c:pt>
                <c:pt idx="714">
                  <c:v>0.0</c:v>
                </c:pt>
                <c:pt idx="715">
                  <c:v>0.0</c:v>
                </c:pt>
                <c:pt idx="716">
                  <c:v>13.0</c:v>
                </c:pt>
                <c:pt idx="717">
                  <c:v>0.0</c:v>
                </c:pt>
                <c:pt idx="718">
                  <c:v>0.0</c:v>
                </c:pt>
                <c:pt idx="719">
                  <c:v>0.0</c:v>
                </c:pt>
                <c:pt idx="720">
                  <c:v>0.0</c:v>
                </c:pt>
                <c:pt idx="721">
                  <c:v>0.0</c:v>
                </c:pt>
                <c:pt idx="722">
                  <c:v>0.0</c:v>
                </c:pt>
                <c:pt idx="723">
                  <c:v>0.0</c:v>
                </c:pt>
                <c:pt idx="724">
                  <c:v>13.0</c:v>
                </c:pt>
                <c:pt idx="725">
                  <c:v>0.0</c:v>
                </c:pt>
                <c:pt idx="726">
                  <c:v>0.0</c:v>
                </c:pt>
                <c:pt idx="727">
                  <c:v>0.0</c:v>
                </c:pt>
                <c:pt idx="728">
                  <c:v>0.0</c:v>
                </c:pt>
                <c:pt idx="729">
                  <c:v>0.0</c:v>
                </c:pt>
                <c:pt idx="730">
                  <c:v>0.0</c:v>
                </c:pt>
                <c:pt idx="731">
                  <c:v>0.0</c:v>
                </c:pt>
                <c:pt idx="732">
                  <c:v>0.0</c:v>
                </c:pt>
                <c:pt idx="733">
                  <c:v>13.0</c:v>
                </c:pt>
                <c:pt idx="734">
                  <c:v>0.0</c:v>
                </c:pt>
                <c:pt idx="735">
                  <c:v>0.0</c:v>
                </c:pt>
                <c:pt idx="736">
                  <c:v>0.0</c:v>
                </c:pt>
                <c:pt idx="737">
                  <c:v>0.0</c:v>
                </c:pt>
                <c:pt idx="738">
                  <c:v>0.0</c:v>
                </c:pt>
                <c:pt idx="739">
                  <c:v>0.0</c:v>
                </c:pt>
                <c:pt idx="740">
                  <c:v>0.0</c:v>
                </c:pt>
                <c:pt idx="741">
                  <c:v>13.0</c:v>
                </c:pt>
                <c:pt idx="742">
                  <c:v>0.0</c:v>
                </c:pt>
                <c:pt idx="743">
                  <c:v>0.0</c:v>
                </c:pt>
                <c:pt idx="744">
                  <c:v>0.0</c:v>
                </c:pt>
                <c:pt idx="745">
                  <c:v>0.0</c:v>
                </c:pt>
                <c:pt idx="746">
                  <c:v>0.0</c:v>
                </c:pt>
                <c:pt idx="747">
                  <c:v>0.0</c:v>
                </c:pt>
                <c:pt idx="748">
                  <c:v>0.0</c:v>
                </c:pt>
                <c:pt idx="749">
                  <c:v>21.0</c:v>
                </c:pt>
                <c:pt idx="750">
                  <c:v>0.0</c:v>
                </c:pt>
                <c:pt idx="751">
                  <c:v>0.0</c:v>
                </c:pt>
                <c:pt idx="752">
                  <c:v>0.0</c:v>
                </c:pt>
                <c:pt idx="753">
                  <c:v>0.0</c:v>
                </c:pt>
                <c:pt idx="754">
                  <c:v>0.0</c:v>
                </c:pt>
                <c:pt idx="755">
                  <c:v>0.0</c:v>
                </c:pt>
                <c:pt idx="756">
                  <c:v>0.0</c:v>
                </c:pt>
                <c:pt idx="757">
                  <c:v>0.0</c:v>
                </c:pt>
                <c:pt idx="758">
                  <c:v>34.0</c:v>
                </c:pt>
                <c:pt idx="759">
                  <c:v>0.0</c:v>
                </c:pt>
                <c:pt idx="760">
                  <c:v>0.0</c:v>
                </c:pt>
                <c:pt idx="761">
                  <c:v>0.0</c:v>
                </c:pt>
                <c:pt idx="762">
                  <c:v>0.0</c:v>
                </c:pt>
                <c:pt idx="763">
                  <c:v>0.0</c:v>
                </c:pt>
                <c:pt idx="764">
                  <c:v>0.0</c:v>
                </c:pt>
                <c:pt idx="765">
                  <c:v>0.0</c:v>
                </c:pt>
                <c:pt idx="766">
                  <c:v>44.0</c:v>
                </c:pt>
                <c:pt idx="767">
                  <c:v>0.0</c:v>
                </c:pt>
                <c:pt idx="768">
                  <c:v>0.0</c:v>
                </c:pt>
                <c:pt idx="769">
                  <c:v>0.0</c:v>
                </c:pt>
                <c:pt idx="770">
                  <c:v>0.0</c:v>
                </c:pt>
                <c:pt idx="771">
                  <c:v>0.0</c:v>
                </c:pt>
                <c:pt idx="772">
                  <c:v>0.0</c:v>
                </c:pt>
                <c:pt idx="773">
                  <c:v>0.0</c:v>
                </c:pt>
                <c:pt idx="774">
                  <c:v>53.0</c:v>
                </c:pt>
                <c:pt idx="775">
                  <c:v>0.0</c:v>
                </c:pt>
                <c:pt idx="776">
                  <c:v>0.0</c:v>
                </c:pt>
                <c:pt idx="777">
                  <c:v>0.0</c:v>
                </c:pt>
                <c:pt idx="778">
                  <c:v>0.0</c:v>
                </c:pt>
                <c:pt idx="779">
                  <c:v>0.0</c:v>
                </c:pt>
                <c:pt idx="780">
                  <c:v>0.0</c:v>
                </c:pt>
                <c:pt idx="781">
                  <c:v>0.0</c:v>
                </c:pt>
                <c:pt idx="782">
                  <c:v>0.0</c:v>
                </c:pt>
                <c:pt idx="783">
                  <c:v>49.0</c:v>
                </c:pt>
                <c:pt idx="784">
                  <c:v>0.0</c:v>
                </c:pt>
                <c:pt idx="785">
                  <c:v>0.0</c:v>
                </c:pt>
                <c:pt idx="786">
                  <c:v>0.0</c:v>
                </c:pt>
                <c:pt idx="787">
                  <c:v>0.0</c:v>
                </c:pt>
                <c:pt idx="788">
                  <c:v>0.0</c:v>
                </c:pt>
                <c:pt idx="789">
                  <c:v>0.0</c:v>
                </c:pt>
                <c:pt idx="790">
                  <c:v>0.0</c:v>
                </c:pt>
                <c:pt idx="791">
                  <c:v>49.0</c:v>
                </c:pt>
                <c:pt idx="792">
                  <c:v>0.0</c:v>
                </c:pt>
                <c:pt idx="793">
                  <c:v>0.0</c:v>
                </c:pt>
                <c:pt idx="794">
                  <c:v>0.0</c:v>
                </c:pt>
                <c:pt idx="795">
                  <c:v>0.0</c:v>
                </c:pt>
                <c:pt idx="796">
                  <c:v>0.0</c:v>
                </c:pt>
                <c:pt idx="797">
                  <c:v>0.0</c:v>
                </c:pt>
                <c:pt idx="798">
                  <c:v>0.0</c:v>
                </c:pt>
                <c:pt idx="799">
                  <c:v>49.0</c:v>
                </c:pt>
                <c:pt idx="800">
                  <c:v>0.0</c:v>
                </c:pt>
                <c:pt idx="801">
                  <c:v>0.0</c:v>
                </c:pt>
                <c:pt idx="802">
                  <c:v>0.0</c:v>
                </c:pt>
                <c:pt idx="803">
                  <c:v>0.0</c:v>
                </c:pt>
                <c:pt idx="804">
                  <c:v>0.0</c:v>
                </c:pt>
                <c:pt idx="805">
                  <c:v>0.0</c:v>
                </c:pt>
                <c:pt idx="806">
                  <c:v>0.0</c:v>
                </c:pt>
                <c:pt idx="807">
                  <c:v>0.0</c:v>
                </c:pt>
                <c:pt idx="808">
                  <c:v>44.0</c:v>
                </c:pt>
                <c:pt idx="809">
                  <c:v>0.0</c:v>
                </c:pt>
                <c:pt idx="810">
                  <c:v>0.0</c:v>
                </c:pt>
                <c:pt idx="811">
                  <c:v>0.0</c:v>
                </c:pt>
                <c:pt idx="812">
                  <c:v>0.0</c:v>
                </c:pt>
                <c:pt idx="813">
                  <c:v>0.0</c:v>
                </c:pt>
                <c:pt idx="814">
                  <c:v>0.0</c:v>
                </c:pt>
                <c:pt idx="815">
                  <c:v>0.0</c:v>
                </c:pt>
                <c:pt idx="816">
                  <c:v>52.0</c:v>
                </c:pt>
                <c:pt idx="817">
                  <c:v>0.0</c:v>
                </c:pt>
                <c:pt idx="818">
                  <c:v>0.0</c:v>
                </c:pt>
                <c:pt idx="819">
                  <c:v>0.0</c:v>
                </c:pt>
                <c:pt idx="820">
                  <c:v>0.0</c:v>
                </c:pt>
                <c:pt idx="821">
                  <c:v>0.0</c:v>
                </c:pt>
                <c:pt idx="822">
                  <c:v>0.0</c:v>
                </c:pt>
                <c:pt idx="823">
                  <c:v>0.0</c:v>
                </c:pt>
                <c:pt idx="824">
                  <c:v>32.0</c:v>
                </c:pt>
                <c:pt idx="825">
                  <c:v>0.0</c:v>
                </c:pt>
                <c:pt idx="826">
                  <c:v>0.0</c:v>
                </c:pt>
                <c:pt idx="827">
                  <c:v>0.0</c:v>
                </c:pt>
                <c:pt idx="828">
                  <c:v>0.0</c:v>
                </c:pt>
                <c:pt idx="829">
                  <c:v>0.0</c:v>
                </c:pt>
                <c:pt idx="830">
                  <c:v>0.0</c:v>
                </c:pt>
                <c:pt idx="831">
                  <c:v>0.0</c:v>
                </c:pt>
                <c:pt idx="832">
                  <c:v>0.0</c:v>
                </c:pt>
                <c:pt idx="833">
                  <c:v>34.0</c:v>
                </c:pt>
                <c:pt idx="834">
                  <c:v>0.0</c:v>
                </c:pt>
                <c:pt idx="835">
                  <c:v>0.0</c:v>
                </c:pt>
                <c:pt idx="836">
                  <c:v>0.0</c:v>
                </c:pt>
                <c:pt idx="837">
                  <c:v>0.0</c:v>
                </c:pt>
                <c:pt idx="838">
                  <c:v>0.0</c:v>
                </c:pt>
                <c:pt idx="839">
                  <c:v>0.0</c:v>
                </c:pt>
                <c:pt idx="840">
                  <c:v>0.0</c:v>
                </c:pt>
                <c:pt idx="841">
                  <c:v>35.0</c:v>
                </c:pt>
                <c:pt idx="842">
                  <c:v>0.0</c:v>
                </c:pt>
                <c:pt idx="843">
                  <c:v>0.0</c:v>
                </c:pt>
                <c:pt idx="844">
                  <c:v>0.0</c:v>
                </c:pt>
                <c:pt idx="845">
                  <c:v>0.0</c:v>
                </c:pt>
                <c:pt idx="846">
                  <c:v>0.0</c:v>
                </c:pt>
                <c:pt idx="847">
                  <c:v>0.0</c:v>
                </c:pt>
                <c:pt idx="848">
                  <c:v>0.0</c:v>
                </c:pt>
                <c:pt idx="849">
                  <c:v>51.0</c:v>
                </c:pt>
                <c:pt idx="850">
                  <c:v>0.0</c:v>
                </c:pt>
                <c:pt idx="851">
                  <c:v>0.0</c:v>
                </c:pt>
                <c:pt idx="852">
                  <c:v>0.0</c:v>
                </c:pt>
                <c:pt idx="853">
                  <c:v>0.0</c:v>
                </c:pt>
                <c:pt idx="854">
                  <c:v>0.0</c:v>
                </c:pt>
                <c:pt idx="855">
                  <c:v>0.0</c:v>
                </c:pt>
                <c:pt idx="856">
                  <c:v>0.0</c:v>
                </c:pt>
                <c:pt idx="857">
                  <c:v>0.0</c:v>
                </c:pt>
                <c:pt idx="858">
                  <c:v>33.0</c:v>
                </c:pt>
                <c:pt idx="859">
                  <c:v>0.0</c:v>
                </c:pt>
                <c:pt idx="860">
                  <c:v>0.0</c:v>
                </c:pt>
                <c:pt idx="861">
                  <c:v>0.0</c:v>
                </c:pt>
                <c:pt idx="862">
                  <c:v>0.0</c:v>
                </c:pt>
                <c:pt idx="863">
                  <c:v>0.0</c:v>
                </c:pt>
                <c:pt idx="864">
                  <c:v>0.0</c:v>
                </c:pt>
                <c:pt idx="865">
                  <c:v>0.0</c:v>
                </c:pt>
                <c:pt idx="866">
                  <c:v>15.0</c:v>
                </c:pt>
                <c:pt idx="867">
                  <c:v>0.0</c:v>
                </c:pt>
                <c:pt idx="868">
                  <c:v>0.0</c:v>
                </c:pt>
                <c:pt idx="869">
                  <c:v>0.0</c:v>
                </c:pt>
                <c:pt idx="870">
                  <c:v>0.0</c:v>
                </c:pt>
                <c:pt idx="871">
                  <c:v>0.0</c:v>
                </c:pt>
                <c:pt idx="872">
                  <c:v>0.0</c:v>
                </c:pt>
                <c:pt idx="873">
                  <c:v>0.0</c:v>
                </c:pt>
                <c:pt idx="874">
                  <c:v>18.0</c:v>
                </c:pt>
                <c:pt idx="875">
                  <c:v>0.0</c:v>
                </c:pt>
                <c:pt idx="876">
                  <c:v>0.0</c:v>
                </c:pt>
                <c:pt idx="877">
                  <c:v>0.0</c:v>
                </c:pt>
                <c:pt idx="878">
                  <c:v>0.0</c:v>
                </c:pt>
                <c:pt idx="879">
                  <c:v>0.0</c:v>
                </c:pt>
                <c:pt idx="880">
                  <c:v>0.0</c:v>
                </c:pt>
                <c:pt idx="881">
                  <c:v>0.0</c:v>
                </c:pt>
                <c:pt idx="882">
                  <c:v>0.0</c:v>
                </c:pt>
                <c:pt idx="883">
                  <c:v>17.0</c:v>
                </c:pt>
                <c:pt idx="884">
                  <c:v>0.0</c:v>
                </c:pt>
                <c:pt idx="885">
                  <c:v>0.0</c:v>
                </c:pt>
                <c:pt idx="886">
                  <c:v>0.0</c:v>
                </c:pt>
                <c:pt idx="887">
                  <c:v>0.0</c:v>
                </c:pt>
                <c:pt idx="888">
                  <c:v>0.0</c:v>
                </c:pt>
                <c:pt idx="889">
                  <c:v>0.0</c:v>
                </c:pt>
                <c:pt idx="890">
                  <c:v>0.0</c:v>
                </c:pt>
                <c:pt idx="891">
                  <c:v>17.0</c:v>
                </c:pt>
                <c:pt idx="892">
                  <c:v>0.0</c:v>
                </c:pt>
                <c:pt idx="893">
                  <c:v>0.0</c:v>
                </c:pt>
                <c:pt idx="894">
                  <c:v>0.0</c:v>
                </c:pt>
                <c:pt idx="895">
                  <c:v>0.0</c:v>
                </c:pt>
                <c:pt idx="896">
                  <c:v>0.0</c:v>
                </c:pt>
                <c:pt idx="897">
                  <c:v>0.0</c:v>
                </c:pt>
                <c:pt idx="898">
                  <c:v>0.0</c:v>
                </c:pt>
                <c:pt idx="899">
                  <c:v>9.0</c:v>
                </c:pt>
                <c:pt idx="900">
                  <c:v>0.0</c:v>
                </c:pt>
                <c:pt idx="901">
                  <c:v>0.0</c:v>
                </c:pt>
                <c:pt idx="902">
                  <c:v>0.0</c:v>
                </c:pt>
                <c:pt idx="903">
                  <c:v>0.0</c:v>
                </c:pt>
                <c:pt idx="904">
                  <c:v>0.0</c:v>
                </c:pt>
                <c:pt idx="905">
                  <c:v>0.0</c:v>
                </c:pt>
                <c:pt idx="906">
                  <c:v>0.0</c:v>
                </c:pt>
                <c:pt idx="907">
                  <c:v>0.0</c:v>
                </c:pt>
                <c:pt idx="908">
                  <c:v>10.0</c:v>
                </c:pt>
                <c:pt idx="909">
                  <c:v>0.0</c:v>
                </c:pt>
                <c:pt idx="910">
                  <c:v>0.0</c:v>
                </c:pt>
                <c:pt idx="911">
                  <c:v>0.0</c:v>
                </c:pt>
                <c:pt idx="912">
                  <c:v>0.0</c:v>
                </c:pt>
                <c:pt idx="913">
                  <c:v>0.0</c:v>
                </c:pt>
                <c:pt idx="914">
                  <c:v>0.0</c:v>
                </c:pt>
                <c:pt idx="915">
                  <c:v>0.0</c:v>
                </c:pt>
                <c:pt idx="916">
                  <c:v>11.0</c:v>
                </c:pt>
                <c:pt idx="917">
                  <c:v>0.0</c:v>
                </c:pt>
                <c:pt idx="918">
                  <c:v>0.0</c:v>
                </c:pt>
                <c:pt idx="919">
                  <c:v>0.0</c:v>
                </c:pt>
                <c:pt idx="920">
                  <c:v>0.0</c:v>
                </c:pt>
                <c:pt idx="921">
                  <c:v>0.0</c:v>
                </c:pt>
                <c:pt idx="922">
                  <c:v>0.0</c:v>
                </c:pt>
                <c:pt idx="923">
                  <c:v>0.0</c:v>
                </c:pt>
                <c:pt idx="924">
                  <c:v>5.0</c:v>
                </c:pt>
                <c:pt idx="925">
                  <c:v>0.0</c:v>
                </c:pt>
                <c:pt idx="926">
                  <c:v>0.0</c:v>
                </c:pt>
                <c:pt idx="927">
                  <c:v>0.0</c:v>
                </c:pt>
                <c:pt idx="928">
                  <c:v>0.0</c:v>
                </c:pt>
                <c:pt idx="929">
                  <c:v>0.0</c:v>
                </c:pt>
                <c:pt idx="930">
                  <c:v>0.0</c:v>
                </c:pt>
                <c:pt idx="931">
                  <c:v>0.0</c:v>
                </c:pt>
                <c:pt idx="932">
                  <c:v>0.0</c:v>
                </c:pt>
                <c:pt idx="933">
                  <c:v>11.0</c:v>
                </c:pt>
                <c:pt idx="934">
                  <c:v>0.0</c:v>
                </c:pt>
                <c:pt idx="935">
                  <c:v>0.0</c:v>
                </c:pt>
                <c:pt idx="936">
                  <c:v>0.0</c:v>
                </c:pt>
                <c:pt idx="937">
                  <c:v>0.0</c:v>
                </c:pt>
                <c:pt idx="938">
                  <c:v>0.0</c:v>
                </c:pt>
                <c:pt idx="939">
                  <c:v>0.0</c:v>
                </c:pt>
                <c:pt idx="940">
                  <c:v>0.0</c:v>
                </c:pt>
                <c:pt idx="941">
                  <c:v>16.0</c:v>
                </c:pt>
                <c:pt idx="942">
                  <c:v>0.0</c:v>
                </c:pt>
                <c:pt idx="943">
                  <c:v>0.0</c:v>
                </c:pt>
                <c:pt idx="944">
                  <c:v>0.0</c:v>
                </c:pt>
                <c:pt idx="945">
                  <c:v>0.0</c:v>
                </c:pt>
                <c:pt idx="946">
                  <c:v>0.0</c:v>
                </c:pt>
                <c:pt idx="947">
                  <c:v>0.0</c:v>
                </c:pt>
                <c:pt idx="948">
                  <c:v>0.0</c:v>
                </c:pt>
                <c:pt idx="949">
                  <c:v>23.0</c:v>
                </c:pt>
                <c:pt idx="950">
                  <c:v>0.0</c:v>
                </c:pt>
                <c:pt idx="951">
                  <c:v>0.0</c:v>
                </c:pt>
                <c:pt idx="952">
                  <c:v>0.0</c:v>
                </c:pt>
                <c:pt idx="953">
                  <c:v>0.0</c:v>
                </c:pt>
                <c:pt idx="954">
                  <c:v>0.0</c:v>
                </c:pt>
                <c:pt idx="955">
                  <c:v>0.0</c:v>
                </c:pt>
                <c:pt idx="956">
                  <c:v>0.0</c:v>
                </c:pt>
                <c:pt idx="957">
                  <c:v>0.0</c:v>
                </c:pt>
                <c:pt idx="958">
                  <c:v>32.0</c:v>
                </c:pt>
                <c:pt idx="959">
                  <c:v>0.0</c:v>
                </c:pt>
                <c:pt idx="960">
                  <c:v>0.0</c:v>
                </c:pt>
                <c:pt idx="961">
                  <c:v>0.0</c:v>
                </c:pt>
                <c:pt idx="962">
                  <c:v>0.0</c:v>
                </c:pt>
                <c:pt idx="963">
                  <c:v>0.0</c:v>
                </c:pt>
                <c:pt idx="964">
                  <c:v>0.0</c:v>
                </c:pt>
                <c:pt idx="965">
                  <c:v>0.0</c:v>
                </c:pt>
                <c:pt idx="966">
                  <c:v>49.0</c:v>
                </c:pt>
                <c:pt idx="967">
                  <c:v>0.0</c:v>
                </c:pt>
                <c:pt idx="968">
                  <c:v>0.0</c:v>
                </c:pt>
                <c:pt idx="969">
                  <c:v>0.0</c:v>
                </c:pt>
                <c:pt idx="970">
                  <c:v>0.0</c:v>
                </c:pt>
                <c:pt idx="971">
                  <c:v>0.0</c:v>
                </c:pt>
                <c:pt idx="972">
                  <c:v>0.0</c:v>
                </c:pt>
                <c:pt idx="973">
                  <c:v>0.0</c:v>
                </c:pt>
                <c:pt idx="974">
                  <c:v>32.0</c:v>
                </c:pt>
                <c:pt idx="975">
                  <c:v>0.0</c:v>
                </c:pt>
                <c:pt idx="976">
                  <c:v>0.0</c:v>
                </c:pt>
                <c:pt idx="977">
                  <c:v>0.0</c:v>
                </c:pt>
                <c:pt idx="978">
                  <c:v>0.0</c:v>
                </c:pt>
                <c:pt idx="979">
                  <c:v>0.0</c:v>
                </c:pt>
                <c:pt idx="980">
                  <c:v>0.0</c:v>
                </c:pt>
                <c:pt idx="981">
                  <c:v>0.0</c:v>
                </c:pt>
                <c:pt idx="982">
                  <c:v>0.0</c:v>
                </c:pt>
                <c:pt idx="983">
                  <c:v>45.0</c:v>
                </c:pt>
                <c:pt idx="984">
                  <c:v>0.0</c:v>
                </c:pt>
                <c:pt idx="985">
                  <c:v>0.0</c:v>
                </c:pt>
                <c:pt idx="986">
                  <c:v>0.0</c:v>
                </c:pt>
                <c:pt idx="987">
                  <c:v>0.0</c:v>
                </c:pt>
                <c:pt idx="988">
                  <c:v>0.0</c:v>
                </c:pt>
                <c:pt idx="989">
                  <c:v>0.0</c:v>
                </c:pt>
                <c:pt idx="990">
                  <c:v>0.0</c:v>
                </c:pt>
                <c:pt idx="991">
                  <c:v>59.0</c:v>
                </c:pt>
                <c:pt idx="992">
                  <c:v>0.0</c:v>
                </c:pt>
                <c:pt idx="993">
                  <c:v>0.0</c:v>
                </c:pt>
                <c:pt idx="994">
                  <c:v>0.0</c:v>
                </c:pt>
                <c:pt idx="995">
                  <c:v>0.0</c:v>
                </c:pt>
                <c:pt idx="996">
                  <c:v>0.0</c:v>
                </c:pt>
                <c:pt idx="997">
                  <c:v>0.0</c:v>
                </c:pt>
                <c:pt idx="998">
                  <c:v>0.0</c:v>
                </c:pt>
                <c:pt idx="999">
                  <c:v>53.0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E6C-4CDB-9E64-E19D659CF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-681022960"/>
        <c:axId val="-662302112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Bin</c:v>
                      </c:pt>
                    </c:strCache>
                  </c:strRef>
                </c:tx>
                <c:spPr>
                  <a:noFill/>
                  <a:ln w="9525" cap="flat" cmpd="sng" algn="ctr">
                    <a:solidFill>
                      <a:schemeClr val="accent6"/>
                    </a:solidFill>
                    <a:miter lim="800000"/>
                  </a:ln>
                  <a:effectLst>
                    <a:glow rad="63500">
                      <a:schemeClr val="accent6">
                        <a:satMod val="175000"/>
                        <a:alpha val="25000"/>
                      </a:schemeClr>
                    </a:glow>
                  </a:effectLst>
                </c:spPr>
                <c:invertIfNegative val="0"/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Sheet1!$A:$A</c15:sqref>
                        </c15:formulaRef>
                      </c:ext>
                    </c:extLst>
                    <c:strCache>
                      <c:ptCount val="1001"/>
                      <c:pt idx="0">
                        <c:v>0</c:v>
                      </c:pt>
                      <c:pt idx="1">
                        <c:v>0.005</c:v>
                      </c:pt>
                      <c:pt idx="2">
                        <c:v>0.01</c:v>
                      </c:pt>
                      <c:pt idx="3">
                        <c:v>0.015</c:v>
                      </c:pt>
                      <c:pt idx="4">
                        <c:v>0.02</c:v>
                      </c:pt>
                      <c:pt idx="5">
                        <c:v>0.025</c:v>
                      </c:pt>
                      <c:pt idx="6">
                        <c:v>0.03</c:v>
                      </c:pt>
                      <c:pt idx="7">
                        <c:v>0.035</c:v>
                      </c:pt>
                      <c:pt idx="8">
                        <c:v>0.04</c:v>
                      </c:pt>
                      <c:pt idx="9">
                        <c:v>0.045</c:v>
                      </c:pt>
                      <c:pt idx="10">
                        <c:v>0.05</c:v>
                      </c:pt>
                      <c:pt idx="11">
                        <c:v>0.055</c:v>
                      </c:pt>
                      <c:pt idx="12">
                        <c:v>0.06</c:v>
                      </c:pt>
                      <c:pt idx="13">
                        <c:v>0.065</c:v>
                      </c:pt>
                      <c:pt idx="14">
                        <c:v>0.07</c:v>
                      </c:pt>
                      <c:pt idx="15">
                        <c:v>0.075</c:v>
                      </c:pt>
                      <c:pt idx="16">
                        <c:v>0.08</c:v>
                      </c:pt>
                      <c:pt idx="17">
                        <c:v>0.085</c:v>
                      </c:pt>
                      <c:pt idx="18">
                        <c:v>0.09</c:v>
                      </c:pt>
                      <c:pt idx="19">
                        <c:v>0.095</c:v>
                      </c:pt>
                      <c:pt idx="20">
                        <c:v>0.1</c:v>
                      </c:pt>
                      <c:pt idx="21">
                        <c:v>0.105</c:v>
                      </c:pt>
                      <c:pt idx="22">
                        <c:v>0.11</c:v>
                      </c:pt>
                      <c:pt idx="23">
                        <c:v>0.115</c:v>
                      </c:pt>
                      <c:pt idx="24">
                        <c:v>0.12</c:v>
                      </c:pt>
                      <c:pt idx="25">
                        <c:v>0.125</c:v>
                      </c:pt>
                      <c:pt idx="26">
                        <c:v>0.13</c:v>
                      </c:pt>
                      <c:pt idx="27">
                        <c:v>0.135</c:v>
                      </c:pt>
                      <c:pt idx="28">
                        <c:v>0.14</c:v>
                      </c:pt>
                      <c:pt idx="29">
                        <c:v>0.145</c:v>
                      </c:pt>
                      <c:pt idx="30">
                        <c:v>0.15</c:v>
                      </c:pt>
                      <c:pt idx="31">
                        <c:v>0.155</c:v>
                      </c:pt>
                      <c:pt idx="32">
                        <c:v>0.16</c:v>
                      </c:pt>
                      <c:pt idx="33">
                        <c:v>0.165</c:v>
                      </c:pt>
                      <c:pt idx="34">
                        <c:v>0.17</c:v>
                      </c:pt>
                      <c:pt idx="35">
                        <c:v>0.175</c:v>
                      </c:pt>
                      <c:pt idx="36">
                        <c:v>0.18</c:v>
                      </c:pt>
                      <c:pt idx="37">
                        <c:v>0.185</c:v>
                      </c:pt>
                      <c:pt idx="38">
                        <c:v>0.19</c:v>
                      </c:pt>
                      <c:pt idx="39">
                        <c:v>0.195</c:v>
                      </c:pt>
                      <c:pt idx="40">
                        <c:v>0.2</c:v>
                      </c:pt>
                      <c:pt idx="41">
                        <c:v>0.205</c:v>
                      </c:pt>
                      <c:pt idx="42">
                        <c:v>0.21</c:v>
                      </c:pt>
                      <c:pt idx="43">
                        <c:v>0.215</c:v>
                      </c:pt>
                      <c:pt idx="44">
                        <c:v>0.22</c:v>
                      </c:pt>
                      <c:pt idx="45">
                        <c:v>0.225</c:v>
                      </c:pt>
                      <c:pt idx="46">
                        <c:v>0.23</c:v>
                      </c:pt>
                      <c:pt idx="47">
                        <c:v>0.235</c:v>
                      </c:pt>
                      <c:pt idx="48">
                        <c:v>0.24</c:v>
                      </c:pt>
                      <c:pt idx="49">
                        <c:v>0.245</c:v>
                      </c:pt>
                      <c:pt idx="50">
                        <c:v>0.25</c:v>
                      </c:pt>
                      <c:pt idx="51">
                        <c:v>0.255</c:v>
                      </c:pt>
                      <c:pt idx="52">
                        <c:v>0.26</c:v>
                      </c:pt>
                      <c:pt idx="53">
                        <c:v>0.265</c:v>
                      </c:pt>
                      <c:pt idx="54">
                        <c:v>0.27</c:v>
                      </c:pt>
                      <c:pt idx="55">
                        <c:v>0.275</c:v>
                      </c:pt>
                      <c:pt idx="56">
                        <c:v>0.28</c:v>
                      </c:pt>
                      <c:pt idx="57">
                        <c:v>0.285</c:v>
                      </c:pt>
                      <c:pt idx="58">
                        <c:v>0.29</c:v>
                      </c:pt>
                      <c:pt idx="59">
                        <c:v>0.295</c:v>
                      </c:pt>
                      <c:pt idx="60">
                        <c:v>0.3</c:v>
                      </c:pt>
                      <c:pt idx="61">
                        <c:v>0.305</c:v>
                      </c:pt>
                      <c:pt idx="62">
                        <c:v>0.31</c:v>
                      </c:pt>
                      <c:pt idx="63">
                        <c:v>0.315</c:v>
                      </c:pt>
                      <c:pt idx="64">
                        <c:v>0.32</c:v>
                      </c:pt>
                      <c:pt idx="65">
                        <c:v>0.325</c:v>
                      </c:pt>
                      <c:pt idx="66">
                        <c:v>0.33</c:v>
                      </c:pt>
                      <c:pt idx="67">
                        <c:v>0.335</c:v>
                      </c:pt>
                      <c:pt idx="68">
                        <c:v>0.34</c:v>
                      </c:pt>
                      <c:pt idx="69">
                        <c:v>0.345</c:v>
                      </c:pt>
                      <c:pt idx="70">
                        <c:v>0.35</c:v>
                      </c:pt>
                      <c:pt idx="71">
                        <c:v>0.355</c:v>
                      </c:pt>
                      <c:pt idx="72">
                        <c:v>0.36</c:v>
                      </c:pt>
                      <c:pt idx="73">
                        <c:v>0.365</c:v>
                      </c:pt>
                      <c:pt idx="74">
                        <c:v>0.37</c:v>
                      </c:pt>
                      <c:pt idx="75">
                        <c:v>0.375</c:v>
                      </c:pt>
                      <c:pt idx="76">
                        <c:v>0.38</c:v>
                      </c:pt>
                      <c:pt idx="77">
                        <c:v>0.385</c:v>
                      </c:pt>
                      <c:pt idx="78">
                        <c:v>0.39</c:v>
                      </c:pt>
                      <c:pt idx="79">
                        <c:v>0.395</c:v>
                      </c:pt>
                      <c:pt idx="80">
                        <c:v>0.4</c:v>
                      </c:pt>
                      <c:pt idx="81">
                        <c:v>0.405</c:v>
                      </c:pt>
                      <c:pt idx="82">
                        <c:v>0.41</c:v>
                      </c:pt>
                      <c:pt idx="83">
                        <c:v>0.415</c:v>
                      </c:pt>
                      <c:pt idx="84">
                        <c:v>0.42</c:v>
                      </c:pt>
                      <c:pt idx="85">
                        <c:v>0.425</c:v>
                      </c:pt>
                      <c:pt idx="86">
                        <c:v>0.43</c:v>
                      </c:pt>
                      <c:pt idx="87">
                        <c:v>0.435</c:v>
                      </c:pt>
                      <c:pt idx="88">
                        <c:v>0.44</c:v>
                      </c:pt>
                      <c:pt idx="89">
                        <c:v>0.445</c:v>
                      </c:pt>
                      <c:pt idx="90">
                        <c:v>0.45</c:v>
                      </c:pt>
                      <c:pt idx="91">
                        <c:v>0.455</c:v>
                      </c:pt>
                      <c:pt idx="92">
                        <c:v>0.46</c:v>
                      </c:pt>
                      <c:pt idx="93">
                        <c:v>0.465</c:v>
                      </c:pt>
                      <c:pt idx="94">
                        <c:v>0.47</c:v>
                      </c:pt>
                      <c:pt idx="95">
                        <c:v>0.475</c:v>
                      </c:pt>
                      <c:pt idx="96">
                        <c:v>0.48</c:v>
                      </c:pt>
                      <c:pt idx="97">
                        <c:v>0.485</c:v>
                      </c:pt>
                      <c:pt idx="98">
                        <c:v>0.49</c:v>
                      </c:pt>
                      <c:pt idx="99">
                        <c:v>0.495</c:v>
                      </c:pt>
                      <c:pt idx="100">
                        <c:v>0.5</c:v>
                      </c:pt>
                      <c:pt idx="101">
                        <c:v>0.505</c:v>
                      </c:pt>
                      <c:pt idx="102">
                        <c:v>0.51</c:v>
                      </c:pt>
                      <c:pt idx="103">
                        <c:v>0.515</c:v>
                      </c:pt>
                      <c:pt idx="104">
                        <c:v>0.52</c:v>
                      </c:pt>
                      <c:pt idx="105">
                        <c:v>0.525</c:v>
                      </c:pt>
                      <c:pt idx="106">
                        <c:v>0.53</c:v>
                      </c:pt>
                      <c:pt idx="107">
                        <c:v>0.535</c:v>
                      </c:pt>
                      <c:pt idx="108">
                        <c:v>0.54</c:v>
                      </c:pt>
                      <c:pt idx="109">
                        <c:v>0.545</c:v>
                      </c:pt>
                      <c:pt idx="110">
                        <c:v>0.55</c:v>
                      </c:pt>
                      <c:pt idx="111">
                        <c:v>0.555</c:v>
                      </c:pt>
                      <c:pt idx="112">
                        <c:v>0.56</c:v>
                      </c:pt>
                      <c:pt idx="113">
                        <c:v>0.565</c:v>
                      </c:pt>
                      <c:pt idx="114">
                        <c:v>0.57</c:v>
                      </c:pt>
                      <c:pt idx="115">
                        <c:v>0.575</c:v>
                      </c:pt>
                      <c:pt idx="116">
                        <c:v>0.58</c:v>
                      </c:pt>
                      <c:pt idx="117">
                        <c:v>0.585</c:v>
                      </c:pt>
                      <c:pt idx="118">
                        <c:v>0.59</c:v>
                      </c:pt>
                      <c:pt idx="119">
                        <c:v>0.595</c:v>
                      </c:pt>
                      <c:pt idx="120">
                        <c:v>0.6</c:v>
                      </c:pt>
                      <c:pt idx="121">
                        <c:v>0.605</c:v>
                      </c:pt>
                      <c:pt idx="122">
                        <c:v>0.61</c:v>
                      </c:pt>
                      <c:pt idx="123">
                        <c:v>0.615</c:v>
                      </c:pt>
                      <c:pt idx="124">
                        <c:v>0.62</c:v>
                      </c:pt>
                      <c:pt idx="125">
                        <c:v>0.625</c:v>
                      </c:pt>
                      <c:pt idx="126">
                        <c:v>0.63</c:v>
                      </c:pt>
                      <c:pt idx="127">
                        <c:v>0.635</c:v>
                      </c:pt>
                      <c:pt idx="128">
                        <c:v>0.64</c:v>
                      </c:pt>
                      <c:pt idx="129">
                        <c:v>0.645</c:v>
                      </c:pt>
                      <c:pt idx="130">
                        <c:v>0.65</c:v>
                      </c:pt>
                      <c:pt idx="131">
                        <c:v>0.655</c:v>
                      </c:pt>
                      <c:pt idx="132">
                        <c:v>0.66</c:v>
                      </c:pt>
                      <c:pt idx="133">
                        <c:v>0.665</c:v>
                      </c:pt>
                      <c:pt idx="134">
                        <c:v>0.67</c:v>
                      </c:pt>
                      <c:pt idx="135">
                        <c:v>0.675</c:v>
                      </c:pt>
                      <c:pt idx="136">
                        <c:v>0.68</c:v>
                      </c:pt>
                      <c:pt idx="137">
                        <c:v>0.685</c:v>
                      </c:pt>
                      <c:pt idx="138">
                        <c:v>0.69</c:v>
                      </c:pt>
                      <c:pt idx="139">
                        <c:v>0.695</c:v>
                      </c:pt>
                      <c:pt idx="140">
                        <c:v>0.7</c:v>
                      </c:pt>
                      <c:pt idx="141">
                        <c:v>0.705</c:v>
                      </c:pt>
                      <c:pt idx="142">
                        <c:v>0.71</c:v>
                      </c:pt>
                      <c:pt idx="143">
                        <c:v>0.715</c:v>
                      </c:pt>
                      <c:pt idx="144">
                        <c:v>0.72</c:v>
                      </c:pt>
                      <c:pt idx="145">
                        <c:v>0.725</c:v>
                      </c:pt>
                      <c:pt idx="146">
                        <c:v>0.73</c:v>
                      </c:pt>
                      <c:pt idx="147">
                        <c:v>0.735</c:v>
                      </c:pt>
                      <c:pt idx="148">
                        <c:v>0.74</c:v>
                      </c:pt>
                      <c:pt idx="149">
                        <c:v>0.745</c:v>
                      </c:pt>
                      <c:pt idx="150">
                        <c:v>0.75</c:v>
                      </c:pt>
                      <c:pt idx="151">
                        <c:v>0.755</c:v>
                      </c:pt>
                      <c:pt idx="152">
                        <c:v>0.76</c:v>
                      </c:pt>
                      <c:pt idx="153">
                        <c:v>0.765</c:v>
                      </c:pt>
                      <c:pt idx="154">
                        <c:v>0.77</c:v>
                      </c:pt>
                      <c:pt idx="155">
                        <c:v>0.775</c:v>
                      </c:pt>
                      <c:pt idx="156">
                        <c:v>0.78</c:v>
                      </c:pt>
                      <c:pt idx="157">
                        <c:v>0.785</c:v>
                      </c:pt>
                      <c:pt idx="158">
                        <c:v>0.79</c:v>
                      </c:pt>
                      <c:pt idx="159">
                        <c:v>0.795</c:v>
                      </c:pt>
                      <c:pt idx="160">
                        <c:v>0.8</c:v>
                      </c:pt>
                      <c:pt idx="161">
                        <c:v>0.805</c:v>
                      </c:pt>
                      <c:pt idx="162">
                        <c:v>0.81</c:v>
                      </c:pt>
                      <c:pt idx="163">
                        <c:v>0.815</c:v>
                      </c:pt>
                      <c:pt idx="164">
                        <c:v>0.82</c:v>
                      </c:pt>
                      <c:pt idx="165">
                        <c:v>0.825</c:v>
                      </c:pt>
                      <c:pt idx="166">
                        <c:v>0.83</c:v>
                      </c:pt>
                      <c:pt idx="167">
                        <c:v>0.835</c:v>
                      </c:pt>
                      <c:pt idx="168">
                        <c:v>0.84</c:v>
                      </c:pt>
                      <c:pt idx="169">
                        <c:v>0.845</c:v>
                      </c:pt>
                      <c:pt idx="170">
                        <c:v>0.85</c:v>
                      </c:pt>
                      <c:pt idx="171">
                        <c:v>0.855</c:v>
                      </c:pt>
                      <c:pt idx="172">
                        <c:v>0.86</c:v>
                      </c:pt>
                      <c:pt idx="173">
                        <c:v>0.865</c:v>
                      </c:pt>
                      <c:pt idx="174">
                        <c:v>0.87</c:v>
                      </c:pt>
                      <c:pt idx="175">
                        <c:v>0.875</c:v>
                      </c:pt>
                      <c:pt idx="176">
                        <c:v>0.88</c:v>
                      </c:pt>
                      <c:pt idx="177">
                        <c:v>0.885</c:v>
                      </c:pt>
                      <c:pt idx="178">
                        <c:v>0.89</c:v>
                      </c:pt>
                      <c:pt idx="179">
                        <c:v>0.895</c:v>
                      </c:pt>
                      <c:pt idx="180">
                        <c:v>0.9</c:v>
                      </c:pt>
                      <c:pt idx="181">
                        <c:v>0.905</c:v>
                      </c:pt>
                      <c:pt idx="182">
                        <c:v>0.91</c:v>
                      </c:pt>
                      <c:pt idx="183">
                        <c:v>0.915</c:v>
                      </c:pt>
                      <c:pt idx="184">
                        <c:v>0.92</c:v>
                      </c:pt>
                      <c:pt idx="185">
                        <c:v>0.925</c:v>
                      </c:pt>
                      <c:pt idx="186">
                        <c:v>0.93</c:v>
                      </c:pt>
                      <c:pt idx="187">
                        <c:v>0.935</c:v>
                      </c:pt>
                      <c:pt idx="188">
                        <c:v>0.94</c:v>
                      </c:pt>
                      <c:pt idx="189">
                        <c:v>0.945</c:v>
                      </c:pt>
                      <c:pt idx="190">
                        <c:v>0.95</c:v>
                      </c:pt>
                      <c:pt idx="191">
                        <c:v>0.955</c:v>
                      </c:pt>
                      <c:pt idx="192">
                        <c:v>0.96</c:v>
                      </c:pt>
                      <c:pt idx="193">
                        <c:v>0.965</c:v>
                      </c:pt>
                      <c:pt idx="194">
                        <c:v>0.97</c:v>
                      </c:pt>
                      <c:pt idx="195">
                        <c:v>0.975</c:v>
                      </c:pt>
                      <c:pt idx="196">
                        <c:v>0.98</c:v>
                      </c:pt>
                      <c:pt idx="197">
                        <c:v>0.985</c:v>
                      </c:pt>
                      <c:pt idx="198">
                        <c:v>0.99</c:v>
                      </c:pt>
                      <c:pt idx="199">
                        <c:v>0.995</c:v>
                      </c:pt>
                      <c:pt idx="200">
                        <c:v>1</c:v>
                      </c:pt>
                      <c:pt idx="201">
                        <c:v>1.005</c:v>
                      </c:pt>
                      <c:pt idx="202">
                        <c:v>1.01</c:v>
                      </c:pt>
                      <c:pt idx="203">
                        <c:v>1.015</c:v>
                      </c:pt>
                      <c:pt idx="204">
                        <c:v>1.02</c:v>
                      </c:pt>
                      <c:pt idx="205">
                        <c:v>1.025</c:v>
                      </c:pt>
                      <c:pt idx="206">
                        <c:v>1.03</c:v>
                      </c:pt>
                      <c:pt idx="207">
                        <c:v>1.035</c:v>
                      </c:pt>
                      <c:pt idx="208">
                        <c:v>1.04</c:v>
                      </c:pt>
                      <c:pt idx="209">
                        <c:v>1.045</c:v>
                      </c:pt>
                      <c:pt idx="210">
                        <c:v>1.05</c:v>
                      </c:pt>
                      <c:pt idx="211">
                        <c:v>1.055</c:v>
                      </c:pt>
                      <c:pt idx="212">
                        <c:v>1.06</c:v>
                      </c:pt>
                      <c:pt idx="213">
                        <c:v>1.065</c:v>
                      </c:pt>
                      <c:pt idx="214">
                        <c:v>1.07</c:v>
                      </c:pt>
                      <c:pt idx="215">
                        <c:v>1.075</c:v>
                      </c:pt>
                      <c:pt idx="216">
                        <c:v>1.08</c:v>
                      </c:pt>
                      <c:pt idx="217">
                        <c:v>1.085</c:v>
                      </c:pt>
                      <c:pt idx="218">
                        <c:v>1.09</c:v>
                      </c:pt>
                      <c:pt idx="219">
                        <c:v>1.095</c:v>
                      </c:pt>
                      <c:pt idx="220">
                        <c:v>1.1</c:v>
                      </c:pt>
                      <c:pt idx="221">
                        <c:v>1.105</c:v>
                      </c:pt>
                      <c:pt idx="222">
                        <c:v>1.11</c:v>
                      </c:pt>
                      <c:pt idx="223">
                        <c:v>1.115</c:v>
                      </c:pt>
                      <c:pt idx="224">
                        <c:v>1.12</c:v>
                      </c:pt>
                      <c:pt idx="225">
                        <c:v>1.125</c:v>
                      </c:pt>
                      <c:pt idx="226">
                        <c:v>1.13</c:v>
                      </c:pt>
                      <c:pt idx="227">
                        <c:v>1.135</c:v>
                      </c:pt>
                      <c:pt idx="228">
                        <c:v>1.14</c:v>
                      </c:pt>
                      <c:pt idx="229">
                        <c:v>1.145</c:v>
                      </c:pt>
                      <c:pt idx="230">
                        <c:v>1.15</c:v>
                      </c:pt>
                      <c:pt idx="231">
                        <c:v>1.155</c:v>
                      </c:pt>
                      <c:pt idx="232">
                        <c:v>1.16</c:v>
                      </c:pt>
                      <c:pt idx="233">
                        <c:v>1.165</c:v>
                      </c:pt>
                      <c:pt idx="234">
                        <c:v>1.17</c:v>
                      </c:pt>
                      <c:pt idx="235">
                        <c:v>1.175</c:v>
                      </c:pt>
                      <c:pt idx="236">
                        <c:v>1.18</c:v>
                      </c:pt>
                      <c:pt idx="237">
                        <c:v>1.185</c:v>
                      </c:pt>
                      <c:pt idx="238">
                        <c:v>1.19</c:v>
                      </c:pt>
                      <c:pt idx="239">
                        <c:v>1.195</c:v>
                      </c:pt>
                      <c:pt idx="240">
                        <c:v>1.2</c:v>
                      </c:pt>
                      <c:pt idx="241">
                        <c:v>1.205</c:v>
                      </c:pt>
                      <c:pt idx="242">
                        <c:v>1.21</c:v>
                      </c:pt>
                      <c:pt idx="243">
                        <c:v>1.215</c:v>
                      </c:pt>
                      <c:pt idx="244">
                        <c:v>1.22</c:v>
                      </c:pt>
                      <c:pt idx="245">
                        <c:v>1.225</c:v>
                      </c:pt>
                      <c:pt idx="246">
                        <c:v>1.23</c:v>
                      </c:pt>
                      <c:pt idx="247">
                        <c:v>1.235</c:v>
                      </c:pt>
                      <c:pt idx="248">
                        <c:v>1.24</c:v>
                      </c:pt>
                      <c:pt idx="249">
                        <c:v>1.245</c:v>
                      </c:pt>
                      <c:pt idx="250">
                        <c:v>1.25</c:v>
                      </c:pt>
                      <c:pt idx="251">
                        <c:v>1.255</c:v>
                      </c:pt>
                      <c:pt idx="252">
                        <c:v>1.26</c:v>
                      </c:pt>
                      <c:pt idx="253">
                        <c:v>1.265</c:v>
                      </c:pt>
                      <c:pt idx="254">
                        <c:v>1.27</c:v>
                      </c:pt>
                      <c:pt idx="255">
                        <c:v>1.275</c:v>
                      </c:pt>
                      <c:pt idx="256">
                        <c:v>1.28</c:v>
                      </c:pt>
                      <c:pt idx="257">
                        <c:v>1.285</c:v>
                      </c:pt>
                      <c:pt idx="258">
                        <c:v>1.29</c:v>
                      </c:pt>
                      <c:pt idx="259">
                        <c:v>1.295</c:v>
                      </c:pt>
                      <c:pt idx="260">
                        <c:v>1.3</c:v>
                      </c:pt>
                      <c:pt idx="261">
                        <c:v>1.305</c:v>
                      </c:pt>
                      <c:pt idx="262">
                        <c:v>1.31</c:v>
                      </c:pt>
                      <c:pt idx="263">
                        <c:v>1.315</c:v>
                      </c:pt>
                      <c:pt idx="264">
                        <c:v>1.32</c:v>
                      </c:pt>
                      <c:pt idx="265">
                        <c:v>1.325</c:v>
                      </c:pt>
                      <c:pt idx="266">
                        <c:v>1.33</c:v>
                      </c:pt>
                      <c:pt idx="267">
                        <c:v>1.335</c:v>
                      </c:pt>
                      <c:pt idx="268">
                        <c:v>1.34</c:v>
                      </c:pt>
                      <c:pt idx="269">
                        <c:v>1.345</c:v>
                      </c:pt>
                      <c:pt idx="270">
                        <c:v>1.35</c:v>
                      </c:pt>
                      <c:pt idx="271">
                        <c:v>1.355</c:v>
                      </c:pt>
                      <c:pt idx="272">
                        <c:v>1.36</c:v>
                      </c:pt>
                      <c:pt idx="273">
                        <c:v>1.365</c:v>
                      </c:pt>
                      <c:pt idx="274">
                        <c:v>1.37</c:v>
                      </c:pt>
                      <c:pt idx="275">
                        <c:v>1.375</c:v>
                      </c:pt>
                      <c:pt idx="276">
                        <c:v>1.38</c:v>
                      </c:pt>
                      <c:pt idx="277">
                        <c:v>1.385</c:v>
                      </c:pt>
                      <c:pt idx="278">
                        <c:v>1.39</c:v>
                      </c:pt>
                      <c:pt idx="279">
                        <c:v>1.395</c:v>
                      </c:pt>
                      <c:pt idx="280">
                        <c:v>1.4</c:v>
                      </c:pt>
                      <c:pt idx="281">
                        <c:v>1.405</c:v>
                      </c:pt>
                      <c:pt idx="282">
                        <c:v>1.41</c:v>
                      </c:pt>
                      <c:pt idx="283">
                        <c:v>1.415</c:v>
                      </c:pt>
                      <c:pt idx="284">
                        <c:v>1.42</c:v>
                      </c:pt>
                      <c:pt idx="285">
                        <c:v>1.425</c:v>
                      </c:pt>
                      <c:pt idx="286">
                        <c:v>1.43</c:v>
                      </c:pt>
                      <c:pt idx="287">
                        <c:v>1.435</c:v>
                      </c:pt>
                      <c:pt idx="288">
                        <c:v>1.44</c:v>
                      </c:pt>
                      <c:pt idx="289">
                        <c:v>1.445</c:v>
                      </c:pt>
                      <c:pt idx="290">
                        <c:v>1.45</c:v>
                      </c:pt>
                      <c:pt idx="291">
                        <c:v>1.455</c:v>
                      </c:pt>
                      <c:pt idx="292">
                        <c:v>1.46</c:v>
                      </c:pt>
                      <c:pt idx="293">
                        <c:v>1.465</c:v>
                      </c:pt>
                      <c:pt idx="294">
                        <c:v>1.47</c:v>
                      </c:pt>
                      <c:pt idx="295">
                        <c:v>1.475</c:v>
                      </c:pt>
                      <c:pt idx="296">
                        <c:v>1.48</c:v>
                      </c:pt>
                      <c:pt idx="297">
                        <c:v>1.485</c:v>
                      </c:pt>
                      <c:pt idx="298">
                        <c:v>1.49</c:v>
                      </c:pt>
                      <c:pt idx="299">
                        <c:v>1.495</c:v>
                      </c:pt>
                      <c:pt idx="300">
                        <c:v>1.5</c:v>
                      </c:pt>
                      <c:pt idx="301">
                        <c:v>1.505</c:v>
                      </c:pt>
                      <c:pt idx="302">
                        <c:v>1.51</c:v>
                      </c:pt>
                      <c:pt idx="303">
                        <c:v>1.515</c:v>
                      </c:pt>
                      <c:pt idx="304">
                        <c:v>1.52</c:v>
                      </c:pt>
                      <c:pt idx="305">
                        <c:v>1.525</c:v>
                      </c:pt>
                      <c:pt idx="306">
                        <c:v>1.53</c:v>
                      </c:pt>
                      <c:pt idx="307">
                        <c:v>1.535</c:v>
                      </c:pt>
                      <c:pt idx="308">
                        <c:v>1.54</c:v>
                      </c:pt>
                      <c:pt idx="309">
                        <c:v>1.545</c:v>
                      </c:pt>
                      <c:pt idx="310">
                        <c:v>1.55</c:v>
                      </c:pt>
                      <c:pt idx="311">
                        <c:v>1.555</c:v>
                      </c:pt>
                      <c:pt idx="312">
                        <c:v>1.56</c:v>
                      </c:pt>
                      <c:pt idx="313">
                        <c:v>1.565</c:v>
                      </c:pt>
                      <c:pt idx="314">
                        <c:v>1.57</c:v>
                      </c:pt>
                      <c:pt idx="315">
                        <c:v>1.575</c:v>
                      </c:pt>
                      <c:pt idx="316">
                        <c:v>1.58</c:v>
                      </c:pt>
                      <c:pt idx="317">
                        <c:v>1.585</c:v>
                      </c:pt>
                      <c:pt idx="318">
                        <c:v>1.59</c:v>
                      </c:pt>
                      <c:pt idx="319">
                        <c:v>1.595</c:v>
                      </c:pt>
                      <c:pt idx="320">
                        <c:v>1.6</c:v>
                      </c:pt>
                      <c:pt idx="321">
                        <c:v>1.605</c:v>
                      </c:pt>
                      <c:pt idx="322">
                        <c:v>1.61</c:v>
                      </c:pt>
                      <c:pt idx="323">
                        <c:v>1.615</c:v>
                      </c:pt>
                      <c:pt idx="324">
                        <c:v>1.62</c:v>
                      </c:pt>
                      <c:pt idx="325">
                        <c:v>1.625</c:v>
                      </c:pt>
                      <c:pt idx="326">
                        <c:v>1.63</c:v>
                      </c:pt>
                      <c:pt idx="327">
                        <c:v>1.635</c:v>
                      </c:pt>
                      <c:pt idx="328">
                        <c:v>1.64</c:v>
                      </c:pt>
                      <c:pt idx="329">
                        <c:v>1.645</c:v>
                      </c:pt>
                      <c:pt idx="330">
                        <c:v>1.65</c:v>
                      </c:pt>
                      <c:pt idx="331">
                        <c:v>1.655</c:v>
                      </c:pt>
                      <c:pt idx="332">
                        <c:v>1.66</c:v>
                      </c:pt>
                      <c:pt idx="333">
                        <c:v>1.665</c:v>
                      </c:pt>
                      <c:pt idx="334">
                        <c:v>1.67</c:v>
                      </c:pt>
                      <c:pt idx="335">
                        <c:v>1.675</c:v>
                      </c:pt>
                      <c:pt idx="336">
                        <c:v>1.68</c:v>
                      </c:pt>
                      <c:pt idx="337">
                        <c:v>1.685</c:v>
                      </c:pt>
                      <c:pt idx="338">
                        <c:v>1.69</c:v>
                      </c:pt>
                      <c:pt idx="339">
                        <c:v>1.695</c:v>
                      </c:pt>
                      <c:pt idx="340">
                        <c:v>1.7</c:v>
                      </c:pt>
                      <c:pt idx="341">
                        <c:v>1.705</c:v>
                      </c:pt>
                      <c:pt idx="342">
                        <c:v>1.71</c:v>
                      </c:pt>
                      <c:pt idx="343">
                        <c:v>1.715</c:v>
                      </c:pt>
                      <c:pt idx="344">
                        <c:v>1.72</c:v>
                      </c:pt>
                      <c:pt idx="345">
                        <c:v>1.725</c:v>
                      </c:pt>
                      <c:pt idx="346">
                        <c:v>1.73</c:v>
                      </c:pt>
                      <c:pt idx="347">
                        <c:v>1.735</c:v>
                      </c:pt>
                      <c:pt idx="348">
                        <c:v>1.74</c:v>
                      </c:pt>
                      <c:pt idx="349">
                        <c:v>1.745</c:v>
                      </c:pt>
                      <c:pt idx="350">
                        <c:v>1.75</c:v>
                      </c:pt>
                      <c:pt idx="351">
                        <c:v>1.755</c:v>
                      </c:pt>
                      <c:pt idx="352">
                        <c:v>1.76</c:v>
                      </c:pt>
                      <c:pt idx="353">
                        <c:v>1.765</c:v>
                      </c:pt>
                      <c:pt idx="354">
                        <c:v>1.77</c:v>
                      </c:pt>
                      <c:pt idx="355">
                        <c:v>1.775</c:v>
                      </c:pt>
                      <c:pt idx="356">
                        <c:v>1.78</c:v>
                      </c:pt>
                      <c:pt idx="357">
                        <c:v>1.785</c:v>
                      </c:pt>
                      <c:pt idx="358">
                        <c:v>1.79</c:v>
                      </c:pt>
                      <c:pt idx="359">
                        <c:v>1.795</c:v>
                      </c:pt>
                      <c:pt idx="360">
                        <c:v>1.8</c:v>
                      </c:pt>
                      <c:pt idx="361">
                        <c:v>1.805</c:v>
                      </c:pt>
                      <c:pt idx="362">
                        <c:v>1.81</c:v>
                      </c:pt>
                      <c:pt idx="363">
                        <c:v>1.815</c:v>
                      </c:pt>
                      <c:pt idx="364">
                        <c:v>1.82</c:v>
                      </c:pt>
                      <c:pt idx="365">
                        <c:v>1.825</c:v>
                      </c:pt>
                      <c:pt idx="366">
                        <c:v>1.83</c:v>
                      </c:pt>
                      <c:pt idx="367">
                        <c:v>1.835</c:v>
                      </c:pt>
                      <c:pt idx="368">
                        <c:v>1.84</c:v>
                      </c:pt>
                      <c:pt idx="369">
                        <c:v>1.845</c:v>
                      </c:pt>
                      <c:pt idx="370">
                        <c:v>1.85</c:v>
                      </c:pt>
                      <c:pt idx="371">
                        <c:v>1.855</c:v>
                      </c:pt>
                      <c:pt idx="372">
                        <c:v>1.86</c:v>
                      </c:pt>
                      <c:pt idx="373">
                        <c:v>1.865</c:v>
                      </c:pt>
                      <c:pt idx="374">
                        <c:v>1.87</c:v>
                      </c:pt>
                      <c:pt idx="375">
                        <c:v>1.875</c:v>
                      </c:pt>
                      <c:pt idx="376">
                        <c:v>1.88</c:v>
                      </c:pt>
                      <c:pt idx="377">
                        <c:v>1.885</c:v>
                      </c:pt>
                      <c:pt idx="378">
                        <c:v>1.89</c:v>
                      </c:pt>
                      <c:pt idx="379">
                        <c:v>1.895</c:v>
                      </c:pt>
                      <c:pt idx="380">
                        <c:v>1.9</c:v>
                      </c:pt>
                      <c:pt idx="381">
                        <c:v>1.905</c:v>
                      </c:pt>
                      <c:pt idx="382">
                        <c:v>1.91</c:v>
                      </c:pt>
                      <c:pt idx="383">
                        <c:v>1.915</c:v>
                      </c:pt>
                      <c:pt idx="384">
                        <c:v>1.92</c:v>
                      </c:pt>
                      <c:pt idx="385">
                        <c:v>1.925</c:v>
                      </c:pt>
                      <c:pt idx="386">
                        <c:v>1.93</c:v>
                      </c:pt>
                      <c:pt idx="387">
                        <c:v>1.935</c:v>
                      </c:pt>
                      <c:pt idx="388">
                        <c:v>1.94</c:v>
                      </c:pt>
                      <c:pt idx="389">
                        <c:v>1.945</c:v>
                      </c:pt>
                      <c:pt idx="390">
                        <c:v>1.95</c:v>
                      </c:pt>
                      <c:pt idx="391">
                        <c:v>1.955</c:v>
                      </c:pt>
                      <c:pt idx="392">
                        <c:v>1.96</c:v>
                      </c:pt>
                      <c:pt idx="393">
                        <c:v>1.965</c:v>
                      </c:pt>
                      <c:pt idx="394">
                        <c:v>1.97</c:v>
                      </c:pt>
                      <c:pt idx="395">
                        <c:v>1.975</c:v>
                      </c:pt>
                      <c:pt idx="396">
                        <c:v>1.98</c:v>
                      </c:pt>
                      <c:pt idx="397">
                        <c:v>1.985</c:v>
                      </c:pt>
                      <c:pt idx="398">
                        <c:v>1.99</c:v>
                      </c:pt>
                      <c:pt idx="399">
                        <c:v>1.995</c:v>
                      </c:pt>
                      <c:pt idx="400">
                        <c:v>2</c:v>
                      </c:pt>
                      <c:pt idx="401">
                        <c:v>2.005</c:v>
                      </c:pt>
                      <c:pt idx="402">
                        <c:v>2.01</c:v>
                      </c:pt>
                      <c:pt idx="403">
                        <c:v>2.015</c:v>
                      </c:pt>
                      <c:pt idx="404">
                        <c:v>2.02</c:v>
                      </c:pt>
                      <c:pt idx="405">
                        <c:v>2.025</c:v>
                      </c:pt>
                      <c:pt idx="406">
                        <c:v>2.03</c:v>
                      </c:pt>
                      <c:pt idx="407">
                        <c:v>2.035</c:v>
                      </c:pt>
                      <c:pt idx="408">
                        <c:v>2.04</c:v>
                      </c:pt>
                      <c:pt idx="409">
                        <c:v>2.045</c:v>
                      </c:pt>
                      <c:pt idx="410">
                        <c:v>2.05</c:v>
                      </c:pt>
                      <c:pt idx="411">
                        <c:v>2.055</c:v>
                      </c:pt>
                      <c:pt idx="412">
                        <c:v>2.06</c:v>
                      </c:pt>
                      <c:pt idx="413">
                        <c:v>2.065</c:v>
                      </c:pt>
                      <c:pt idx="414">
                        <c:v>2.07</c:v>
                      </c:pt>
                      <c:pt idx="415">
                        <c:v>2.075</c:v>
                      </c:pt>
                      <c:pt idx="416">
                        <c:v>2.08</c:v>
                      </c:pt>
                      <c:pt idx="417">
                        <c:v>2.085</c:v>
                      </c:pt>
                      <c:pt idx="418">
                        <c:v>2.09</c:v>
                      </c:pt>
                      <c:pt idx="419">
                        <c:v>2.095</c:v>
                      </c:pt>
                      <c:pt idx="420">
                        <c:v>2.1</c:v>
                      </c:pt>
                      <c:pt idx="421">
                        <c:v>2.105</c:v>
                      </c:pt>
                      <c:pt idx="422">
                        <c:v>2.11</c:v>
                      </c:pt>
                      <c:pt idx="423">
                        <c:v>2.115</c:v>
                      </c:pt>
                      <c:pt idx="424">
                        <c:v>2.12</c:v>
                      </c:pt>
                      <c:pt idx="425">
                        <c:v>2.125</c:v>
                      </c:pt>
                      <c:pt idx="426">
                        <c:v>2.13</c:v>
                      </c:pt>
                      <c:pt idx="427">
                        <c:v>2.135</c:v>
                      </c:pt>
                      <c:pt idx="428">
                        <c:v>2.14</c:v>
                      </c:pt>
                      <c:pt idx="429">
                        <c:v>2.145</c:v>
                      </c:pt>
                      <c:pt idx="430">
                        <c:v>2.15</c:v>
                      </c:pt>
                      <c:pt idx="431">
                        <c:v>2.155</c:v>
                      </c:pt>
                      <c:pt idx="432">
                        <c:v>2.16</c:v>
                      </c:pt>
                      <c:pt idx="433">
                        <c:v>2.165</c:v>
                      </c:pt>
                      <c:pt idx="434">
                        <c:v>2.17</c:v>
                      </c:pt>
                      <c:pt idx="435">
                        <c:v>2.175</c:v>
                      </c:pt>
                      <c:pt idx="436">
                        <c:v>2.18</c:v>
                      </c:pt>
                      <c:pt idx="437">
                        <c:v>2.185</c:v>
                      </c:pt>
                      <c:pt idx="438">
                        <c:v>2.19</c:v>
                      </c:pt>
                      <c:pt idx="439">
                        <c:v>2.195</c:v>
                      </c:pt>
                      <c:pt idx="440">
                        <c:v>2.2</c:v>
                      </c:pt>
                      <c:pt idx="441">
                        <c:v>2.205</c:v>
                      </c:pt>
                      <c:pt idx="442">
                        <c:v>2.21</c:v>
                      </c:pt>
                      <c:pt idx="443">
                        <c:v>2.215</c:v>
                      </c:pt>
                      <c:pt idx="444">
                        <c:v>2.22</c:v>
                      </c:pt>
                      <c:pt idx="445">
                        <c:v>2.225</c:v>
                      </c:pt>
                      <c:pt idx="446">
                        <c:v>2.23</c:v>
                      </c:pt>
                      <c:pt idx="447">
                        <c:v>2.235</c:v>
                      </c:pt>
                      <c:pt idx="448">
                        <c:v>2.24</c:v>
                      </c:pt>
                      <c:pt idx="449">
                        <c:v>2.245</c:v>
                      </c:pt>
                      <c:pt idx="450">
                        <c:v>2.25</c:v>
                      </c:pt>
                      <c:pt idx="451">
                        <c:v>2.255</c:v>
                      </c:pt>
                      <c:pt idx="452">
                        <c:v>2.26</c:v>
                      </c:pt>
                      <c:pt idx="453">
                        <c:v>2.265</c:v>
                      </c:pt>
                      <c:pt idx="454">
                        <c:v>2.27</c:v>
                      </c:pt>
                      <c:pt idx="455">
                        <c:v>2.275</c:v>
                      </c:pt>
                      <c:pt idx="456">
                        <c:v>2.28</c:v>
                      </c:pt>
                      <c:pt idx="457">
                        <c:v>2.285</c:v>
                      </c:pt>
                      <c:pt idx="458">
                        <c:v>2.29</c:v>
                      </c:pt>
                      <c:pt idx="459">
                        <c:v>2.295</c:v>
                      </c:pt>
                      <c:pt idx="460">
                        <c:v>2.3</c:v>
                      </c:pt>
                      <c:pt idx="461">
                        <c:v>2.305</c:v>
                      </c:pt>
                      <c:pt idx="462">
                        <c:v>2.31</c:v>
                      </c:pt>
                      <c:pt idx="463">
                        <c:v>2.315</c:v>
                      </c:pt>
                      <c:pt idx="464">
                        <c:v>2.32</c:v>
                      </c:pt>
                      <c:pt idx="465">
                        <c:v>2.325</c:v>
                      </c:pt>
                      <c:pt idx="466">
                        <c:v>2.33</c:v>
                      </c:pt>
                      <c:pt idx="467">
                        <c:v>2.335</c:v>
                      </c:pt>
                      <c:pt idx="468">
                        <c:v>2.34</c:v>
                      </c:pt>
                      <c:pt idx="469">
                        <c:v>2.345</c:v>
                      </c:pt>
                      <c:pt idx="470">
                        <c:v>2.35</c:v>
                      </c:pt>
                      <c:pt idx="471">
                        <c:v>2.355</c:v>
                      </c:pt>
                      <c:pt idx="472">
                        <c:v>2.36</c:v>
                      </c:pt>
                      <c:pt idx="473">
                        <c:v>2.365</c:v>
                      </c:pt>
                      <c:pt idx="474">
                        <c:v>2.37</c:v>
                      </c:pt>
                      <c:pt idx="475">
                        <c:v>2.375</c:v>
                      </c:pt>
                      <c:pt idx="476">
                        <c:v>2.38</c:v>
                      </c:pt>
                      <c:pt idx="477">
                        <c:v>2.385</c:v>
                      </c:pt>
                      <c:pt idx="478">
                        <c:v>2.39</c:v>
                      </c:pt>
                      <c:pt idx="479">
                        <c:v>2.395</c:v>
                      </c:pt>
                      <c:pt idx="480">
                        <c:v>2.4</c:v>
                      </c:pt>
                      <c:pt idx="481">
                        <c:v>2.405</c:v>
                      </c:pt>
                      <c:pt idx="482">
                        <c:v>2.41</c:v>
                      </c:pt>
                      <c:pt idx="483">
                        <c:v>2.415</c:v>
                      </c:pt>
                      <c:pt idx="484">
                        <c:v>2.42</c:v>
                      </c:pt>
                      <c:pt idx="485">
                        <c:v>2.425</c:v>
                      </c:pt>
                      <c:pt idx="486">
                        <c:v>2.43</c:v>
                      </c:pt>
                      <c:pt idx="487">
                        <c:v>2.435</c:v>
                      </c:pt>
                      <c:pt idx="488">
                        <c:v>2.44</c:v>
                      </c:pt>
                      <c:pt idx="489">
                        <c:v>2.445</c:v>
                      </c:pt>
                      <c:pt idx="490">
                        <c:v>2.45</c:v>
                      </c:pt>
                      <c:pt idx="491">
                        <c:v>2.455</c:v>
                      </c:pt>
                      <c:pt idx="492">
                        <c:v>2.46</c:v>
                      </c:pt>
                      <c:pt idx="493">
                        <c:v>2.465</c:v>
                      </c:pt>
                      <c:pt idx="494">
                        <c:v>2.47</c:v>
                      </c:pt>
                      <c:pt idx="495">
                        <c:v>2.475</c:v>
                      </c:pt>
                      <c:pt idx="496">
                        <c:v>2.48</c:v>
                      </c:pt>
                      <c:pt idx="497">
                        <c:v>2.485</c:v>
                      </c:pt>
                      <c:pt idx="498">
                        <c:v>2.49</c:v>
                      </c:pt>
                      <c:pt idx="499">
                        <c:v>2.495</c:v>
                      </c:pt>
                      <c:pt idx="500">
                        <c:v>2.5</c:v>
                      </c:pt>
                      <c:pt idx="501">
                        <c:v>2.505</c:v>
                      </c:pt>
                      <c:pt idx="502">
                        <c:v>2.51</c:v>
                      </c:pt>
                      <c:pt idx="503">
                        <c:v>2.515</c:v>
                      </c:pt>
                      <c:pt idx="504">
                        <c:v>2.52</c:v>
                      </c:pt>
                      <c:pt idx="505">
                        <c:v>2.525</c:v>
                      </c:pt>
                      <c:pt idx="506">
                        <c:v>2.53</c:v>
                      </c:pt>
                      <c:pt idx="507">
                        <c:v>2.535</c:v>
                      </c:pt>
                      <c:pt idx="508">
                        <c:v>2.54</c:v>
                      </c:pt>
                      <c:pt idx="509">
                        <c:v>2.545</c:v>
                      </c:pt>
                      <c:pt idx="510">
                        <c:v>2.55</c:v>
                      </c:pt>
                      <c:pt idx="511">
                        <c:v>2.555</c:v>
                      </c:pt>
                      <c:pt idx="512">
                        <c:v>2.56</c:v>
                      </c:pt>
                      <c:pt idx="513">
                        <c:v>2.565</c:v>
                      </c:pt>
                      <c:pt idx="514">
                        <c:v>2.57</c:v>
                      </c:pt>
                      <c:pt idx="515">
                        <c:v>2.575</c:v>
                      </c:pt>
                      <c:pt idx="516">
                        <c:v>2.58</c:v>
                      </c:pt>
                      <c:pt idx="517">
                        <c:v>2.585</c:v>
                      </c:pt>
                      <c:pt idx="518">
                        <c:v>2.59</c:v>
                      </c:pt>
                      <c:pt idx="519">
                        <c:v>2.595</c:v>
                      </c:pt>
                      <c:pt idx="520">
                        <c:v>2.6</c:v>
                      </c:pt>
                      <c:pt idx="521">
                        <c:v>2.605</c:v>
                      </c:pt>
                      <c:pt idx="522">
                        <c:v>2.61</c:v>
                      </c:pt>
                      <c:pt idx="523">
                        <c:v>2.615</c:v>
                      </c:pt>
                      <c:pt idx="524">
                        <c:v>2.62</c:v>
                      </c:pt>
                      <c:pt idx="525">
                        <c:v>2.625</c:v>
                      </c:pt>
                      <c:pt idx="526">
                        <c:v>2.63</c:v>
                      </c:pt>
                      <c:pt idx="527">
                        <c:v>2.635</c:v>
                      </c:pt>
                      <c:pt idx="528">
                        <c:v>2.64</c:v>
                      </c:pt>
                      <c:pt idx="529">
                        <c:v>2.645</c:v>
                      </c:pt>
                      <c:pt idx="530">
                        <c:v>2.65</c:v>
                      </c:pt>
                      <c:pt idx="531">
                        <c:v>2.655</c:v>
                      </c:pt>
                      <c:pt idx="532">
                        <c:v>2.66</c:v>
                      </c:pt>
                      <c:pt idx="533">
                        <c:v>2.665</c:v>
                      </c:pt>
                      <c:pt idx="534">
                        <c:v>2.67</c:v>
                      </c:pt>
                      <c:pt idx="535">
                        <c:v>2.675</c:v>
                      </c:pt>
                      <c:pt idx="536">
                        <c:v>2.68</c:v>
                      </c:pt>
                      <c:pt idx="537">
                        <c:v>2.685</c:v>
                      </c:pt>
                      <c:pt idx="538">
                        <c:v>2.69</c:v>
                      </c:pt>
                      <c:pt idx="539">
                        <c:v>2.695</c:v>
                      </c:pt>
                      <c:pt idx="540">
                        <c:v>2.7</c:v>
                      </c:pt>
                      <c:pt idx="541">
                        <c:v>2.705</c:v>
                      </c:pt>
                      <c:pt idx="542">
                        <c:v>2.71</c:v>
                      </c:pt>
                      <c:pt idx="543">
                        <c:v>2.715</c:v>
                      </c:pt>
                      <c:pt idx="544">
                        <c:v>2.72</c:v>
                      </c:pt>
                      <c:pt idx="545">
                        <c:v>2.725</c:v>
                      </c:pt>
                      <c:pt idx="546">
                        <c:v>2.73</c:v>
                      </c:pt>
                      <c:pt idx="547">
                        <c:v>2.735</c:v>
                      </c:pt>
                      <c:pt idx="548">
                        <c:v>2.74</c:v>
                      </c:pt>
                      <c:pt idx="549">
                        <c:v>2.745</c:v>
                      </c:pt>
                      <c:pt idx="550">
                        <c:v>2.75</c:v>
                      </c:pt>
                      <c:pt idx="551">
                        <c:v>2.755</c:v>
                      </c:pt>
                      <c:pt idx="552">
                        <c:v>2.76</c:v>
                      </c:pt>
                      <c:pt idx="553">
                        <c:v>2.765</c:v>
                      </c:pt>
                      <c:pt idx="554">
                        <c:v>2.77</c:v>
                      </c:pt>
                      <c:pt idx="555">
                        <c:v>2.775</c:v>
                      </c:pt>
                      <c:pt idx="556">
                        <c:v>2.78</c:v>
                      </c:pt>
                      <c:pt idx="557">
                        <c:v>2.785</c:v>
                      </c:pt>
                      <c:pt idx="558">
                        <c:v>2.79</c:v>
                      </c:pt>
                      <c:pt idx="559">
                        <c:v>2.795</c:v>
                      </c:pt>
                      <c:pt idx="560">
                        <c:v>2.8</c:v>
                      </c:pt>
                      <c:pt idx="561">
                        <c:v>2.805</c:v>
                      </c:pt>
                      <c:pt idx="562">
                        <c:v>2.81</c:v>
                      </c:pt>
                      <c:pt idx="563">
                        <c:v>2.815</c:v>
                      </c:pt>
                      <c:pt idx="564">
                        <c:v>2.82</c:v>
                      </c:pt>
                      <c:pt idx="565">
                        <c:v>2.825</c:v>
                      </c:pt>
                      <c:pt idx="566">
                        <c:v>2.83</c:v>
                      </c:pt>
                      <c:pt idx="567">
                        <c:v>2.835</c:v>
                      </c:pt>
                      <c:pt idx="568">
                        <c:v>2.84</c:v>
                      </c:pt>
                      <c:pt idx="569">
                        <c:v>2.845</c:v>
                      </c:pt>
                      <c:pt idx="570">
                        <c:v>2.85</c:v>
                      </c:pt>
                      <c:pt idx="571">
                        <c:v>2.855</c:v>
                      </c:pt>
                      <c:pt idx="572">
                        <c:v>2.86</c:v>
                      </c:pt>
                      <c:pt idx="573">
                        <c:v>2.865</c:v>
                      </c:pt>
                      <c:pt idx="574">
                        <c:v>2.87</c:v>
                      </c:pt>
                      <c:pt idx="575">
                        <c:v>2.875</c:v>
                      </c:pt>
                      <c:pt idx="576">
                        <c:v>2.88</c:v>
                      </c:pt>
                      <c:pt idx="577">
                        <c:v>2.885</c:v>
                      </c:pt>
                      <c:pt idx="578">
                        <c:v>2.89</c:v>
                      </c:pt>
                      <c:pt idx="579">
                        <c:v>2.895</c:v>
                      </c:pt>
                      <c:pt idx="580">
                        <c:v>2.9</c:v>
                      </c:pt>
                      <c:pt idx="581">
                        <c:v>2.905</c:v>
                      </c:pt>
                      <c:pt idx="582">
                        <c:v>2.91</c:v>
                      </c:pt>
                      <c:pt idx="583">
                        <c:v>2.915</c:v>
                      </c:pt>
                      <c:pt idx="584">
                        <c:v>2.92</c:v>
                      </c:pt>
                      <c:pt idx="585">
                        <c:v>2.925</c:v>
                      </c:pt>
                      <c:pt idx="586">
                        <c:v>2.93</c:v>
                      </c:pt>
                      <c:pt idx="587">
                        <c:v>2.935</c:v>
                      </c:pt>
                      <c:pt idx="588">
                        <c:v>2.94</c:v>
                      </c:pt>
                      <c:pt idx="589">
                        <c:v>2.945</c:v>
                      </c:pt>
                      <c:pt idx="590">
                        <c:v>2.95</c:v>
                      </c:pt>
                      <c:pt idx="591">
                        <c:v>2.955</c:v>
                      </c:pt>
                      <c:pt idx="592">
                        <c:v>2.96</c:v>
                      </c:pt>
                      <c:pt idx="593">
                        <c:v>2.965</c:v>
                      </c:pt>
                      <c:pt idx="594">
                        <c:v>2.97</c:v>
                      </c:pt>
                      <c:pt idx="595">
                        <c:v>2.975</c:v>
                      </c:pt>
                      <c:pt idx="596">
                        <c:v>2.98</c:v>
                      </c:pt>
                      <c:pt idx="597">
                        <c:v>2.985</c:v>
                      </c:pt>
                      <c:pt idx="598">
                        <c:v>2.99</c:v>
                      </c:pt>
                      <c:pt idx="599">
                        <c:v>2.995</c:v>
                      </c:pt>
                      <c:pt idx="600">
                        <c:v>3</c:v>
                      </c:pt>
                      <c:pt idx="601">
                        <c:v>3.005</c:v>
                      </c:pt>
                      <c:pt idx="602">
                        <c:v>3.01</c:v>
                      </c:pt>
                      <c:pt idx="603">
                        <c:v>3.015</c:v>
                      </c:pt>
                      <c:pt idx="604">
                        <c:v>3.02</c:v>
                      </c:pt>
                      <c:pt idx="605">
                        <c:v>3.025</c:v>
                      </c:pt>
                      <c:pt idx="606">
                        <c:v>3.03</c:v>
                      </c:pt>
                      <c:pt idx="607">
                        <c:v>3.035</c:v>
                      </c:pt>
                      <c:pt idx="608">
                        <c:v>3.04</c:v>
                      </c:pt>
                      <c:pt idx="609">
                        <c:v>3.045</c:v>
                      </c:pt>
                      <c:pt idx="610">
                        <c:v>3.05</c:v>
                      </c:pt>
                      <c:pt idx="611">
                        <c:v>3.055</c:v>
                      </c:pt>
                      <c:pt idx="612">
                        <c:v>3.06</c:v>
                      </c:pt>
                      <c:pt idx="613">
                        <c:v>3.065</c:v>
                      </c:pt>
                      <c:pt idx="614">
                        <c:v>3.07</c:v>
                      </c:pt>
                      <c:pt idx="615">
                        <c:v>3.075</c:v>
                      </c:pt>
                      <c:pt idx="616">
                        <c:v>3.08</c:v>
                      </c:pt>
                      <c:pt idx="617">
                        <c:v>3.085</c:v>
                      </c:pt>
                      <c:pt idx="618">
                        <c:v>3.09</c:v>
                      </c:pt>
                      <c:pt idx="619">
                        <c:v>3.095</c:v>
                      </c:pt>
                      <c:pt idx="620">
                        <c:v>3.1</c:v>
                      </c:pt>
                      <c:pt idx="621">
                        <c:v>3.105</c:v>
                      </c:pt>
                      <c:pt idx="622">
                        <c:v>3.11</c:v>
                      </c:pt>
                      <c:pt idx="623">
                        <c:v>3.115</c:v>
                      </c:pt>
                      <c:pt idx="624">
                        <c:v>3.12</c:v>
                      </c:pt>
                      <c:pt idx="625">
                        <c:v>3.125</c:v>
                      </c:pt>
                      <c:pt idx="626">
                        <c:v>3.13</c:v>
                      </c:pt>
                      <c:pt idx="627">
                        <c:v>3.135</c:v>
                      </c:pt>
                      <c:pt idx="628">
                        <c:v>3.14</c:v>
                      </c:pt>
                      <c:pt idx="629">
                        <c:v>3.145</c:v>
                      </c:pt>
                      <c:pt idx="630">
                        <c:v>3.15</c:v>
                      </c:pt>
                      <c:pt idx="631">
                        <c:v>3.155</c:v>
                      </c:pt>
                      <c:pt idx="632">
                        <c:v>3.16</c:v>
                      </c:pt>
                      <c:pt idx="633">
                        <c:v>3.165</c:v>
                      </c:pt>
                      <c:pt idx="634">
                        <c:v>3.17</c:v>
                      </c:pt>
                      <c:pt idx="635">
                        <c:v>3.175</c:v>
                      </c:pt>
                      <c:pt idx="636">
                        <c:v>3.18</c:v>
                      </c:pt>
                      <c:pt idx="637">
                        <c:v>3.185</c:v>
                      </c:pt>
                      <c:pt idx="638">
                        <c:v>3.19</c:v>
                      </c:pt>
                      <c:pt idx="639">
                        <c:v>3.195</c:v>
                      </c:pt>
                      <c:pt idx="640">
                        <c:v>3.2</c:v>
                      </c:pt>
                      <c:pt idx="641">
                        <c:v>3.205</c:v>
                      </c:pt>
                      <c:pt idx="642">
                        <c:v>3.21</c:v>
                      </c:pt>
                      <c:pt idx="643">
                        <c:v>3.215</c:v>
                      </c:pt>
                      <c:pt idx="644">
                        <c:v>3.22</c:v>
                      </c:pt>
                      <c:pt idx="645">
                        <c:v>3.225</c:v>
                      </c:pt>
                      <c:pt idx="646">
                        <c:v>3.23</c:v>
                      </c:pt>
                      <c:pt idx="647">
                        <c:v>3.235</c:v>
                      </c:pt>
                      <c:pt idx="648">
                        <c:v>3.24</c:v>
                      </c:pt>
                      <c:pt idx="649">
                        <c:v>3.245</c:v>
                      </c:pt>
                      <c:pt idx="650">
                        <c:v>3.25</c:v>
                      </c:pt>
                      <c:pt idx="651">
                        <c:v>3.255</c:v>
                      </c:pt>
                      <c:pt idx="652">
                        <c:v>3.26</c:v>
                      </c:pt>
                      <c:pt idx="653">
                        <c:v>3.265</c:v>
                      </c:pt>
                      <c:pt idx="654">
                        <c:v>3.27</c:v>
                      </c:pt>
                      <c:pt idx="655">
                        <c:v>3.275</c:v>
                      </c:pt>
                      <c:pt idx="656">
                        <c:v>3.28</c:v>
                      </c:pt>
                      <c:pt idx="657">
                        <c:v>3.285</c:v>
                      </c:pt>
                      <c:pt idx="658">
                        <c:v>3.29</c:v>
                      </c:pt>
                      <c:pt idx="659">
                        <c:v>3.295</c:v>
                      </c:pt>
                      <c:pt idx="660">
                        <c:v>3.3</c:v>
                      </c:pt>
                      <c:pt idx="661">
                        <c:v>3.305</c:v>
                      </c:pt>
                      <c:pt idx="662">
                        <c:v>3.31</c:v>
                      </c:pt>
                      <c:pt idx="663">
                        <c:v>3.315</c:v>
                      </c:pt>
                      <c:pt idx="664">
                        <c:v>3.32</c:v>
                      </c:pt>
                      <c:pt idx="665">
                        <c:v>3.325</c:v>
                      </c:pt>
                      <c:pt idx="666">
                        <c:v>3.33</c:v>
                      </c:pt>
                      <c:pt idx="667">
                        <c:v>3.335</c:v>
                      </c:pt>
                      <c:pt idx="668">
                        <c:v>3.34</c:v>
                      </c:pt>
                      <c:pt idx="669">
                        <c:v>3.345</c:v>
                      </c:pt>
                      <c:pt idx="670">
                        <c:v>3.35</c:v>
                      </c:pt>
                      <c:pt idx="671">
                        <c:v>3.355</c:v>
                      </c:pt>
                      <c:pt idx="672">
                        <c:v>3.36</c:v>
                      </c:pt>
                      <c:pt idx="673">
                        <c:v>3.365</c:v>
                      </c:pt>
                      <c:pt idx="674">
                        <c:v>3.37</c:v>
                      </c:pt>
                      <c:pt idx="675">
                        <c:v>3.375</c:v>
                      </c:pt>
                      <c:pt idx="676">
                        <c:v>3.38</c:v>
                      </c:pt>
                      <c:pt idx="677">
                        <c:v>3.385</c:v>
                      </c:pt>
                      <c:pt idx="678">
                        <c:v>3.39</c:v>
                      </c:pt>
                      <c:pt idx="679">
                        <c:v>3.395</c:v>
                      </c:pt>
                      <c:pt idx="680">
                        <c:v>3.4</c:v>
                      </c:pt>
                      <c:pt idx="681">
                        <c:v>3.405</c:v>
                      </c:pt>
                      <c:pt idx="682">
                        <c:v>3.41</c:v>
                      </c:pt>
                      <c:pt idx="683">
                        <c:v>3.415</c:v>
                      </c:pt>
                      <c:pt idx="684">
                        <c:v>3.42</c:v>
                      </c:pt>
                      <c:pt idx="685">
                        <c:v>3.425</c:v>
                      </c:pt>
                      <c:pt idx="686">
                        <c:v>3.43</c:v>
                      </c:pt>
                      <c:pt idx="687">
                        <c:v>3.435</c:v>
                      </c:pt>
                      <c:pt idx="688">
                        <c:v>3.44</c:v>
                      </c:pt>
                      <c:pt idx="689">
                        <c:v>3.445</c:v>
                      </c:pt>
                      <c:pt idx="690">
                        <c:v>3.45</c:v>
                      </c:pt>
                      <c:pt idx="691">
                        <c:v>3.455</c:v>
                      </c:pt>
                      <c:pt idx="692">
                        <c:v>3.46</c:v>
                      </c:pt>
                      <c:pt idx="693">
                        <c:v>3.465</c:v>
                      </c:pt>
                      <c:pt idx="694">
                        <c:v>3.47</c:v>
                      </c:pt>
                      <c:pt idx="695">
                        <c:v>3.475</c:v>
                      </c:pt>
                      <c:pt idx="696">
                        <c:v>3.48</c:v>
                      </c:pt>
                      <c:pt idx="697">
                        <c:v>3.485</c:v>
                      </c:pt>
                      <c:pt idx="698">
                        <c:v>3.49</c:v>
                      </c:pt>
                      <c:pt idx="699">
                        <c:v>3.495</c:v>
                      </c:pt>
                      <c:pt idx="700">
                        <c:v>3.5</c:v>
                      </c:pt>
                      <c:pt idx="701">
                        <c:v>3.505</c:v>
                      </c:pt>
                      <c:pt idx="702">
                        <c:v>3.51</c:v>
                      </c:pt>
                      <c:pt idx="703">
                        <c:v>3.515</c:v>
                      </c:pt>
                      <c:pt idx="704">
                        <c:v>3.52</c:v>
                      </c:pt>
                      <c:pt idx="705">
                        <c:v>3.525</c:v>
                      </c:pt>
                      <c:pt idx="706">
                        <c:v>3.53</c:v>
                      </c:pt>
                      <c:pt idx="707">
                        <c:v>3.535</c:v>
                      </c:pt>
                      <c:pt idx="708">
                        <c:v>3.54</c:v>
                      </c:pt>
                      <c:pt idx="709">
                        <c:v>3.545</c:v>
                      </c:pt>
                      <c:pt idx="710">
                        <c:v>3.55</c:v>
                      </c:pt>
                      <c:pt idx="711">
                        <c:v>3.555</c:v>
                      </c:pt>
                      <c:pt idx="712">
                        <c:v>3.56</c:v>
                      </c:pt>
                      <c:pt idx="713">
                        <c:v>3.565</c:v>
                      </c:pt>
                      <c:pt idx="714">
                        <c:v>3.57</c:v>
                      </c:pt>
                      <c:pt idx="715">
                        <c:v>3.575</c:v>
                      </c:pt>
                      <c:pt idx="716">
                        <c:v>3.58</c:v>
                      </c:pt>
                      <c:pt idx="717">
                        <c:v>3.585</c:v>
                      </c:pt>
                      <c:pt idx="718">
                        <c:v>3.59</c:v>
                      </c:pt>
                      <c:pt idx="719">
                        <c:v>3.595</c:v>
                      </c:pt>
                      <c:pt idx="720">
                        <c:v>3.6</c:v>
                      </c:pt>
                      <c:pt idx="721">
                        <c:v>3.605</c:v>
                      </c:pt>
                      <c:pt idx="722">
                        <c:v>3.61</c:v>
                      </c:pt>
                      <c:pt idx="723">
                        <c:v>3.615</c:v>
                      </c:pt>
                      <c:pt idx="724">
                        <c:v>3.62</c:v>
                      </c:pt>
                      <c:pt idx="725">
                        <c:v>3.625</c:v>
                      </c:pt>
                      <c:pt idx="726">
                        <c:v>3.63</c:v>
                      </c:pt>
                      <c:pt idx="727">
                        <c:v>3.635</c:v>
                      </c:pt>
                      <c:pt idx="728">
                        <c:v>3.64</c:v>
                      </c:pt>
                      <c:pt idx="729">
                        <c:v>3.645</c:v>
                      </c:pt>
                      <c:pt idx="730">
                        <c:v>3.65</c:v>
                      </c:pt>
                      <c:pt idx="731">
                        <c:v>3.655</c:v>
                      </c:pt>
                      <c:pt idx="732">
                        <c:v>3.66</c:v>
                      </c:pt>
                      <c:pt idx="733">
                        <c:v>3.665</c:v>
                      </c:pt>
                      <c:pt idx="734">
                        <c:v>3.67</c:v>
                      </c:pt>
                      <c:pt idx="735">
                        <c:v>3.675</c:v>
                      </c:pt>
                      <c:pt idx="736">
                        <c:v>3.68</c:v>
                      </c:pt>
                      <c:pt idx="737">
                        <c:v>3.685</c:v>
                      </c:pt>
                      <c:pt idx="738">
                        <c:v>3.69</c:v>
                      </c:pt>
                      <c:pt idx="739">
                        <c:v>3.695</c:v>
                      </c:pt>
                      <c:pt idx="740">
                        <c:v>3.7</c:v>
                      </c:pt>
                      <c:pt idx="741">
                        <c:v>3.705</c:v>
                      </c:pt>
                      <c:pt idx="742">
                        <c:v>3.71</c:v>
                      </c:pt>
                      <c:pt idx="743">
                        <c:v>3.715</c:v>
                      </c:pt>
                      <c:pt idx="744">
                        <c:v>3.72</c:v>
                      </c:pt>
                      <c:pt idx="745">
                        <c:v>3.725</c:v>
                      </c:pt>
                      <c:pt idx="746">
                        <c:v>3.73</c:v>
                      </c:pt>
                      <c:pt idx="747">
                        <c:v>3.735</c:v>
                      </c:pt>
                      <c:pt idx="748">
                        <c:v>3.74</c:v>
                      </c:pt>
                      <c:pt idx="749">
                        <c:v>3.745</c:v>
                      </c:pt>
                      <c:pt idx="750">
                        <c:v>3.75</c:v>
                      </c:pt>
                      <c:pt idx="751">
                        <c:v>3.755</c:v>
                      </c:pt>
                      <c:pt idx="752">
                        <c:v>3.76</c:v>
                      </c:pt>
                      <c:pt idx="753">
                        <c:v>3.765</c:v>
                      </c:pt>
                      <c:pt idx="754">
                        <c:v>3.77</c:v>
                      </c:pt>
                      <c:pt idx="755">
                        <c:v>3.775</c:v>
                      </c:pt>
                      <c:pt idx="756">
                        <c:v>3.78</c:v>
                      </c:pt>
                      <c:pt idx="757">
                        <c:v>3.785</c:v>
                      </c:pt>
                      <c:pt idx="758">
                        <c:v>3.79</c:v>
                      </c:pt>
                      <c:pt idx="759">
                        <c:v>3.795</c:v>
                      </c:pt>
                      <c:pt idx="760">
                        <c:v>3.8</c:v>
                      </c:pt>
                      <c:pt idx="761">
                        <c:v>3.805</c:v>
                      </c:pt>
                      <c:pt idx="762">
                        <c:v>3.81</c:v>
                      </c:pt>
                      <c:pt idx="763">
                        <c:v>3.815</c:v>
                      </c:pt>
                      <c:pt idx="764">
                        <c:v>3.82</c:v>
                      </c:pt>
                      <c:pt idx="765">
                        <c:v>3.825</c:v>
                      </c:pt>
                      <c:pt idx="766">
                        <c:v>3.83</c:v>
                      </c:pt>
                      <c:pt idx="767">
                        <c:v>3.835</c:v>
                      </c:pt>
                      <c:pt idx="768">
                        <c:v>3.84</c:v>
                      </c:pt>
                      <c:pt idx="769">
                        <c:v>3.845</c:v>
                      </c:pt>
                      <c:pt idx="770">
                        <c:v>3.85</c:v>
                      </c:pt>
                      <c:pt idx="771">
                        <c:v>3.855</c:v>
                      </c:pt>
                      <c:pt idx="772">
                        <c:v>3.86</c:v>
                      </c:pt>
                      <c:pt idx="773">
                        <c:v>3.865</c:v>
                      </c:pt>
                      <c:pt idx="774">
                        <c:v>3.87</c:v>
                      </c:pt>
                      <c:pt idx="775">
                        <c:v>3.875</c:v>
                      </c:pt>
                      <c:pt idx="776">
                        <c:v>3.88</c:v>
                      </c:pt>
                      <c:pt idx="777">
                        <c:v>3.885</c:v>
                      </c:pt>
                      <c:pt idx="778">
                        <c:v>3.89</c:v>
                      </c:pt>
                      <c:pt idx="779">
                        <c:v>3.895</c:v>
                      </c:pt>
                      <c:pt idx="780">
                        <c:v>3.9</c:v>
                      </c:pt>
                      <c:pt idx="781">
                        <c:v>3.905</c:v>
                      </c:pt>
                      <c:pt idx="782">
                        <c:v>3.91</c:v>
                      </c:pt>
                      <c:pt idx="783">
                        <c:v>3.915</c:v>
                      </c:pt>
                      <c:pt idx="784">
                        <c:v>3.92</c:v>
                      </c:pt>
                      <c:pt idx="785">
                        <c:v>3.925</c:v>
                      </c:pt>
                      <c:pt idx="786">
                        <c:v>3.93</c:v>
                      </c:pt>
                      <c:pt idx="787">
                        <c:v>3.935</c:v>
                      </c:pt>
                      <c:pt idx="788">
                        <c:v>3.94</c:v>
                      </c:pt>
                      <c:pt idx="789">
                        <c:v>3.945</c:v>
                      </c:pt>
                      <c:pt idx="790">
                        <c:v>3.95</c:v>
                      </c:pt>
                      <c:pt idx="791">
                        <c:v>3.955</c:v>
                      </c:pt>
                      <c:pt idx="792">
                        <c:v>3.96</c:v>
                      </c:pt>
                      <c:pt idx="793">
                        <c:v>3.965</c:v>
                      </c:pt>
                      <c:pt idx="794">
                        <c:v>3.97</c:v>
                      </c:pt>
                      <c:pt idx="795">
                        <c:v>3.975</c:v>
                      </c:pt>
                      <c:pt idx="796">
                        <c:v>3.98</c:v>
                      </c:pt>
                      <c:pt idx="797">
                        <c:v>3.985</c:v>
                      </c:pt>
                      <c:pt idx="798">
                        <c:v>3.99</c:v>
                      </c:pt>
                      <c:pt idx="799">
                        <c:v>3.995</c:v>
                      </c:pt>
                      <c:pt idx="800">
                        <c:v>4</c:v>
                      </c:pt>
                      <c:pt idx="801">
                        <c:v>4.005</c:v>
                      </c:pt>
                      <c:pt idx="802">
                        <c:v>4.01</c:v>
                      </c:pt>
                      <c:pt idx="803">
                        <c:v>4.015</c:v>
                      </c:pt>
                      <c:pt idx="804">
                        <c:v>4.02</c:v>
                      </c:pt>
                      <c:pt idx="805">
                        <c:v>4.025</c:v>
                      </c:pt>
                      <c:pt idx="806">
                        <c:v>4.03</c:v>
                      </c:pt>
                      <c:pt idx="807">
                        <c:v>4.035</c:v>
                      </c:pt>
                      <c:pt idx="808">
                        <c:v>4.04</c:v>
                      </c:pt>
                      <c:pt idx="809">
                        <c:v>4.045</c:v>
                      </c:pt>
                      <c:pt idx="810">
                        <c:v>4.05</c:v>
                      </c:pt>
                      <c:pt idx="811">
                        <c:v>4.055</c:v>
                      </c:pt>
                      <c:pt idx="812">
                        <c:v>4.06</c:v>
                      </c:pt>
                      <c:pt idx="813">
                        <c:v>4.065</c:v>
                      </c:pt>
                      <c:pt idx="814">
                        <c:v>4.07</c:v>
                      </c:pt>
                      <c:pt idx="815">
                        <c:v>4.075</c:v>
                      </c:pt>
                      <c:pt idx="816">
                        <c:v>4.08</c:v>
                      </c:pt>
                      <c:pt idx="817">
                        <c:v>4.085</c:v>
                      </c:pt>
                      <c:pt idx="818">
                        <c:v>4.09</c:v>
                      </c:pt>
                      <c:pt idx="819">
                        <c:v>4.095</c:v>
                      </c:pt>
                      <c:pt idx="820">
                        <c:v>4.1</c:v>
                      </c:pt>
                      <c:pt idx="821">
                        <c:v>4.105</c:v>
                      </c:pt>
                      <c:pt idx="822">
                        <c:v>4.11</c:v>
                      </c:pt>
                      <c:pt idx="823">
                        <c:v>4.115</c:v>
                      </c:pt>
                      <c:pt idx="824">
                        <c:v>4.12</c:v>
                      </c:pt>
                      <c:pt idx="825">
                        <c:v>4.125</c:v>
                      </c:pt>
                      <c:pt idx="826">
                        <c:v>4.13</c:v>
                      </c:pt>
                      <c:pt idx="827">
                        <c:v>4.135</c:v>
                      </c:pt>
                      <c:pt idx="828">
                        <c:v>4.14</c:v>
                      </c:pt>
                      <c:pt idx="829">
                        <c:v>4.145</c:v>
                      </c:pt>
                      <c:pt idx="830">
                        <c:v>4.15</c:v>
                      </c:pt>
                      <c:pt idx="831">
                        <c:v>4.155</c:v>
                      </c:pt>
                      <c:pt idx="832">
                        <c:v>4.16</c:v>
                      </c:pt>
                      <c:pt idx="833">
                        <c:v>4.165</c:v>
                      </c:pt>
                      <c:pt idx="834">
                        <c:v>4.17</c:v>
                      </c:pt>
                      <c:pt idx="835">
                        <c:v>4.175</c:v>
                      </c:pt>
                      <c:pt idx="836">
                        <c:v>4.18</c:v>
                      </c:pt>
                      <c:pt idx="837">
                        <c:v>4.185</c:v>
                      </c:pt>
                      <c:pt idx="838">
                        <c:v>4.19</c:v>
                      </c:pt>
                      <c:pt idx="839">
                        <c:v>4.195</c:v>
                      </c:pt>
                      <c:pt idx="840">
                        <c:v>4.2</c:v>
                      </c:pt>
                      <c:pt idx="841">
                        <c:v>4.205</c:v>
                      </c:pt>
                      <c:pt idx="842">
                        <c:v>4.21</c:v>
                      </c:pt>
                      <c:pt idx="843">
                        <c:v>4.215</c:v>
                      </c:pt>
                      <c:pt idx="844">
                        <c:v>4.22</c:v>
                      </c:pt>
                      <c:pt idx="845">
                        <c:v>4.225</c:v>
                      </c:pt>
                      <c:pt idx="846">
                        <c:v>4.23</c:v>
                      </c:pt>
                      <c:pt idx="847">
                        <c:v>4.235</c:v>
                      </c:pt>
                      <c:pt idx="848">
                        <c:v>4.24</c:v>
                      </c:pt>
                      <c:pt idx="849">
                        <c:v>4.245</c:v>
                      </c:pt>
                      <c:pt idx="850">
                        <c:v>4.25</c:v>
                      </c:pt>
                      <c:pt idx="851">
                        <c:v>4.255</c:v>
                      </c:pt>
                      <c:pt idx="852">
                        <c:v>4.26</c:v>
                      </c:pt>
                      <c:pt idx="853">
                        <c:v>4.265</c:v>
                      </c:pt>
                      <c:pt idx="854">
                        <c:v>4.27</c:v>
                      </c:pt>
                      <c:pt idx="855">
                        <c:v>4.275</c:v>
                      </c:pt>
                      <c:pt idx="856">
                        <c:v>4.28</c:v>
                      </c:pt>
                      <c:pt idx="857">
                        <c:v>4.285</c:v>
                      </c:pt>
                      <c:pt idx="858">
                        <c:v>4.29</c:v>
                      </c:pt>
                      <c:pt idx="859">
                        <c:v>4.295</c:v>
                      </c:pt>
                      <c:pt idx="860">
                        <c:v>4.3</c:v>
                      </c:pt>
                      <c:pt idx="861">
                        <c:v>4.305</c:v>
                      </c:pt>
                      <c:pt idx="862">
                        <c:v>4.31</c:v>
                      </c:pt>
                      <c:pt idx="863">
                        <c:v>4.315</c:v>
                      </c:pt>
                      <c:pt idx="864">
                        <c:v>4.32</c:v>
                      </c:pt>
                      <c:pt idx="865">
                        <c:v>4.325</c:v>
                      </c:pt>
                      <c:pt idx="866">
                        <c:v>4.33</c:v>
                      </c:pt>
                      <c:pt idx="867">
                        <c:v>4.335</c:v>
                      </c:pt>
                      <c:pt idx="868">
                        <c:v>4.34</c:v>
                      </c:pt>
                      <c:pt idx="869">
                        <c:v>4.345</c:v>
                      </c:pt>
                      <c:pt idx="870">
                        <c:v>4.35</c:v>
                      </c:pt>
                      <c:pt idx="871">
                        <c:v>4.355</c:v>
                      </c:pt>
                      <c:pt idx="872">
                        <c:v>4.36</c:v>
                      </c:pt>
                      <c:pt idx="873">
                        <c:v>4.365</c:v>
                      </c:pt>
                      <c:pt idx="874">
                        <c:v>4.37</c:v>
                      </c:pt>
                      <c:pt idx="875">
                        <c:v>4.375</c:v>
                      </c:pt>
                      <c:pt idx="876">
                        <c:v>4.38</c:v>
                      </c:pt>
                      <c:pt idx="877">
                        <c:v>4.385</c:v>
                      </c:pt>
                      <c:pt idx="878">
                        <c:v>4.39</c:v>
                      </c:pt>
                      <c:pt idx="879">
                        <c:v>4.395</c:v>
                      </c:pt>
                      <c:pt idx="880">
                        <c:v>4.4</c:v>
                      </c:pt>
                      <c:pt idx="881">
                        <c:v>4.405</c:v>
                      </c:pt>
                      <c:pt idx="882">
                        <c:v>4.41</c:v>
                      </c:pt>
                      <c:pt idx="883">
                        <c:v>4.415</c:v>
                      </c:pt>
                      <c:pt idx="884">
                        <c:v>4.42</c:v>
                      </c:pt>
                      <c:pt idx="885">
                        <c:v>4.425</c:v>
                      </c:pt>
                      <c:pt idx="886">
                        <c:v>4.43</c:v>
                      </c:pt>
                      <c:pt idx="887">
                        <c:v>4.435</c:v>
                      </c:pt>
                      <c:pt idx="888">
                        <c:v>4.44</c:v>
                      </c:pt>
                      <c:pt idx="889">
                        <c:v>4.445</c:v>
                      </c:pt>
                      <c:pt idx="890">
                        <c:v>4.45</c:v>
                      </c:pt>
                      <c:pt idx="891">
                        <c:v>4.455</c:v>
                      </c:pt>
                      <c:pt idx="892">
                        <c:v>4.46</c:v>
                      </c:pt>
                      <c:pt idx="893">
                        <c:v>4.465</c:v>
                      </c:pt>
                      <c:pt idx="894">
                        <c:v>4.47</c:v>
                      </c:pt>
                      <c:pt idx="895">
                        <c:v>4.475</c:v>
                      </c:pt>
                      <c:pt idx="896">
                        <c:v>4.48</c:v>
                      </c:pt>
                      <c:pt idx="897">
                        <c:v>4.485</c:v>
                      </c:pt>
                      <c:pt idx="898">
                        <c:v>4.49</c:v>
                      </c:pt>
                      <c:pt idx="899">
                        <c:v>4.495</c:v>
                      </c:pt>
                      <c:pt idx="900">
                        <c:v>4.5</c:v>
                      </c:pt>
                      <c:pt idx="901">
                        <c:v>4.505</c:v>
                      </c:pt>
                      <c:pt idx="902">
                        <c:v>4.51</c:v>
                      </c:pt>
                      <c:pt idx="903">
                        <c:v>4.515</c:v>
                      </c:pt>
                      <c:pt idx="904">
                        <c:v>4.52</c:v>
                      </c:pt>
                      <c:pt idx="905">
                        <c:v>4.525</c:v>
                      </c:pt>
                      <c:pt idx="906">
                        <c:v>4.53</c:v>
                      </c:pt>
                      <c:pt idx="907">
                        <c:v>4.535</c:v>
                      </c:pt>
                      <c:pt idx="908">
                        <c:v>4.54</c:v>
                      </c:pt>
                      <c:pt idx="909">
                        <c:v>4.545</c:v>
                      </c:pt>
                      <c:pt idx="910">
                        <c:v>4.55</c:v>
                      </c:pt>
                      <c:pt idx="911">
                        <c:v>4.555</c:v>
                      </c:pt>
                      <c:pt idx="912">
                        <c:v>4.56</c:v>
                      </c:pt>
                      <c:pt idx="913">
                        <c:v>4.565</c:v>
                      </c:pt>
                      <c:pt idx="914">
                        <c:v>4.57</c:v>
                      </c:pt>
                      <c:pt idx="915">
                        <c:v>4.575</c:v>
                      </c:pt>
                      <c:pt idx="916">
                        <c:v>4.58</c:v>
                      </c:pt>
                      <c:pt idx="917">
                        <c:v>4.585</c:v>
                      </c:pt>
                      <c:pt idx="918">
                        <c:v>4.59</c:v>
                      </c:pt>
                      <c:pt idx="919">
                        <c:v>4.595</c:v>
                      </c:pt>
                      <c:pt idx="920">
                        <c:v>4.6</c:v>
                      </c:pt>
                      <c:pt idx="921">
                        <c:v>4.605</c:v>
                      </c:pt>
                      <c:pt idx="922">
                        <c:v>4.61</c:v>
                      </c:pt>
                      <c:pt idx="923">
                        <c:v>4.615</c:v>
                      </c:pt>
                      <c:pt idx="924">
                        <c:v>4.62</c:v>
                      </c:pt>
                      <c:pt idx="925">
                        <c:v>4.625</c:v>
                      </c:pt>
                      <c:pt idx="926">
                        <c:v>4.63</c:v>
                      </c:pt>
                      <c:pt idx="927">
                        <c:v>4.635</c:v>
                      </c:pt>
                      <c:pt idx="928">
                        <c:v>4.64</c:v>
                      </c:pt>
                      <c:pt idx="929">
                        <c:v>4.645</c:v>
                      </c:pt>
                      <c:pt idx="930">
                        <c:v>4.65</c:v>
                      </c:pt>
                      <c:pt idx="931">
                        <c:v>4.655</c:v>
                      </c:pt>
                      <c:pt idx="932">
                        <c:v>4.66</c:v>
                      </c:pt>
                      <c:pt idx="933">
                        <c:v>4.665</c:v>
                      </c:pt>
                      <c:pt idx="934">
                        <c:v>4.67</c:v>
                      </c:pt>
                      <c:pt idx="935">
                        <c:v>4.675</c:v>
                      </c:pt>
                      <c:pt idx="936">
                        <c:v>4.68</c:v>
                      </c:pt>
                      <c:pt idx="937">
                        <c:v>4.685</c:v>
                      </c:pt>
                      <c:pt idx="938">
                        <c:v>4.69</c:v>
                      </c:pt>
                      <c:pt idx="939">
                        <c:v>4.695</c:v>
                      </c:pt>
                      <c:pt idx="940">
                        <c:v>4.7</c:v>
                      </c:pt>
                      <c:pt idx="941">
                        <c:v>4.705</c:v>
                      </c:pt>
                      <c:pt idx="942">
                        <c:v>4.71</c:v>
                      </c:pt>
                      <c:pt idx="943">
                        <c:v>4.715</c:v>
                      </c:pt>
                      <c:pt idx="944">
                        <c:v>4.72</c:v>
                      </c:pt>
                      <c:pt idx="945">
                        <c:v>4.725</c:v>
                      </c:pt>
                      <c:pt idx="946">
                        <c:v>4.73</c:v>
                      </c:pt>
                      <c:pt idx="947">
                        <c:v>4.735</c:v>
                      </c:pt>
                      <c:pt idx="948">
                        <c:v>4.74</c:v>
                      </c:pt>
                      <c:pt idx="949">
                        <c:v>4.745</c:v>
                      </c:pt>
                      <c:pt idx="950">
                        <c:v>4.75</c:v>
                      </c:pt>
                      <c:pt idx="951">
                        <c:v>4.755</c:v>
                      </c:pt>
                      <c:pt idx="952">
                        <c:v>4.76</c:v>
                      </c:pt>
                      <c:pt idx="953">
                        <c:v>4.765</c:v>
                      </c:pt>
                      <c:pt idx="954">
                        <c:v>4.77</c:v>
                      </c:pt>
                      <c:pt idx="955">
                        <c:v>4.775</c:v>
                      </c:pt>
                      <c:pt idx="956">
                        <c:v>4.78</c:v>
                      </c:pt>
                      <c:pt idx="957">
                        <c:v>4.785</c:v>
                      </c:pt>
                      <c:pt idx="958">
                        <c:v>4.79</c:v>
                      </c:pt>
                      <c:pt idx="959">
                        <c:v>4.795</c:v>
                      </c:pt>
                      <c:pt idx="960">
                        <c:v>4.8</c:v>
                      </c:pt>
                      <c:pt idx="961">
                        <c:v>4.805</c:v>
                      </c:pt>
                      <c:pt idx="962">
                        <c:v>4.81</c:v>
                      </c:pt>
                      <c:pt idx="963">
                        <c:v>4.815</c:v>
                      </c:pt>
                      <c:pt idx="964">
                        <c:v>4.82</c:v>
                      </c:pt>
                      <c:pt idx="965">
                        <c:v>4.825</c:v>
                      </c:pt>
                      <c:pt idx="966">
                        <c:v>4.83</c:v>
                      </c:pt>
                      <c:pt idx="967">
                        <c:v>4.835</c:v>
                      </c:pt>
                      <c:pt idx="968">
                        <c:v>4.84</c:v>
                      </c:pt>
                      <c:pt idx="969">
                        <c:v>4.845</c:v>
                      </c:pt>
                      <c:pt idx="970">
                        <c:v>4.85</c:v>
                      </c:pt>
                      <c:pt idx="971">
                        <c:v>4.855</c:v>
                      </c:pt>
                      <c:pt idx="972">
                        <c:v>4.86</c:v>
                      </c:pt>
                      <c:pt idx="973">
                        <c:v>4.865</c:v>
                      </c:pt>
                      <c:pt idx="974">
                        <c:v>4.87</c:v>
                      </c:pt>
                      <c:pt idx="975">
                        <c:v>4.875</c:v>
                      </c:pt>
                      <c:pt idx="976">
                        <c:v>4.88</c:v>
                      </c:pt>
                      <c:pt idx="977">
                        <c:v>4.885</c:v>
                      </c:pt>
                      <c:pt idx="978">
                        <c:v>4.89</c:v>
                      </c:pt>
                      <c:pt idx="979">
                        <c:v>4.895</c:v>
                      </c:pt>
                      <c:pt idx="980">
                        <c:v>4.9</c:v>
                      </c:pt>
                      <c:pt idx="981">
                        <c:v>4.905</c:v>
                      </c:pt>
                      <c:pt idx="982">
                        <c:v>4.91</c:v>
                      </c:pt>
                      <c:pt idx="983">
                        <c:v>4.915</c:v>
                      </c:pt>
                      <c:pt idx="984">
                        <c:v>4.92</c:v>
                      </c:pt>
                      <c:pt idx="985">
                        <c:v>4.925</c:v>
                      </c:pt>
                      <c:pt idx="986">
                        <c:v>4.93</c:v>
                      </c:pt>
                      <c:pt idx="987">
                        <c:v>4.935</c:v>
                      </c:pt>
                      <c:pt idx="988">
                        <c:v>4.94</c:v>
                      </c:pt>
                      <c:pt idx="989">
                        <c:v>4.945</c:v>
                      </c:pt>
                      <c:pt idx="990">
                        <c:v>4.95</c:v>
                      </c:pt>
                      <c:pt idx="991">
                        <c:v>4.955</c:v>
                      </c:pt>
                      <c:pt idx="992">
                        <c:v>4.96</c:v>
                      </c:pt>
                      <c:pt idx="993">
                        <c:v>4.965</c:v>
                      </c:pt>
                      <c:pt idx="994">
                        <c:v>4.97</c:v>
                      </c:pt>
                      <c:pt idx="995">
                        <c:v>4.975</c:v>
                      </c:pt>
                      <c:pt idx="996">
                        <c:v>4.98</c:v>
                      </c:pt>
                      <c:pt idx="997">
                        <c:v>4.985</c:v>
                      </c:pt>
                      <c:pt idx="998">
                        <c:v>4.99</c:v>
                      </c:pt>
                      <c:pt idx="999">
                        <c:v>4.995</c:v>
                      </c:pt>
                      <c:pt idx="1000">
                        <c:v>5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Sheet1!$A$2:$A$1003</c15:sqref>
                        </c15:formulaRef>
                      </c:ext>
                    </c:extLst>
                    <c:numCache>
                      <c:formatCode>General</c:formatCode>
                      <c:ptCount val="1001"/>
                      <c:pt idx="0">
                        <c:v>0.005</c:v>
                      </c:pt>
                      <c:pt idx="1">
                        <c:v>0.01</c:v>
                      </c:pt>
                      <c:pt idx="2">
                        <c:v>0.015</c:v>
                      </c:pt>
                      <c:pt idx="3">
                        <c:v>0.02</c:v>
                      </c:pt>
                      <c:pt idx="4">
                        <c:v>0.025</c:v>
                      </c:pt>
                      <c:pt idx="5">
                        <c:v>0.03</c:v>
                      </c:pt>
                      <c:pt idx="6">
                        <c:v>0.035</c:v>
                      </c:pt>
                      <c:pt idx="7">
                        <c:v>0.04</c:v>
                      </c:pt>
                      <c:pt idx="8">
                        <c:v>0.045</c:v>
                      </c:pt>
                      <c:pt idx="9">
                        <c:v>0.05</c:v>
                      </c:pt>
                      <c:pt idx="10">
                        <c:v>0.055</c:v>
                      </c:pt>
                      <c:pt idx="11">
                        <c:v>0.06</c:v>
                      </c:pt>
                      <c:pt idx="12">
                        <c:v>0.065</c:v>
                      </c:pt>
                      <c:pt idx="13">
                        <c:v>0.07</c:v>
                      </c:pt>
                      <c:pt idx="14">
                        <c:v>0.075</c:v>
                      </c:pt>
                      <c:pt idx="15">
                        <c:v>0.08</c:v>
                      </c:pt>
                      <c:pt idx="16">
                        <c:v>0.085</c:v>
                      </c:pt>
                      <c:pt idx="17">
                        <c:v>0.09</c:v>
                      </c:pt>
                      <c:pt idx="18">
                        <c:v>0.095</c:v>
                      </c:pt>
                      <c:pt idx="19">
                        <c:v>0.1</c:v>
                      </c:pt>
                      <c:pt idx="20">
                        <c:v>0.105</c:v>
                      </c:pt>
                      <c:pt idx="21">
                        <c:v>0.11</c:v>
                      </c:pt>
                      <c:pt idx="22">
                        <c:v>0.115</c:v>
                      </c:pt>
                      <c:pt idx="23">
                        <c:v>0.12</c:v>
                      </c:pt>
                      <c:pt idx="24">
                        <c:v>0.125</c:v>
                      </c:pt>
                      <c:pt idx="25">
                        <c:v>0.13</c:v>
                      </c:pt>
                      <c:pt idx="26">
                        <c:v>0.135</c:v>
                      </c:pt>
                      <c:pt idx="27">
                        <c:v>0.14</c:v>
                      </c:pt>
                      <c:pt idx="28">
                        <c:v>0.145</c:v>
                      </c:pt>
                      <c:pt idx="29">
                        <c:v>0.15</c:v>
                      </c:pt>
                      <c:pt idx="30">
                        <c:v>0.155</c:v>
                      </c:pt>
                      <c:pt idx="31">
                        <c:v>0.16</c:v>
                      </c:pt>
                      <c:pt idx="32">
                        <c:v>0.165</c:v>
                      </c:pt>
                      <c:pt idx="33">
                        <c:v>0.17</c:v>
                      </c:pt>
                      <c:pt idx="34">
                        <c:v>0.175</c:v>
                      </c:pt>
                      <c:pt idx="35">
                        <c:v>0.18</c:v>
                      </c:pt>
                      <c:pt idx="36">
                        <c:v>0.185</c:v>
                      </c:pt>
                      <c:pt idx="37">
                        <c:v>0.19</c:v>
                      </c:pt>
                      <c:pt idx="38">
                        <c:v>0.195</c:v>
                      </c:pt>
                      <c:pt idx="39">
                        <c:v>0.2</c:v>
                      </c:pt>
                      <c:pt idx="40">
                        <c:v>0.205</c:v>
                      </c:pt>
                      <c:pt idx="41">
                        <c:v>0.21</c:v>
                      </c:pt>
                      <c:pt idx="42">
                        <c:v>0.215</c:v>
                      </c:pt>
                      <c:pt idx="43">
                        <c:v>0.22</c:v>
                      </c:pt>
                      <c:pt idx="44">
                        <c:v>0.225</c:v>
                      </c:pt>
                      <c:pt idx="45">
                        <c:v>0.23</c:v>
                      </c:pt>
                      <c:pt idx="46">
                        <c:v>0.235</c:v>
                      </c:pt>
                      <c:pt idx="47">
                        <c:v>0.24</c:v>
                      </c:pt>
                      <c:pt idx="48">
                        <c:v>0.245</c:v>
                      </c:pt>
                      <c:pt idx="49">
                        <c:v>0.25</c:v>
                      </c:pt>
                      <c:pt idx="50">
                        <c:v>0.255</c:v>
                      </c:pt>
                      <c:pt idx="51">
                        <c:v>0.26</c:v>
                      </c:pt>
                      <c:pt idx="52">
                        <c:v>0.265</c:v>
                      </c:pt>
                      <c:pt idx="53">
                        <c:v>0.27</c:v>
                      </c:pt>
                      <c:pt idx="54">
                        <c:v>0.275</c:v>
                      </c:pt>
                      <c:pt idx="55">
                        <c:v>0.28</c:v>
                      </c:pt>
                      <c:pt idx="56">
                        <c:v>0.285</c:v>
                      </c:pt>
                      <c:pt idx="57">
                        <c:v>0.29</c:v>
                      </c:pt>
                      <c:pt idx="58">
                        <c:v>0.295</c:v>
                      </c:pt>
                      <c:pt idx="59">
                        <c:v>0.3</c:v>
                      </c:pt>
                      <c:pt idx="60">
                        <c:v>0.305</c:v>
                      </c:pt>
                      <c:pt idx="61">
                        <c:v>0.31</c:v>
                      </c:pt>
                      <c:pt idx="62">
                        <c:v>0.315</c:v>
                      </c:pt>
                      <c:pt idx="63">
                        <c:v>0.32</c:v>
                      </c:pt>
                      <c:pt idx="64">
                        <c:v>0.325</c:v>
                      </c:pt>
                      <c:pt idx="65">
                        <c:v>0.33</c:v>
                      </c:pt>
                      <c:pt idx="66">
                        <c:v>0.335</c:v>
                      </c:pt>
                      <c:pt idx="67">
                        <c:v>0.34</c:v>
                      </c:pt>
                      <c:pt idx="68">
                        <c:v>0.345</c:v>
                      </c:pt>
                      <c:pt idx="69">
                        <c:v>0.35</c:v>
                      </c:pt>
                      <c:pt idx="70">
                        <c:v>0.355</c:v>
                      </c:pt>
                      <c:pt idx="71">
                        <c:v>0.36</c:v>
                      </c:pt>
                      <c:pt idx="72">
                        <c:v>0.365</c:v>
                      </c:pt>
                      <c:pt idx="73">
                        <c:v>0.37</c:v>
                      </c:pt>
                      <c:pt idx="74">
                        <c:v>0.375</c:v>
                      </c:pt>
                      <c:pt idx="75">
                        <c:v>0.38</c:v>
                      </c:pt>
                      <c:pt idx="76">
                        <c:v>0.385</c:v>
                      </c:pt>
                      <c:pt idx="77">
                        <c:v>0.39</c:v>
                      </c:pt>
                      <c:pt idx="78">
                        <c:v>0.395</c:v>
                      </c:pt>
                      <c:pt idx="79">
                        <c:v>0.4</c:v>
                      </c:pt>
                      <c:pt idx="80">
                        <c:v>0.405</c:v>
                      </c:pt>
                      <c:pt idx="81">
                        <c:v>0.41</c:v>
                      </c:pt>
                      <c:pt idx="82">
                        <c:v>0.415</c:v>
                      </c:pt>
                      <c:pt idx="83">
                        <c:v>0.42</c:v>
                      </c:pt>
                      <c:pt idx="84">
                        <c:v>0.425</c:v>
                      </c:pt>
                      <c:pt idx="85">
                        <c:v>0.43</c:v>
                      </c:pt>
                      <c:pt idx="86">
                        <c:v>0.435</c:v>
                      </c:pt>
                      <c:pt idx="87">
                        <c:v>0.44</c:v>
                      </c:pt>
                      <c:pt idx="88">
                        <c:v>0.445</c:v>
                      </c:pt>
                      <c:pt idx="89">
                        <c:v>0.45</c:v>
                      </c:pt>
                      <c:pt idx="90">
                        <c:v>0.455</c:v>
                      </c:pt>
                      <c:pt idx="91">
                        <c:v>0.46</c:v>
                      </c:pt>
                      <c:pt idx="92">
                        <c:v>0.465</c:v>
                      </c:pt>
                      <c:pt idx="93">
                        <c:v>0.47</c:v>
                      </c:pt>
                      <c:pt idx="94">
                        <c:v>0.475</c:v>
                      </c:pt>
                      <c:pt idx="95">
                        <c:v>0.48</c:v>
                      </c:pt>
                      <c:pt idx="96">
                        <c:v>0.485</c:v>
                      </c:pt>
                      <c:pt idx="97">
                        <c:v>0.49</c:v>
                      </c:pt>
                      <c:pt idx="98">
                        <c:v>0.495</c:v>
                      </c:pt>
                      <c:pt idx="99">
                        <c:v>0.5</c:v>
                      </c:pt>
                      <c:pt idx="100">
                        <c:v>0.505</c:v>
                      </c:pt>
                      <c:pt idx="101">
                        <c:v>0.51</c:v>
                      </c:pt>
                      <c:pt idx="102">
                        <c:v>0.515</c:v>
                      </c:pt>
                      <c:pt idx="103">
                        <c:v>0.52</c:v>
                      </c:pt>
                      <c:pt idx="104">
                        <c:v>0.525</c:v>
                      </c:pt>
                      <c:pt idx="105">
                        <c:v>0.53</c:v>
                      </c:pt>
                      <c:pt idx="106">
                        <c:v>0.535</c:v>
                      </c:pt>
                      <c:pt idx="107">
                        <c:v>0.54</c:v>
                      </c:pt>
                      <c:pt idx="108">
                        <c:v>0.545</c:v>
                      </c:pt>
                      <c:pt idx="109">
                        <c:v>0.55</c:v>
                      </c:pt>
                      <c:pt idx="110">
                        <c:v>0.555</c:v>
                      </c:pt>
                      <c:pt idx="111">
                        <c:v>0.56</c:v>
                      </c:pt>
                      <c:pt idx="112">
                        <c:v>0.565</c:v>
                      </c:pt>
                      <c:pt idx="113">
                        <c:v>0.57</c:v>
                      </c:pt>
                      <c:pt idx="114">
                        <c:v>0.575</c:v>
                      </c:pt>
                      <c:pt idx="115">
                        <c:v>0.58</c:v>
                      </c:pt>
                      <c:pt idx="116">
                        <c:v>0.585</c:v>
                      </c:pt>
                      <c:pt idx="117">
                        <c:v>0.59</c:v>
                      </c:pt>
                      <c:pt idx="118">
                        <c:v>0.595</c:v>
                      </c:pt>
                      <c:pt idx="119">
                        <c:v>0.6</c:v>
                      </c:pt>
                      <c:pt idx="120">
                        <c:v>0.605</c:v>
                      </c:pt>
                      <c:pt idx="121">
                        <c:v>0.61</c:v>
                      </c:pt>
                      <c:pt idx="122">
                        <c:v>0.615</c:v>
                      </c:pt>
                      <c:pt idx="123">
                        <c:v>0.62</c:v>
                      </c:pt>
                      <c:pt idx="124">
                        <c:v>0.625</c:v>
                      </c:pt>
                      <c:pt idx="125">
                        <c:v>0.63</c:v>
                      </c:pt>
                      <c:pt idx="126">
                        <c:v>0.635</c:v>
                      </c:pt>
                      <c:pt idx="127">
                        <c:v>0.64</c:v>
                      </c:pt>
                      <c:pt idx="128">
                        <c:v>0.645</c:v>
                      </c:pt>
                      <c:pt idx="129">
                        <c:v>0.65</c:v>
                      </c:pt>
                      <c:pt idx="130">
                        <c:v>0.655</c:v>
                      </c:pt>
                      <c:pt idx="131">
                        <c:v>0.66</c:v>
                      </c:pt>
                      <c:pt idx="132">
                        <c:v>0.665</c:v>
                      </c:pt>
                      <c:pt idx="133">
                        <c:v>0.67</c:v>
                      </c:pt>
                      <c:pt idx="134">
                        <c:v>0.675</c:v>
                      </c:pt>
                      <c:pt idx="135">
                        <c:v>0.68</c:v>
                      </c:pt>
                      <c:pt idx="136">
                        <c:v>0.685</c:v>
                      </c:pt>
                      <c:pt idx="137">
                        <c:v>0.69</c:v>
                      </c:pt>
                      <c:pt idx="138">
                        <c:v>0.695</c:v>
                      </c:pt>
                      <c:pt idx="139">
                        <c:v>0.7</c:v>
                      </c:pt>
                      <c:pt idx="140">
                        <c:v>0.705</c:v>
                      </c:pt>
                      <c:pt idx="141">
                        <c:v>0.71</c:v>
                      </c:pt>
                      <c:pt idx="142">
                        <c:v>0.715</c:v>
                      </c:pt>
                      <c:pt idx="143">
                        <c:v>0.72</c:v>
                      </c:pt>
                      <c:pt idx="144">
                        <c:v>0.725</c:v>
                      </c:pt>
                      <c:pt idx="145">
                        <c:v>0.73</c:v>
                      </c:pt>
                      <c:pt idx="146">
                        <c:v>0.735</c:v>
                      </c:pt>
                      <c:pt idx="147">
                        <c:v>0.74</c:v>
                      </c:pt>
                      <c:pt idx="148">
                        <c:v>0.745</c:v>
                      </c:pt>
                      <c:pt idx="149">
                        <c:v>0.75</c:v>
                      </c:pt>
                      <c:pt idx="150">
                        <c:v>0.755</c:v>
                      </c:pt>
                      <c:pt idx="151">
                        <c:v>0.76</c:v>
                      </c:pt>
                      <c:pt idx="152">
                        <c:v>0.765</c:v>
                      </c:pt>
                      <c:pt idx="153">
                        <c:v>0.77</c:v>
                      </c:pt>
                      <c:pt idx="154">
                        <c:v>0.775</c:v>
                      </c:pt>
                      <c:pt idx="155">
                        <c:v>0.78</c:v>
                      </c:pt>
                      <c:pt idx="156">
                        <c:v>0.785</c:v>
                      </c:pt>
                      <c:pt idx="157">
                        <c:v>0.79</c:v>
                      </c:pt>
                      <c:pt idx="158">
                        <c:v>0.795</c:v>
                      </c:pt>
                      <c:pt idx="159">
                        <c:v>0.8</c:v>
                      </c:pt>
                      <c:pt idx="160">
                        <c:v>0.805</c:v>
                      </c:pt>
                      <c:pt idx="161">
                        <c:v>0.81</c:v>
                      </c:pt>
                      <c:pt idx="162">
                        <c:v>0.815</c:v>
                      </c:pt>
                      <c:pt idx="163">
                        <c:v>0.82</c:v>
                      </c:pt>
                      <c:pt idx="164">
                        <c:v>0.825</c:v>
                      </c:pt>
                      <c:pt idx="165">
                        <c:v>0.83</c:v>
                      </c:pt>
                      <c:pt idx="166">
                        <c:v>0.835</c:v>
                      </c:pt>
                      <c:pt idx="167">
                        <c:v>0.84</c:v>
                      </c:pt>
                      <c:pt idx="168">
                        <c:v>0.845</c:v>
                      </c:pt>
                      <c:pt idx="169">
                        <c:v>0.85</c:v>
                      </c:pt>
                      <c:pt idx="170">
                        <c:v>0.855</c:v>
                      </c:pt>
                      <c:pt idx="171">
                        <c:v>0.86</c:v>
                      </c:pt>
                      <c:pt idx="172">
                        <c:v>0.865</c:v>
                      </c:pt>
                      <c:pt idx="173">
                        <c:v>0.87</c:v>
                      </c:pt>
                      <c:pt idx="174">
                        <c:v>0.875</c:v>
                      </c:pt>
                      <c:pt idx="175">
                        <c:v>0.88</c:v>
                      </c:pt>
                      <c:pt idx="176">
                        <c:v>0.885</c:v>
                      </c:pt>
                      <c:pt idx="177">
                        <c:v>0.89</c:v>
                      </c:pt>
                      <c:pt idx="178">
                        <c:v>0.895</c:v>
                      </c:pt>
                      <c:pt idx="179">
                        <c:v>0.9</c:v>
                      </c:pt>
                      <c:pt idx="180">
                        <c:v>0.905</c:v>
                      </c:pt>
                      <c:pt idx="181">
                        <c:v>0.91</c:v>
                      </c:pt>
                      <c:pt idx="182">
                        <c:v>0.915</c:v>
                      </c:pt>
                      <c:pt idx="183">
                        <c:v>0.92</c:v>
                      </c:pt>
                      <c:pt idx="184">
                        <c:v>0.925</c:v>
                      </c:pt>
                      <c:pt idx="185">
                        <c:v>0.93</c:v>
                      </c:pt>
                      <c:pt idx="186">
                        <c:v>0.935</c:v>
                      </c:pt>
                      <c:pt idx="187">
                        <c:v>0.94</c:v>
                      </c:pt>
                      <c:pt idx="188">
                        <c:v>0.945</c:v>
                      </c:pt>
                      <c:pt idx="189">
                        <c:v>0.95</c:v>
                      </c:pt>
                      <c:pt idx="190">
                        <c:v>0.955</c:v>
                      </c:pt>
                      <c:pt idx="191">
                        <c:v>0.96</c:v>
                      </c:pt>
                      <c:pt idx="192">
                        <c:v>0.965</c:v>
                      </c:pt>
                      <c:pt idx="193">
                        <c:v>0.97</c:v>
                      </c:pt>
                      <c:pt idx="194">
                        <c:v>0.975</c:v>
                      </c:pt>
                      <c:pt idx="195">
                        <c:v>0.98</c:v>
                      </c:pt>
                      <c:pt idx="196">
                        <c:v>0.985</c:v>
                      </c:pt>
                      <c:pt idx="197">
                        <c:v>0.99</c:v>
                      </c:pt>
                      <c:pt idx="198">
                        <c:v>0.995</c:v>
                      </c:pt>
                      <c:pt idx="199">
                        <c:v>1.0</c:v>
                      </c:pt>
                      <c:pt idx="200">
                        <c:v>1.005</c:v>
                      </c:pt>
                      <c:pt idx="201">
                        <c:v>1.01</c:v>
                      </c:pt>
                      <c:pt idx="202">
                        <c:v>1.015</c:v>
                      </c:pt>
                      <c:pt idx="203">
                        <c:v>1.02</c:v>
                      </c:pt>
                      <c:pt idx="204">
                        <c:v>1.025</c:v>
                      </c:pt>
                      <c:pt idx="205">
                        <c:v>1.03</c:v>
                      </c:pt>
                      <c:pt idx="206">
                        <c:v>1.035</c:v>
                      </c:pt>
                      <c:pt idx="207">
                        <c:v>1.04</c:v>
                      </c:pt>
                      <c:pt idx="208">
                        <c:v>1.045</c:v>
                      </c:pt>
                      <c:pt idx="209">
                        <c:v>1.05</c:v>
                      </c:pt>
                      <c:pt idx="210">
                        <c:v>1.055</c:v>
                      </c:pt>
                      <c:pt idx="211">
                        <c:v>1.06</c:v>
                      </c:pt>
                      <c:pt idx="212">
                        <c:v>1.065</c:v>
                      </c:pt>
                      <c:pt idx="213">
                        <c:v>1.07</c:v>
                      </c:pt>
                      <c:pt idx="214">
                        <c:v>1.075</c:v>
                      </c:pt>
                      <c:pt idx="215">
                        <c:v>1.08</c:v>
                      </c:pt>
                      <c:pt idx="216">
                        <c:v>1.085</c:v>
                      </c:pt>
                      <c:pt idx="217">
                        <c:v>1.09</c:v>
                      </c:pt>
                      <c:pt idx="218">
                        <c:v>1.095</c:v>
                      </c:pt>
                      <c:pt idx="219">
                        <c:v>1.1</c:v>
                      </c:pt>
                      <c:pt idx="220">
                        <c:v>1.105</c:v>
                      </c:pt>
                      <c:pt idx="221">
                        <c:v>1.11</c:v>
                      </c:pt>
                      <c:pt idx="222">
                        <c:v>1.115</c:v>
                      </c:pt>
                      <c:pt idx="223">
                        <c:v>1.12</c:v>
                      </c:pt>
                      <c:pt idx="224">
                        <c:v>1.125</c:v>
                      </c:pt>
                      <c:pt idx="225">
                        <c:v>1.13</c:v>
                      </c:pt>
                      <c:pt idx="226">
                        <c:v>1.135</c:v>
                      </c:pt>
                      <c:pt idx="227">
                        <c:v>1.14</c:v>
                      </c:pt>
                      <c:pt idx="228">
                        <c:v>1.145</c:v>
                      </c:pt>
                      <c:pt idx="229">
                        <c:v>1.15</c:v>
                      </c:pt>
                      <c:pt idx="230">
                        <c:v>1.155</c:v>
                      </c:pt>
                      <c:pt idx="231">
                        <c:v>1.16</c:v>
                      </c:pt>
                      <c:pt idx="232">
                        <c:v>1.165</c:v>
                      </c:pt>
                      <c:pt idx="233">
                        <c:v>1.17</c:v>
                      </c:pt>
                      <c:pt idx="234">
                        <c:v>1.175</c:v>
                      </c:pt>
                      <c:pt idx="235">
                        <c:v>1.18</c:v>
                      </c:pt>
                      <c:pt idx="236">
                        <c:v>1.185</c:v>
                      </c:pt>
                      <c:pt idx="237">
                        <c:v>1.19</c:v>
                      </c:pt>
                      <c:pt idx="238">
                        <c:v>1.195</c:v>
                      </c:pt>
                      <c:pt idx="239">
                        <c:v>1.2</c:v>
                      </c:pt>
                      <c:pt idx="240">
                        <c:v>1.205</c:v>
                      </c:pt>
                      <c:pt idx="241">
                        <c:v>1.21</c:v>
                      </c:pt>
                      <c:pt idx="242">
                        <c:v>1.215</c:v>
                      </c:pt>
                      <c:pt idx="243">
                        <c:v>1.22</c:v>
                      </c:pt>
                      <c:pt idx="244">
                        <c:v>1.225</c:v>
                      </c:pt>
                      <c:pt idx="245">
                        <c:v>1.23</c:v>
                      </c:pt>
                      <c:pt idx="246">
                        <c:v>1.235</c:v>
                      </c:pt>
                      <c:pt idx="247">
                        <c:v>1.24</c:v>
                      </c:pt>
                      <c:pt idx="248">
                        <c:v>1.245</c:v>
                      </c:pt>
                      <c:pt idx="249">
                        <c:v>1.25</c:v>
                      </c:pt>
                      <c:pt idx="250">
                        <c:v>1.255</c:v>
                      </c:pt>
                      <c:pt idx="251">
                        <c:v>1.26</c:v>
                      </c:pt>
                      <c:pt idx="252">
                        <c:v>1.265</c:v>
                      </c:pt>
                      <c:pt idx="253">
                        <c:v>1.27</c:v>
                      </c:pt>
                      <c:pt idx="254">
                        <c:v>1.275</c:v>
                      </c:pt>
                      <c:pt idx="255">
                        <c:v>1.28</c:v>
                      </c:pt>
                      <c:pt idx="256">
                        <c:v>1.285</c:v>
                      </c:pt>
                      <c:pt idx="257">
                        <c:v>1.29</c:v>
                      </c:pt>
                      <c:pt idx="258">
                        <c:v>1.295</c:v>
                      </c:pt>
                      <c:pt idx="259">
                        <c:v>1.3</c:v>
                      </c:pt>
                      <c:pt idx="260">
                        <c:v>1.305</c:v>
                      </c:pt>
                      <c:pt idx="261">
                        <c:v>1.31</c:v>
                      </c:pt>
                      <c:pt idx="262">
                        <c:v>1.315</c:v>
                      </c:pt>
                      <c:pt idx="263">
                        <c:v>1.32</c:v>
                      </c:pt>
                      <c:pt idx="264">
                        <c:v>1.325</c:v>
                      </c:pt>
                      <c:pt idx="265">
                        <c:v>1.33</c:v>
                      </c:pt>
                      <c:pt idx="266">
                        <c:v>1.335</c:v>
                      </c:pt>
                      <c:pt idx="267">
                        <c:v>1.34</c:v>
                      </c:pt>
                      <c:pt idx="268">
                        <c:v>1.345</c:v>
                      </c:pt>
                      <c:pt idx="269">
                        <c:v>1.35</c:v>
                      </c:pt>
                      <c:pt idx="270">
                        <c:v>1.355</c:v>
                      </c:pt>
                      <c:pt idx="271">
                        <c:v>1.36</c:v>
                      </c:pt>
                      <c:pt idx="272">
                        <c:v>1.365</c:v>
                      </c:pt>
                      <c:pt idx="273">
                        <c:v>1.37</c:v>
                      </c:pt>
                      <c:pt idx="274">
                        <c:v>1.375</c:v>
                      </c:pt>
                      <c:pt idx="275">
                        <c:v>1.38</c:v>
                      </c:pt>
                      <c:pt idx="276">
                        <c:v>1.385</c:v>
                      </c:pt>
                      <c:pt idx="277">
                        <c:v>1.39</c:v>
                      </c:pt>
                      <c:pt idx="278">
                        <c:v>1.395</c:v>
                      </c:pt>
                      <c:pt idx="279">
                        <c:v>1.4</c:v>
                      </c:pt>
                      <c:pt idx="280">
                        <c:v>1.405</c:v>
                      </c:pt>
                      <c:pt idx="281">
                        <c:v>1.41</c:v>
                      </c:pt>
                      <c:pt idx="282">
                        <c:v>1.415</c:v>
                      </c:pt>
                      <c:pt idx="283">
                        <c:v>1.42</c:v>
                      </c:pt>
                      <c:pt idx="284">
                        <c:v>1.425</c:v>
                      </c:pt>
                      <c:pt idx="285">
                        <c:v>1.43</c:v>
                      </c:pt>
                      <c:pt idx="286">
                        <c:v>1.435</c:v>
                      </c:pt>
                      <c:pt idx="287">
                        <c:v>1.44</c:v>
                      </c:pt>
                      <c:pt idx="288">
                        <c:v>1.445</c:v>
                      </c:pt>
                      <c:pt idx="289">
                        <c:v>1.45</c:v>
                      </c:pt>
                      <c:pt idx="290">
                        <c:v>1.455</c:v>
                      </c:pt>
                      <c:pt idx="291">
                        <c:v>1.46</c:v>
                      </c:pt>
                      <c:pt idx="292">
                        <c:v>1.465</c:v>
                      </c:pt>
                      <c:pt idx="293">
                        <c:v>1.47</c:v>
                      </c:pt>
                      <c:pt idx="294">
                        <c:v>1.475</c:v>
                      </c:pt>
                      <c:pt idx="295">
                        <c:v>1.48</c:v>
                      </c:pt>
                      <c:pt idx="296">
                        <c:v>1.485</c:v>
                      </c:pt>
                      <c:pt idx="297">
                        <c:v>1.49</c:v>
                      </c:pt>
                      <c:pt idx="298">
                        <c:v>1.495</c:v>
                      </c:pt>
                      <c:pt idx="299">
                        <c:v>1.5</c:v>
                      </c:pt>
                      <c:pt idx="300">
                        <c:v>1.505</c:v>
                      </c:pt>
                      <c:pt idx="301">
                        <c:v>1.51</c:v>
                      </c:pt>
                      <c:pt idx="302">
                        <c:v>1.515</c:v>
                      </c:pt>
                      <c:pt idx="303">
                        <c:v>1.52</c:v>
                      </c:pt>
                      <c:pt idx="304">
                        <c:v>1.525</c:v>
                      </c:pt>
                      <c:pt idx="305">
                        <c:v>1.53</c:v>
                      </c:pt>
                      <c:pt idx="306">
                        <c:v>1.535</c:v>
                      </c:pt>
                      <c:pt idx="307">
                        <c:v>1.54</c:v>
                      </c:pt>
                      <c:pt idx="308">
                        <c:v>1.545</c:v>
                      </c:pt>
                      <c:pt idx="309">
                        <c:v>1.55</c:v>
                      </c:pt>
                      <c:pt idx="310">
                        <c:v>1.555</c:v>
                      </c:pt>
                      <c:pt idx="311">
                        <c:v>1.56</c:v>
                      </c:pt>
                      <c:pt idx="312">
                        <c:v>1.565</c:v>
                      </c:pt>
                      <c:pt idx="313">
                        <c:v>1.57</c:v>
                      </c:pt>
                      <c:pt idx="314">
                        <c:v>1.575</c:v>
                      </c:pt>
                      <c:pt idx="315">
                        <c:v>1.58</c:v>
                      </c:pt>
                      <c:pt idx="316">
                        <c:v>1.585</c:v>
                      </c:pt>
                      <c:pt idx="317">
                        <c:v>1.59</c:v>
                      </c:pt>
                      <c:pt idx="318">
                        <c:v>1.595</c:v>
                      </c:pt>
                      <c:pt idx="319">
                        <c:v>1.6</c:v>
                      </c:pt>
                      <c:pt idx="320">
                        <c:v>1.605</c:v>
                      </c:pt>
                      <c:pt idx="321">
                        <c:v>1.61</c:v>
                      </c:pt>
                      <c:pt idx="322">
                        <c:v>1.615</c:v>
                      </c:pt>
                      <c:pt idx="323">
                        <c:v>1.62</c:v>
                      </c:pt>
                      <c:pt idx="324">
                        <c:v>1.625</c:v>
                      </c:pt>
                      <c:pt idx="325">
                        <c:v>1.63</c:v>
                      </c:pt>
                      <c:pt idx="326">
                        <c:v>1.635</c:v>
                      </c:pt>
                      <c:pt idx="327">
                        <c:v>1.64</c:v>
                      </c:pt>
                      <c:pt idx="328">
                        <c:v>1.645</c:v>
                      </c:pt>
                      <c:pt idx="329">
                        <c:v>1.65</c:v>
                      </c:pt>
                      <c:pt idx="330">
                        <c:v>1.655</c:v>
                      </c:pt>
                      <c:pt idx="331">
                        <c:v>1.66</c:v>
                      </c:pt>
                      <c:pt idx="332">
                        <c:v>1.665</c:v>
                      </c:pt>
                      <c:pt idx="333">
                        <c:v>1.67</c:v>
                      </c:pt>
                      <c:pt idx="334">
                        <c:v>1.675</c:v>
                      </c:pt>
                      <c:pt idx="335">
                        <c:v>1.68</c:v>
                      </c:pt>
                      <c:pt idx="336">
                        <c:v>1.685</c:v>
                      </c:pt>
                      <c:pt idx="337">
                        <c:v>1.69</c:v>
                      </c:pt>
                      <c:pt idx="338">
                        <c:v>1.695</c:v>
                      </c:pt>
                      <c:pt idx="339">
                        <c:v>1.7</c:v>
                      </c:pt>
                      <c:pt idx="340">
                        <c:v>1.705</c:v>
                      </c:pt>
                      <c:pt idx="341">
                        <c:v>1.71</c:v>
                      </c:pt>
                      <c:pt idx="342">
                        <c:v>1.715</c:v>
                      </c:pt>
                      <c:pt idx="343">
                        <c:v>1.72</c:v>
                      </c:pt>
                      <c:pt idx="344">
                        <c:v>1.725</c:v>
                      </c:pt>
                      <c:pt idx="345">
                        <c:v>1.73</c:v>
                      </c:pt>
                      <c:pt idx="346">
                        <c:v>1.735</c:v>
                      </c:pt>
                      <c:pt idx="347">
                        <c:v>1.74</c:v>
                      </c:pt>
                      <c:pt idx="348">
                        <c:v>1.745</c:v>
                      </c:pt>
                      <c:pt idx="349">
                        <c:v>1.75</c:v>
                      </c:pt>
                      <c:pt idx="350">
                        <c:v>1.755</c:v>
                      </c:pt>
                      <c:pt idx="351">
                        <c:v>1.76</c:v>
                      </c:pt>
                      <c:pt idx="352">
                        <c:v>1.765</c:v>
                      </c:pt>
                      <c:pt idx="353">
                        <c:v>1.77</c:v>
                      </c:pt>
                      <c:pt idx="354">
                        <c:v>1.775</c:v>
                      </c:pt>
                      <c:pt idx="355">
                        <c:v>1.78</c:v>
                      </c:pt>
                      <c:pt idx="356">
                        <c:v>1.785</c:v>
                      </c:pt>
                      <c:pt idx="357">
                        <c:v>1.79</c:v>
                      </c:pt>
                      <c:pt idx="358">
                        <c:v>1.795</c:v>
                      </c:pt>
                      <c:pt idx="359">
                        <c:v>1.8</c:v>
                      </c:pt>
                      <c:pt idx="360">
                        <c:v>1.805</c:v>
                      </c:pt>
                      <c:pt idx="361">
                        <c:v>1.81</c:v>
                      </c:pt>
                      <c:pt idx="362">
                        <c:v>1.815</c:v>
                      </c:pt>
                      <c:pt idx="363">
                        <c:v>1.82</c:v>
                      </c:pt>
                      <c:pt idx="364">
                        <c:v>1.825</c:v>
                      </c:pt>
                      <c:pt idx="365">
                        <c:v>1.83</c:v>
                      </c:pt>
                      <c:pt idx="366">
                        <c:v>1.835</c:v>
                      </c:pt>
                      <c:pt idx="367">
                        <c:v>1.84</c:v>
                      </c:pt>
                      <c:pt idx="368">
                        <c:v>1.845</c:v>
                      </c:pt>
                      <c:pt idx="369">
                        <c:v>1.85</c:v>
                      </c:pt>
                      <c:pt idx="370">
                        <c:v>1.855</c:v>
                      </c:pt>
                      <c:pt idx="371">
                        <c:v>1.86</c:v>
                      </c:pt>
                      <c:pt idx="372">
                        <c:v>1.865</c:v>
                      </c:pt>
                      <c:pt idx="373">
                        <c:v>1.87</c:v>
                      </c:pt>
                      <c:pt idx="374">
                        <c:v>1.875</c:v>
                      </c:pt>
                      <c:pt idx="375">
                        <c:v>1.88</c:v>
                      </c:pt>
                      <c:pt idx="376">
                        <c:v>1.885</c:v>
                      </c:pt>
                      <c:pt idx="377">
                        <c:v>1.89</c:v>
                      </c:pt>
                      <c:pt idx="378">
                        <c:v>1.895</c:v>
                      </c:pt>
                      <c:pt idx="379">
                        <c:v>1.9</c:v>
                      </c:pt>
                      <c:pt idx="380">
                        <c:v>1.905</c:v>
                      </c:pt>
                      <c:pt idx="381">
                        <c:v>1.91</c:v>
                      </c:pt>
                      <c:pt idx="382">
                        <c:v>1.915</c:v>
                      </c:pt>
                      <c:pt idx="383">
                        <c:v>1.92</c:v>
                      </c:pt>
                      <c:pt idx="384">
                        <c:v>1.925</c:v>
                      </c:pt>
                      <c:pt idx="385">
                        <c:v>1.93</c:v>
                      </c:pt>
                      <c:pt idx="386">
                        <c:v>1.935</c:v>
                      </c:pt>
                      <c:pt idx="387">
                        <c:v>1.94</c:v>
                      </c:pt>
                      <c:pt idx="388">
                        <c:v>1.945</c:v>
                      </c:pt>
                      <c:pt idx="389">
                        <c:v>1.95</c:v>
                      </c:pt>
                      <c:pt idx="390">
                        <c:v>1.955</c:v>
                      </c:pt>
                      <c:pt idx="391">
                        <c:v>1.96</c:v>
                      </c:pt>
                      <c:pt idx="392">
                        <c:v>1.965</c:v>
                      </c:pt>
                      <c:pt idx="393">
                        <c:v>1.97</c:v>
                      </c:pt>
                      <c:pt idx="394">
                        <c:v>1.975</c:v>
                      </c:pt>
                      <c:pt idx="395">
                        <c:v>1.98</c:v>
                      </c:pt>
                      <c:pt idx="396">
                        <c:v>1.985</c:v>
                      </c:pt>
                      <c:pt idx="397">
                        <c:v>1.99</c:v>
                      </c:pt>
                      <c:pt idx="398">
                        <c:v>1.995</c:v>
                      </c:pt>
                      <c:pt idx="399">
                        <c:v>2.0</c:v>
                      </c:pt>
                      <c:pt idx="400">
                        <c:v>2.005</c:v>
                      </c:pt>
                      <c:pt idx="401">
                        <c:v>2.01</c:v>
                      </c:pt>
                      <c:pt idx="402">
                        <c:v>2.015</c:v>
                      </c:pt>
                      <c:pt idx="403">
                        <c:v>2.02</c:v>
                      </c:pt>
                      <c:pt idx="404">
                        <c:v>2.025</c:v>
                      </c:pt>
                      <c:pt idx="405">
                        <c:v>2.03</c:v>
                      </c:pt>
                      <c:pt idx="406">
                        <c:v>2.035</c:v>
                      </c:pt>
                      <c:pt idx="407">
                        <c:v>2.04</c:v>
                      </c:pt>
                      <c:pt idx="408">
                        <c:v>2.045</c:v>
                      </c:pt>
                      <c:pt idx="409">
                        <c:v>2.05</c:v>
                      </c:pt>
                      <c:pt idx="410">
                        <c:v>2.055</c:v>
                      </c:pt>
                      <c:pt idx="411">
                        <c:v>2.06</c:v>
                      </c:pt>
                      <c:pt idx="412">
                        <c:v>2.065</c:v>
                      </c:pt>
                      <c:pt idx="413">
                        <c:v>2.07</c:v>
                      </c:pt>
                      <c:pt idx="414">
                        <c:v>2.075</c:v>
                      </c:pt>
                      <c:pt idx="415">
                        <c:v>2.08</c:v>
                      </c:pt>
                      <c:pt idx="416">
                        <c:v>2.085</c:v>
                      </c:pt>
                      <c:pt idx="417">
                        <c:v>2.09</c:v>
                      </c:pt>
                      <c:pt idx="418">
                        <c:v>2.095</c:v>
                      </c:pt>
                      <c:pt idx="419">
                        <c:v>2.1</c:v>
                      </c:pt>
                      <c:pt idx="420">
                        <c:v>2.105</c:v>
                      </c:pt>
                      <c:pt idx="421">
                        <c:v>2.11</c:v>
                      </c:pt>
                      <c:pt idx="422">
                        <c:v>2.115</c:v>
                      </c:pt>
                      <c:pt idx="423">
                        <c:v>2.12</c:v>
                      </c:pt>
                      <c:pt idx="424">
                        <c:v>2.125</c:v>
                      </c:pt>
                      <c:pt idx="425">
                        <c:v>2.13</c:v>
                      </c:pt>
                      <c:pt idx="426">
                        <c:v>2.135</c:v>
                      </c:pt>
                      <c:pt idx="427">
                        <c:v>2.14</c:v>
                      </c:pt>
                      <c:pt idx="428">
                        <c:v>2.145</c:v>
                      </c:pt>
                      <c:pt idx="429">
                        <c:v>2.15</c:v>
                      </c:pt>
                      <c:pt idx="430">
                        <c:v>2.155</c:v>
                      </c:pt>
                      <c:pt idx="431">
                        <c:v>2.16</c:v>
                      </c:pt>
                      <c:pt idx="432">
                        <c:v>2.165</c:v>
                      </c:pt>
                      <c:pt idx="433">
                        <c:v>2.17</c:v>
                      </c:pt>
                      <c:pt idx="434">
                        <c:v>2.175</c:v>
                      </c:pt>
                      <c:pt idx="435">
                        <c:v>2.18</c:v>
                      </c:pt>
                      <c:pt idx="436">
                        <c:v>2.185</c:v>
                      </c:pt>
                      <c:pt idx="437">
                        <c:v>2.19</c:v>
                      </c:pt>
                      <c:pt idx="438">
                        <c:v>2.195</c:v>
                      </c:pt>
                      <c:pt idx="439">
                        <c:v>2.2</c:v>
                      </c:pt>
                      <c:pt idx="440">
                        <c:v>2.205</c:v>
                      </c:pt>
                      <c:pt idx="441">
                        <c:v>2.21</c:v>
                      </c:pt>
                      <c:pt idx="442">
                        <c:v>2.215</c:v>
                      </c:pt>
                      <c:pt idx="443">
                        <c:v>2.22</c:v>
                      </c:pt>
                      <c:pt idx="444">
                        <c:v>2.225</c:v>
                      </c:pt>
                      <c:pt idx="445">
                        <c:v>2.23</c:v>
                      </c:pt>
                      <c:pt idx="446">
                        <c:v>2.235</c:v>
                      </c:pt>
                      <c:pt idx="447">
                        <c:v>2.24</c:v>
                      </c:pt>
                      <c:pt idx="448">
                        <c:v>2.245</c:v>
                      </c:pt>
                      <c:pt idx="449">
                        <c:v>2.25</c:v>
                      </c:pt>
                      <c:pt idx="450">
                        <c:v>2.255</c:v>
                      </c:pt>
                      <c:pt idx="451">
                        <c:v>2.26</c:v>
                      </c:pt>
                      <c:pt idx="452">
                        <c:v>2.265</c:v>
                      </c:pt>
                      <c:pt idx="453">
                        <c:v>2.27</c:v>
                      </c:pt>
                      <c:pt idx="454">
                        <c:v>2.275</c:v>
                      </c:pt>
                      <c:pt idx="455">
                        <c:v>2.28</c:v>
                      </c:pt>
                      <c:pt idx="456">
                        <c:v>2.285</c:v>
                      </c:pt>
                      <c:pt idx="457">
                        <c:v>2.29</c:v>
                      </c:pt>
                      <c:pt idx="458">
                        <c:v>2.295</c:v>
                      </c:pt>
                      <c:pt idx="459">
                        <c:v>2.3</c:v>
                      </c:pt>
                      <c:pt idx="460">
                        <c:v>2.305</c:v>
                      </c:pt>
                      <c:pt idx="461">
                        <c:v>2.31</c:v>
                      </c:pt>
                      <c:pt idx="462">
                        <c:v>2.314999999999999</c:v>
                      </c:pt>
                      <c:pt idx="463">
                        <c:v>2.319999999999998</c:v>
                      </c:pt>
                      <c:pt idx="464">
                        <c:v>2.325</c:v>
                      </c:pt>
                      <c:pt idx="465">
                        <c:v>2.33</c:v>
                      </c:pt>
                      <c:pt idx="466">
                        <c:v>2.334999999999999</c:v>
                      </c:pt>
                      <c:pt idx="467">
                        <c:v>2.34</c:v>
                      </c:pt>
                      <c:pt idx="468">
                        <c:v>2.345</c:v>
                      </c:pt>
                      <c:pt idx="469">
                        <c:v>2.35</c:v>
                      </c:pt>
                      <c:pt idx="470">
                        <c:v>2.354999999999999</c:v>
                      </c:pt>
                      <c:pt idx="471">
                        <c:v>2.36</c:v>
                      </c:pt>
                      <c:pt idx="472">
                        <c:v>2.365</c:v>
                      </c:pt>
                      <c:pt idx="473">
                        <c:v>2.37</c:v>
                      </c:pt>
                      <c:pt idx="474">
                        <c:v>2.375</c:v>
                      </c:pt>
                      <c:pt idx="475">
                        <c:v>2.38</c:v>
                      </c:pt>
                      <c:pt idx="476">
                        <c:v>2.385</c:v>
                      </c:pt>
                      <c:pt idx="477">
                        <c:v>2.39</c:v>
                      </c:pt>
                      <c:pt idx="478">
                        <c:v>2.395</c:v>
                      </c:pt>
                      <c:pt idx="479">
                        <c:v>2.4</c:v>
                      </c:pt>
                      <c:pt idx="480">
                        <c:v>2.405</c:v>
                      </c:pt>
                      <c:pt idx="481">
                        <c:v>2.41</c:v>
                      </c:pt>
                      <c:pt idx="482">
                        <c:v>2.415</c:v>
                      </c:pt>
                      <c:pt idx="483">
                        <c:v>2.42</c:v>
                      </c:pt>
                      <c:pt idx="484">
                        <c:v>2.425</c:v>
                      </c:pt>
                      <c:pt idx="485">
                        <c:v>2.43</c:v>
                      </c:pt>
                      <c:pt idx="486">
                        <c:v>2.435</c:v>
                      </c:pt>
                      <c:pt idx="487">
                        <c:v>2.44</c:v>
                      </c:pt>
                      <c:pt idx="488">
                        <c:v>2.445</c:v>
                      </c:pt>
                      <c:pt idx="489">
                        <c:v>2.45</c:v>
                      </c:pt>
                      <c:pt idx="490">
                        <c:v>2.455</c:v>
                      </c:pt>
                      <c:pt idx="491">
                        <c:v>2.46</c:v>
                      </c:pt>
                      <c:pt idx="492">
                        <c:v>2.465</c:v>
                      </c:pt>
                      <c:pt idx="493">
                        <c:v>2.47</c:v>
                      </c:pt>
                      <c:pt idx="494">
                        <c:v>2.475</c:v>
                      </c:pt>
                      <c:pt idx="495">
                        <c:v>2.48</c:v>
                      </c:pt>
                      <c:pt idx="496">
                        <c:v>2.485</c:v>
                      </c:pt>
                      <c:pt idx="497">
                        <c:v>2.49</c:v>
                      </c:pt>
                      <c:pt idx="498">
                        <c:v>2.495</c:v>
                      </c:pt>
                      <c:pt idx="499">
                        <c:v>2.5</c:v>
                      </c:pt>
                      <c:pt idx="500">
                        <c:v>2.505</c:v>
                      </c:pt>
                      <c:pt idx="501">
                        <c:v>2.51</c:v>
                      </c:pt>
                      <c:pt idx="502">
                        <c:v>2.515</c:v>
                      </c:pt>
                      <c:pt idx="503">
                        <c:v>2.52</c:v>
                      </c:pt>
                      <c:pt idx="504">
                        <c:v>2.525</c:v>
                      </c:pt>
                      <c:pt idx="505">
                        <c:v>2.53</c:v>
                      </c:pt>
                      <c:pt idx="506">
                        <c:v>2.535</c:v>
                      </c:pt>
                      <c:pt idx="507">
                        <c:v>2.54</c:v>
                      </c:pt>
                      <c:pt idx="508">
                        <c:v>2.545</c:v>
                      </c:pt>
                      <c:pt idx="509">
                        <c:v>2.55</c:v>
                      </c:pt>
                      <c:pt idx="510">
                        <c:v>2.555</c:v>
                      </c:pt>
                      <c:pt idx="511">
                        <c:v>2.56</c:v>
                      </c:pt>
                      <c:pt idx="512">
                        <c:v>2.565</c:v>
                      </c:pt>
                      <c:pt idx="513">
                        <c:v>2.57</c:v>
                      </c:pt>
                      <c:pt idx="514">
                        <c:v>2.575</c:v>
                      </c:pt>
                      <c:pt idx="515">
                        <c:v>2.58</c:v>
                      </c:pt>
                      <c:pt idx="516">
                        <c:v>2.585</c:v>
                      </c:pt>
                      <c:pt idx="517">
                        <c:v>2.59</c:v>
                      </c:pt>
                      <c:pt idx="518">
                        <c:v>2.595</c:v>
                      </c:pt>
                      <c:pt idx="519">
                        <c:v>2.6</c:v>
                      </c:pt>
                      <c:pt idx="520">
                        <c:v>2.605</c:v>
                      </c:pt>
                      <c:pt idx="521">
                        <c:v>2.61</c:v>
                      </c:pt>
                      <c:pt idx="522">
                        <c:v>2.615</c:v>
                      </c:pt>
                      <c:pt idx="523">
                        <c:v>2.62</c:v>
                      </c:pt>
                      <c:pt idx="524">
                        <c:v>2.625</c:v>
                      </c:pt>
                      <c:pt idx="525">
                        <c:v>2.63</c:v>
                      </c:pt>
                      <c:pt idx="526">
                        <c:v>2.635</c:v>
                      </c:pt>
                      <c:pt idx="527">
                        <c:v>2.64</c:v>
                      </c:pt>
                      <c:pt idx="528">
                        <c:v>2.645</c:v>
                      </c:pt>
                      <c:pt idx="529">
                        <c:v>2.65</c:v>
                      </c:pt>
                      <c:pt idx="530">
                        <c:v>2.655</c:v>
                      </c:pt>
                      <c:pt idx="531">
                        <c:v>2.66</c:v>
                      </c:pt>
                      <c:pt idx="532">
                        <c:v>2.665</c:v>
                      </c:pt>
                      <c:pt idx="533">
                        <c:v>2.67</c:v>
                      </c:pt>
                      <c:pt idx="534">
                        <c:v>2.675</c:v>
                      </c:pt>
                      <c:pt idx="535">
                        <c:v>2.68</c:v>
                      </c:pt>
                      <c:pt idx="536">
                        <c:v>2.685</c:v>
                      </c:pt>
                      <c:pt idx="537">
                        <c:v>2.69</c:v>
                      </c:pt>
                      <c:pt idx="538">
                        <c:v>2.695</c:v>
                      </c:pt>
                      <c:pt idx="539">
                        <c:v>2.7</c:v>
                      </c:pt>
                      <c:pt idx="540">
                        <c:v>2.705</c:v>
                      </c:pt>
                      <c:pt idx="541">
                        <c:v>2.71</c:v>
                      </c:pt>
                      <c:pt idx="542">
                        <c:v>2.715</c:v>
                      </c:pt>
                      <c:pt idx="543">
                        <c:v>2.72</c:v>
                      </c:pt>
                      <c:pt idx="544">
                        <c:v>2.725</c:v>
                      </c:pt>
                      <c:pt idx="545">
                        <c:v>2.73</c:v>
                      </c:pt>
                      <c:pt idx="546">
                        <c:v>2.735</c:v>
                      </c:pt>
                      <c:pt idx="547">
                        <c:v>2.74</c:v>
                      </c:pt>
                      <c:pt idx="548">
                        <c:v>2.745</c:v>
                      </c:pt>
                      <c:pt idx="549">
                        <c:v>2.75</c:v>
                      </c:pt>
                      <c:pt idx="550">
                        <c:v>2.755</c:v>
                      </c:pt>
                      <c:pt idx="551">
                        <c:v>2.76</c:v>
                      </c:pt>
                      <c:pt idx="552">
                        <c:v>2.765</c:v>
                      </c:pt>
                      <c:pt idx="553">
                        <c:v>2.77</c:v>
                      </c:pt>
                      <c:pt idx="554">
                        <c:v>2.775</c:v>
                      </c:pt>
                      <c:pt idx="555">
                        <c:v>2.78</c:v>
                      </c:pt>
                      <c:pt idx="556">
                        <c:v>2.785</c:v>
                      </c:pt>
                      <c:pt idx="557">
                        <c:v>2.79</c:v>
                      </c:pt>
                      <c:pt idx="558">
                        <c:v>2.795</c:v>
                      </c:pt>
                      <c:pt idx="559">
                        <c:v>2.8</c:v>
                      </c:pt>
                      <c:pt idx="560">
                        <c:v>2.805</c:v>
                      </c:pt>
                      <c:pt idx="561">
                        <c:v>2.81</c:v>
                      </c:pt>
                      <c:pt idx="562">
                        <c:v>2.814999999999999</c:v>
                      </c:pt>
                      <c:pt idx="563">
                        <c:v>2.82</c:v>
                      </c:pt>
                      <c:pt idx="564">
                        <c:v>2.825</c:v>
                      </c:pt>
                      <c:pt idx="565">
                        <c:v>2.83</c:v>
                      </c:pt>
                      <c:pt idx="566">
                        <c:v>2.834999999999999</c:v>
                      </c:pt>
                      <c:pt idx="567">
                        <c:v>2.84</c:v>
                      </c:pt>
                      <c:pt idx="568">
                        <c:v>2.845</c:v>
                      </c:pt>
                      <c:pt idx="569">
                        <c:v>2.85</c:v>
                      </c:pt>
                      <c:pt idx="570">
                        <c:v>2.854999999999999</c:v>
                      </c:pt>
                      <c:pt idx="571">
                        <c:v>2.86</c:v>
                      </c:pt>
                      <c:pt idx="572">
                        <c:v>2.865</c:v>
                      </c:pt>
                      <c:pt idx="573">
                        <c:v>2.87</c:v>
                      </c:pt>
                      <c:pt idx="574">
                        <c:v>2.875</c:v>
                      </c:pt>
                      <c:pt idx="575">
                        <c:v>2.88</c:v>
                      </c:pt>
                      <c:pt idx="576">
                        <c:v>2.885</c:v>
                      </c:pt>
                      <c:pt idx="577">
                        <c:v>2.89</c:v>
                      </c:pt>
                      <c:pt idx="578">
                        <c:v>2.895</c:v>
                      </c:pt>
                      <c:pt idx="579">
                        <c:v>2.9</c:v>
                      </c:pt>
                      <c:pt idx="580">
                        <c:v>2.905</c:v>
                      </c:pt>
                      <c:pt idx="581">
                        <c:v>2.91</c:v>
                      </c:pt>
                      <c:pt idx="582">
                        <c:v>2.915</c:v>
                      </c:pt>
                      <c:pt idx="583">
                        <c:v>2.92</c:v>
                      </c:pt>
                      <c:pt idx="584">
                        <c:v>2.925</c:v>
                      </c:pt>
                      <c:pt idx="585">
                        <c:v>2.93</c:v>
                      </c:pt>
                      <c:pt idx="586">
                        <c:v>2.935</c:v>
                      </c:pt>
                      <c:pt idx="587">
                        <c:v>2.94</c:v>
                      </c:pt>
                      <c:pt idx="588">
                        <c:v>2.945</c:v>
                      </c:pt>
                      <c:pt idx="589">
                        <c:v>2.95</c:v>
                      </c:pt>
                      <c:pt idx="590">
                        <c:v>2.955</c:v>
                      </c:pt>
                      <c:pt idx="591">
                        <c:v>2.96</c:v>
                      </c:pt>
                      <c:pt idx="592">
                        <c:v>2.965</c:v>
                      </c:pt>
                      <c:pt idx="593">
                        <c:v>2.97</c:v>
                      </c:pt>
                      <c:pt idx="594">
                        <c:v>2.975</c:v>
                      </c:pt>
                      <c:pt idx="595">
                        <c:v>2.98</c:v>
                      </c:pt>
                      <c:pt idx="596">
                        <c:v>2.985</c:v>
                      </c:pt>
                      <c:pt idx="597">
                        <c:v>2.99</c:v>
                      </c:pt>
                      <c:pt idx="598">
                        <c:v>2.995</c:v>
                      </c:pt>
                      <c:pt idx="599">
                        <c:v>3.0</c:v>
                      </c:pt>
                      <c:pt idx="600">
                        <c:v>3.005</c:v>
                      </c:pt>
                      <c:pt idx="601">
                        <c:v>3.01</c:v>
                      </c:pt>
                      <c:pt idx="602">
                        <c:v>3.015</c:v>
                      </c:pt>
                      <c:pt idx="603">
                        <c:v>3.02</c:v>
                      </c:pt>
                      <c:pt idx="604">
                        <c:v>3.025</c:v>
                      </c:pt>
                      <c:pt idx="605">
                        <c:v>3.03</c:v>
                      </c:pt>
                      <c:pt idx="606">
                        <c:v>3.035</c:v>
                      </c:pt>
                      <c:pt idx="607">
                        <c:v>3.04</c:v>
                      </c:pt>
                      <c:pt idx="608">
                        <c:v>3.045</c:v>
                      </c:pt>
                      <c:pt idx="609">
                        <c:v>3.05</c:v>
                      </c:pt>
                      <c:pt idx="610">
                        <c:v>3.055</c:v>
                      </c:pt>
                      <c:pt idx="611">
                        <c:v>3.06</c:v>
                      </c:pt>
                      <c:pt idx="612">
                        <c:v>3.065</c:v>
                      </c:pt>
                      <c:pt idx="613">
                        <c:v>3.07</c:v>
                      </c:pt>
                      <c:pt idx="614">
                        <c:v>3.075</c:v>
                      </c:pt>
                      <c:pt idx="615">
                        <c:v>3.08</c:v>
                      </c:pt>
                      <c:pt idx="616">
                        <c:v>3.085</c:v>
                      </c:pt>
                      <c:pt idx="617">
                        <c:v>3.09</c:v>
                      </c:pt>
                      <c:pt idx="618">
                        <c:v>3.095</c:v>
                      </c:pt>
                      <c:pt idx="619">
                        <c:v>3.1</c:v>
                      </c:pt>
                      <c:pt idx="620">
                        <c:v>3.105</c:v>
                      </c:pt>
                      <c:pt idx="621">
                        <c:v>3.11</c:v>
                      </c:pt>
                      <c:pt idx="622">
                        <c:v>3.115</c:v>
                      </c:pt>
                      <c:pt idx="623">
                        <c:v>3.12</c:v>
                      </c:pt>
                      <c:pt idx="624">
                        <c:v>3.125</c:v>
                      </c:pt>
                      <c:pt idx="625">
                        <c:v>3.13</c:v>
                      </c:pt>
                      <c:pt idx="626">
                        <c:v>3.135</c:v>
                      </c:pt>
                      <c:pt idx="627">
                        <c:v>3.14</c:v>
                      </c:pt>
                      <c:pt idx="628">
                        <c:v>3.145</c:v>
                      </c:pt>
                      <c:pt idx="629">
                        <c:v>3.15</c:v>
                      </c:pt>
                      <c:pt idx="630">
                        <c:v>3.155</c:v>
                      </c:pt>
                      <c:pt idx="631">
                        <c:v>3.16</c:v>
                      </c:pt>
                      <c:pt idx="632">
                        <c:v>3.165</c:v>
                      </c:pt>
                      <c:pt idx="633">
                        <c:v>3.17</c:v>
                      </c:pt>
                      <c:pt idx="634">
                        <c:v>3.175</c:v>
                      </c:pt>
                      <c:pt idx="635">
                        <c:v>3.18</c:v>
                      </c:pt>
                      <c:pt idx="636">
                        <c:v>3.185</c:v>
                      </c:pt>
                      <c:pt idx="637">
                        <c:v>3.19</c:v>
                      </c:pt>
                      <c:pt idx="638">
                        <c:v>3.195</c:v>
                      </c:pt>
                      <c:pt idx="639">
                        <c:v>3.2</c:v>
                      </c:pt>
                      <c:pt idx="640">
                        <c:v>3.205</c:v>
                      </c:pt>
                      <c:pt idx="641">
                        <c:v>3.21</c:v>
                      </c:pt>
                      <c:pt idx="642">
                        <c:v>3.215</c:v>
                      </c:pt>
                      <c:pt idx="643">
                        <c:v>3.22</c:v>
                      </c:pt>
                      <c:pt idx="644">
                        <c:v>3.225</c:v>
                      </c:pt>
                      <c:pt idx="645">
                        <c:v>3.23</c:v>
                      </c:pt>
                      <c:pt idx="646">
                        <c:v>3.235</c:v>
                      </c:pt>
                      <c:pt idx="647">
                        <c:v>3.24</c:v>
                      </c:pt>
                      <c:pt idx="648">
                        <c:v>3.245</c:v>
                      </c:pt>
                      <c:pt idx="649">
                        <c:v>3.25</c:v>
                      </c:pt>
                      <c:pt idx="650">
                        <c:v>3.255</c:v>
                      </c:pt>
                      <c:pt idx="651">
                        <c:v>3.26</c:v>
                      </c:pt>
                      <c:pt idx="652">
                        <c:v>3.265</c:v>
                      </c:pt>
                      <c:pt idx="653">
                        <c:v>3.27</c:v>
                      </c:pt>
                      <c:pt idx="654">
                        <c:v>3.275</c:v>
                      </c:pt>
                      <c:pt idx="655">
                        <c:v>3.28</c:v>
                      </c:pt>
                      <c:pt idx="656">
                        <c:v>3.285</c:v>
                      </c:pt>
                      <c:pt idx="657">
                        <c:v>3.29</c:v>
                      </c:pt>
                      <c:pt idx="658">
                        <c:v>3.295</c:v>
                      </c:pt>
                      <c:pt idx="659">
                        <c:v>3.3</c:v>
                      </c:pt>
                      <c:pt idx="660">
                        <c:v>3.305</c:v>
                      </c:pt>
                      <c:pt idx="661">
                        <c:v>3.31</c:v>
                      </c:pt>
                      <c:pt idx="662">
                        <c:v>3.314999999999999</c:v>
                      </c:pt>
                      <c:pt idx="663">
                        <c:v>3.32</c:v>
                      </c:pt>
                      <c:pt idx="664">
                        <c:v>3.325</c:v>
                      </c:pt>
                      <c:pt idx="665">
                        <c:v>3.33</c:v>
                      </c:pt>
                      <c:pt idx="666">
                        <c:v>3.334999999999999</c:v>
                      </c:pt>
                      <c:pt idx="667">
                        <c:v>3.34</c:v>
                      </c:pt>
                      <c:pt idx="668">
                        <c:v>3.345</c:v>
                      </c:pt>
                      <c:pt idx="669">
                        <c:v>3.35</c:v>
                      </c:pt>
                      <c:pt idx="670">
                        <c:v>3.354999999999999</c:v>
                      </c:pt>
                      <c:pt idx="671">
                        <c:v>3.36</c:v>
                      </c:pt>
                      <c:pt idx="672">
                        <c:v>3.365</c:v>
                      </c:pt>
                      <c:pt idx="673">
                        <c:v>3.37</c:v>
                      </c:pt>
                      <c:pt idx="674">
                        <c:v>3.375</c:v>
                      </c:pt>
                      <c:pt idx="675">
                        <c:v>3.38</c:v>
                      </c:pt>
                      <c:pt idx="676">
                        <c:v>3.385</c:v>
                      </c:pt>
                      <c:pt idx="677">
                        <c:v>3.39</c:v>
                      </c:pt>
                      <c:pt idx="678">
                        <c:v>3.395</c:v>
                      </c:pt>
                      <c:pt idx="679">
                        <c:v>3.4</c:v>
                      </c:pt>
                      <c:pt idx="680">
                        <c:v>3.405</c:v>
                      </c:pt>
                      <c:pt idx="681">
                        <c:v>3.41</c:v>
                      </c:pt>
                      <c:pt idx="682">
                        <c:v>3.415</c:v>
                      </c:pt>
                      <c:pt idx="683">
                        <c:v>3.42</c:v>
                      </c:pt>
                      <c:pt idx="684">
                        <c:v>3.425</c:v>
                      </c:pt>
                      <c:pt idx="685">
                        <c:v>3.43</c:v>
                      </c:pt>
                      <c:pt idx="686">
                        <c:v>3.435</c:v>
                      </c:pt>
                      <c:pt idx="687">
                        <c:v>3.44</c:v>
                      </c:pt>
                      <c:pt idx="688">
                        <c:v>3.445</c:v>
                      </c:pt>
                      <c:pt idx="689">
                        <c:v>3.45</c:v>
                      </c:pt>
                      <c:pt idx="690">
                        <c:v>3.455</c:v>
                      </c:pt>
                      <c:pt idx="691">
                        <c:v>3.46</c:v>
                      </c:pt>
                      <c:pt idx="692">
                        <c:v>3.465</c:v>
                      </c:pt>
                      <c:pt idx="693">
                        <c:v>3.47</c:v>
                      </c:pt>
                      <c:pt idx="694">
                        <c:v>3.475</c:v>
                      </c:pt>
                      <c:pt idx="695">
                        <c:v>3.48</c:v>
                      </c:pt>
                      <c:pt idx="696">
                        <c:v>3.485</c:v>
                      </c:pt>
                      <c:pt idx="697">
                        <c:v>3.49</c:v>
                      </c:pt>
                      <c:pt idx="698">
                        <c:v>3.495</c:v>
                      </c:pt>
                      <c:pt idx="699">
                        <c:v>3.5</c:v>
                      </c:pt>
                      <c:pt idx="700">
                        <c:v>3.505</c:v>
                      </c:pt>
                      <c:pt idx="701">
                        <c:v>3.51</c:v>
                      </c:pt>
                      <c:pt idx="702">
                        <c:v>3.515</c:v>
                      </c:pt>
                      <c:pt idx="703">
                        <c:v>3.52</c:v>
                      </c:pt>
                      <c:pt idx="704">
                        <c:v>3.525</c:v>
                      </c:pt>
                      <c:pt idx="705">
                        <c:v>3.53</c:v>
                      </c:pt>
                      <c:pt idx="706">
                        <c:v>3.535</c:v>
                      </c:pt>
                      <c:pt idx="707">
                        <c:v>3.54</c:v>
                      </c:pt>
                      <c:pt idx="708">
                        <c:v>3.545</c:v>
                      </c:pt>
                      <c:pt idx="709">
                        <c:v>3.55</c:v>
                      </c:pt>
                      <c:pt idx="710">
                        <c:v>3.555</c:v>
                      </c:pt>
                      <c:pt idx="711">
                        <c:v>3.56</c:v>
                      </c:pt>
                      <c:pt idx="712">
                        <c:v>3.565</c:v>
                      </c:pt>
                      <c:pt idx="713">
                        <c:v>3.57</c:v>
                      </c:pt>
                      <c:pt idx="714">
                        <c:v>3.575</c:v>
                      </c:pt>
                      <c:pt idx="715">
                        <c:v>3.58</c:v>
                      </c:pt>
                      <c:pt idx="716">
                        <c:v>3.585</c:v>
                      </c:pt>
                      <c:pt idx="717">
                        <c:v>3.59</c:v>
                      </c:pt>
                      <c:pt idx="718">
                        <c:v>3.595</c:v>
                      </c:pt>
                      <c:pt idx="719">
                        <c:v>3.6</c:v>
                      </c:pt>
                      <c:pt idx="720">
                        <c:v>3.605</c:v>
                      </c:pt>
                      <c:pt idx="721">
                        <c:v>3.61</c:v>
                      </c:pt>
                      <c:pt idx="722">
                        <c:v>3.615</c:v>
                      </c:pt>
                      <c:pt idx="723">
                        <c:v>3.62</c:v>
                      </c:pt>
                      <c:pt idx="724">
                        <c:v>3.625</c:v>
                      </c:pt>
                      <c:pt idx="725">
                        <c:v>3.63</c:v>
                      </c:pt>
                      <c:pt idx="726">
                        <c:v>3.635</c:v>
                      </c:pt>
                      <c:pt idx="727">
                        <c:v>3.64</c:v>
                      </c:pt>
                      <c:pt idx="728">
                        <c:v>3.645</c:v>
                      </c:pt>
                      <c:pt idx="729">
                        <c:v>3.65</c:v>
                      </c:pt>
                      <c:pt idx="730">
                        <c:v>3.655</c:v>
                      </c:pt>
                      <c:pt idx="731">
                        <c:v>3.66</c:v>
                      </c:pt>
                      <c:pt idx="732">
                        <c:v>3.665</c:v>
                      </c:pt>
                      <c:pt idx="733">
                        <c:v>3.67</c:v>
                      </c:pt>
                      <c:pt idx="734">
                        <c:v>3.675</c:v>
                      </c:pt>
                      <c:pt idx="735">
                        <c:v>3.68</c:v>
                      </c:pt>
                      <c:pt idx="736">
                        <c:v>3.685</c:v>
                      </c:pt>
                      <c:pt idx="737">
                        <c:v>3.69</c:v>
                      </c:pt>
                      <c:pt idx="738">
                        <c:v>3.695</c:v>
                      </c:pt>
                      <c:pt idx="739">
                        <c:v>3.7</c:v>
                      </c:pt>
                      <c:pt idx="740">
                        <c:v>3.705</c:v>
                      </c:pt>
                      <c:pt idx="741">
                        <c:v>3.71</c:v>
                      </c:pt>
                      <c:pt idx="742">
                        <c:v>3.715</c:v>
                      </c:pt>
                      <c:pt idx="743">
                        <c:v>3.72</c:v>
                      </c:pt>
                      <c:pt idx="744">
                        <c:v>3.725</c:v>
                      </c:pt>
                      <c:pt idx="745">
                        <c:v>3.73</c:v>
                      </c:pt>
                      <c:pt idx="746">
                        <c:v>3.735</c:v>
                      </c:pt>
                      <c:pt idx="747">
                        <c:v>3.74</c:v>
                      </c:pt>
                      <c:pt idx="748">
                        <c:v>3.745</c:v>
                      </c:pt>
                      <c:pt idx="749">
                        <c:v>3.75</c:v>
                      </c:pt>
                      <c:pt idx="750">
                        <c:v>3.755</c:v>
                      </c:pt>
                      <c:pt idx="751">
                        <c:v>3.76</c:v>
                      </c:pt>
                      <c:pt idx="752">
                        <c:v>3.765</c:v>
                      </c:pt>
                      <c:pt idx="753">
                        <c:v>3.77</c:v>
                      </c:pt>
                      <c:pt idx="754">
                        <c:v>3.775</c:v>
                      </c:pt>
                      <c:pt idx="755">
                        <c:v>3.78</c:v>
                      </c:pt>
                      <c:pt idx="756">
                        <c:v>3.785</c:v>
                      </c:pt>
                      <c:pt idx="757">
                        <c:v>3.79</c:v>
                      </c:pt>
                      <c:pt idx="758">
                        <c:v>3.795</c:v>
                      </c:pt>
                      <c:pt idx="759">
                        <c:v>3.8</c:v>
                      </c:pt>
                      <c:pt idx="760">
                        <c:v>3.805</c:v>
                      </c:pt>
                      <c:pt idx="761">
                        <c:v>3.81</c:v>
                      </c:pt>
                      <c:pt idx="762">
                        <c:v>3.814999999999999</c:v>
                      </c:pt>
                      <c:pt idx="763">
                        <c:v>3.82</c:v>
                      </c:pt>
                      <c:pt idx="764">
                        <c:v>3.825</c:v>
                      </c:pt>
                      <c:pt idx="765">
                        <c:v>3.83</c:v>
                      </c:pt>
                      <c:pt idx="766">
                        <c:v>3.834999999999999</c:v>
                      </c:pt>
                      <c:pt idx="767">
                        <c:v>3.84</c:v>
                      </c:pt>
                      <c:pt idx="768">
                        <c:v>3.845</c:v>
                      </c:pt>
                      <c:pt idx="769">
                        <c:v>3.85</c:v>
                      </c:pt>
                      <c:pt idx="770">
                        <c:v>3.854999999999999</c:v>
                      </c:pt>
                      <c:pt idx="771">
                        <c:v>3.86</c:v>
                      </c:pt>
                      <c:pt idx="772">
                        <c:v>3.865</c:v>
                      </c:pt>
                      <c:pt idx="773">
                        <c:v>3.87</c:v>
                      </c:pt>
                      <c:pt idx="774">
                        <c:v>3.875</c:v>
                      </c:pt>
                      <c:pt idx="775">
                        <c:v>3.88</c:v>
                      </c:pt>
                      <c:pt idx="776">
                        <c:v>3.885</c:v>
                      </c:pt>
                      <c:pt idx="777">
                        <c:v>3.89</c:v>
                      </c:pt>
                      <c:pt idx="778">
                        <c:v>3.895</c:v>
                      </c:pt>
                      <c:pt idx="779">
                        <c:v>3.9</c:v>
                      </c:pt>
                      <c:pt idx="780">
                        <c:v>3.905</c:v>
                      </c:pt>
                      <c:pt idx="781">
                        <c:v>3.91</c:v>
                      </c:pt>
                      <c:pt idx="782">
                        <c:v>3.915</c:v>
                      </c:pt>
                      <c:pt idx="783">
                        <c:v>3.92</c:v>
                      </c:pt>
                      <c:pt idx="784">
                        <c:v>3.925</c:v>
                      </c:pt>
                      <c:pt idx="785">
                        <c:v>3.93</c:v>
                      </c:pt>
                      <c:pt idx="786">
                        <c:v>3.935</c:v>
                      </c:pt>
                      <c:pt idx="787">
                        <c:v>3.94</c:v>
                      </c:pt>
                      <c:pt idx="788">
                        <c:v>3.945</c:v>
                      </c:pt>
                      <c:pt idx="789">
                        <c:v>3.95</c:v>
                      </c:pt>
                      <c:pt idx="790">
                        <c:v>3.955</c:v>
                      </c:pt>
                      <c:pt idx="791">
                        <c:v>3.96</c:v>
                      </c:pt>
                      <c:pt idx="792">
                        <c:v>3.965</c:v>
                      </c:pt>
                      <c:pt idx="793">
                        <c:v>3.97</c:v>
                      </c:pt>
                      <c:pt idx="794">
                        <c:v>3.975</c:v>
                      </c:pt>
                      <c:pt idx="795">
                        <c:v>3.98</c:v>
                      </c:pt>
                      <c:pt idx="796">
                        <c:v>3.985</c:v>
                      </c:pt>
                      <c:pt idx="797">
                        <c:v>3.99</c:v>
                      </c:pt>
                      <c:pt idx="798">
                        <c:v>3.995</c:v>
                      </c:pt>
                      <c:pt idx="799">
                        <c:v>4.0</c:v>
                      </c:pt>
                      <c:pt idx="800">
                        <c:v>4.004999999999996</c:v>
                      </c:pt>
                      <c:pt idx="801">
                        <c:v>4.01</c:v>
                      </c:pt>
                      <c:pt idx="802">
                        <c:v>4.014999999999996</c:v>
                      </c:pt>
                      <c:pt idx="803">
                        <c:v>4.02</c:v>
                      </c:pt>
                      <c:pt idx="804">
                        <c:v>4.024999999999996</c:v>
                      </c:pt>
                      <c:pt idx="805">
                        <c:v>4.03</c:v>
                      </c:pt>
                      <c:pt idx="806">
                        <c:v>4.035</c:v>
                      </c:pt>
                      <c:pt idx="807">
                        <c:v>4.04</c:v>
                      </c:pt>
                      <c:pt idx="808">
                        <c:v>4.044999999999996</c:v>
                      </c:pt>
                      <c:pt idx="809">
                        <c:v>4.05</c:v>
                      </c:pt>
                      <c:pt idx="810">
                        <c:v>4.054999999999996</c:v>
                      </c:pt>
                      <c:pt idx="811">
                        <c:v>4.06</c:v>
                      </c:pt>
                      <c:pt idx="812">
                        <c:v>4.064999999999996</c:v>
                      </c:pt>
                      <c:pt idx="813">
                        <c:v>4.07</c:v>
                      </c:pt>
                      <c:pt idx="814">
                        <c:v>4.075</c:v>
                      </c:pt>
                      <c:pt idx="815">
                        <c:v>4.08</c:v>
                      </c:pt>
                      <c:pt idx="816">
                        <c:v>4.085</c:v>
                      </c:pt>
                      <c:pt idx="817">
                        <c:v>4.09</c:v>
                      </c:pt>
                      <c:pt idx="818">
                        <c:v>4.094999999999996</c:v>
                      </c:pt>
                      <c:pt idx="819">
                        <c:v>4.1</c:v>
                      </c:pt>
                      <c:pt idx="820">
                        <c:v>4.105</c:v>
                      </c:pt>
                      <c:pt idx="821">
                        <c:v>4.109999999999999</c:v>
                      </c:pt>
                      <c:pt idx="822">
                        <c:v>4.114999999999996</c:v>
                      </c:pt>
                      <c:pt idx="823">
                        <c:v>4.119999999999997</c:v>
                      </c:pt>
                      <c:pt idx="824">
                        <c:v>4.124999999999995</c:v>
                      </c:pt>
                      <c:pt idx="825">
                        <c:v>4.13</c:v>
                      </c:pt>
                      <c:pt idx="826">
                        <c:v>4.134999999999996</c:v>
                      </c:pt>
                      <c:pt idx="827">
                        <c:v>4.14</c:v>
                      </c:pt>
                      <c:pt idx="828">
                        <c:v>4.144999999999996</c:v>
                      </c:pt>
                      <c:pt idx="829">
                        <c:v>4.149999999999999</c:v>
                      </c:pt>
                      <c:pt idx="830">
                        <c:v>4.154999999999996</c:v>
                      </c:pt>
                      <c:pt idx="831">
                        <c:v>4.159999999999997</c:v>
                      </c:pt>
                      <c:pt idx="832">
                        <c:v>4.164999999999995</c:v>
                      </c:pt>
                      <c:pt idx="833">
                        <c:v>4.17</c:v>
                      </c:pt>
                      <c:pt idx="834">
                        <c:v>4.174999999999996</c:v>
                      </c:pt>
                      <c:pt idx="835">
                        <c:v>4.18</c:v>
                      </c:pt>
                      <c:pt idx="836">
                        <c:v>4.184999999999996</c:v>
                      </c:pt>
                      <c:pt idx="837">
                        <c:v>4.189999999999999</c:v>
                      </c:pt>
                      <c:pt idx="838">
                        <c:v>4.194999999999996</c:v>
                      </c:pt>
                      <c:pt idx="839">
                        <c:v>4.2</c:v>
                      </c:pt>
                      <c:pt idx="840">
                        <c:v>4.205</c:v>
                      </c:pt>
                      <c:pt idx="841">
                        <c:v>4.21</c:v>
                      </c:pt>
                      <c:pt idx="842">
                        <c:v>4.214999999999996</c:v>
                      </c:pt>
                      <c:pt idx="843">
                        <c:v>4.22</c:v>
                      </c:pt>
                      <c:pt idx="844">
                        <c:v>4.224999999999996</c:v>
                      </c:pt>
                      <c:pt idx="845">
                        <c:v>4.23</c:v>
                      </c:pt>
                      <c:pt idx="846">
                        <c:v>4.235</c:v>
                      </c:pt>
                      <c:pt idx="847">
                        <c:v>4.24</c:v>
                      </c:pt>
                      <c:pt idx="848">
                        <c:v>4.245</c:v>
                      </c:pt>
                      <c:pt idx="849">
                        <c:v>4.25</c:v>
                      </c:pt>
                      <c:pt idx="850">
                        <c:v>4.254999999999996</c:v>
                      </c:pt>
                      <c:pt idx="851">
                        <c:v>4.26</c:v>
                      </c:pt>
                      <c:pt idx="852">
                        <c:v>4.264999999999996</c:v>
                      </c:pt>
                      <c:pt idx="853">
                        <c:v>4.27</c:v>
                      </c:pt>
                      <c:pt idx="854">
                        <c:v>4.275</c:v>
                      </c:pt>
                      <c:pt idx="855">
                        <c:v>4.28</c:v>
                      </c:pt>
                      <c:pt idx="856">
                        <c:v>4.285</c:v>
                      </c:pt>
                      <c:pt idx="857">
                        <c:v>4.29</c:v>
                      </c:pt>
                      <c:pt idx="858">
                        <c:v>4.294999999999996</c:v>
                      </c:pt>
                      <c:pt idx="859">
                        <c:v>4.3</c:v>
                      </c:pt>
                      <c:pt idx="860">
                        <c:v>4.304999999999996</c:v>
                      </c:pt>
                      <c:pt idx="861">
                        <c:v>4.31</c:v>
                      </c:pt>
                      <c:pt idx="862">
                        <c:v>4.314999999999996</c:v>
                      </c:pt>
                      <c:pt idx="863">
                        <c:v>4.319999999999998</c:v>
                      </c:pt>
                      <c:pt idx="864">
                        <c:v>4.324999999999995</c:v>
                      </c:pt>
                      <c:pt idx="865">
                        <c:v>4.33</c:v>
                      </c:pt>
                      <c:pt idx="866">
                        <c:v>4.335</c:v>
                      </c:pt>
                      <c:pt idx="867">
                        <c:v>4.34</c:v>
                      </c:pt>
                      <c:pt idx="868">
                        <c:v>4.344999999999996</c:v>
                      </c:pt>
                      <c:pt idx="869">
                        <c:v>4.35</c:v>
                      </c:pt>
                      <c:pt idx="870">
                        <c:v>4.354999999999996</c:v>
                      </c:pt>
                      <c:pt idx="871">
                        <c:v>4.359999999999998</c:v>
                      </c:pt>
                      <c:pt idx="872">
                        <c:v>4.364999999999995</c:v>
                      </c:pt>
                      <c:pt idx="873">
                        <c:v>4.37</c:v>
                      </c:pt>
                      <c:pt idx="874">
                        <c:v>4.375</c:v>
                      </c:pt>
                      <c:pt idx="875">
                        <c:v>4.38</c:v>
                      </c:pt>
                      <c:pt idx="876">
                        <c:v>4.384999999999996</c:v>
                      </c:pt>
                      <c:pt idx="877">
                        <c:v>4.39</c:v>
                      </c:pt>
                      <c:pt idx="878">
                        <c:v>4.394999999999996</c:v>
                      </c:pt>
                      <c:pt idx="879">
                        <c:v>4.4</c:v>
                      </c:pt>
                      <c:pt idx="880">
                        <c:v>4.405</c:v>
                      </c:pt>
                      <c:pt idx="881">
                        <c:v>4.41</c:v>
                      </c:pt>
                      <c:pt idx="882">
                        <c:v>4.415</c:v>
                      </c:pt>
                      <c:pt idx="883">
                        <c:v>4.42</c:v>
                      </c:pt>
                      <c:pt idx="884">
                        <c:v>4.424999999999996</c:v>
                      </c:pt>
                      <c:pt idx="885">
                        <c:v>4.43</c:v>
                      </c:pt>
                      <c:pt idx="886">
                        <c:v>4.435</c:v>
                      </c:pt>
                      <c:pt idx="887">
                        <c:v>4.44</c:v>
                      </c:pt>
                      <c:pt idx="888">
                        <c:v>4.445</c:v>
                      </c:pt>
                      <c:pt idx="889">
                        <c:v>4.45</c:v>
                      </c:pt>
                      <c:pt idx="890">
                        <c:v>4.455</c:v>
                      </c:pt>
                      <c:pt idx="891">
                        <c:v>4.46</c:v>
                      </c:pt>
                      <c:pt idx="892">
                        <c:v>4.464999999999996</c:v>
                      </c:pt>
                      <c:pt idx="893">
                        <c:v>4.47</c:v>
                      </c:pt>
                      <c:pt idx="894">
                        <c:v>4.475</c:v>
                      </c:pt>
                      <c:pt idx="895">
                        <c:v>4.48</c:v>
                      </c:pt>
                      <c:pt idx="896">
                        <c:v>4.485</c:v>
                      </c:pt>
                      <c:pt idx="897">
                        <c:v>4.49</c:v>
                      </c:pt>
                      <c:pt idx="898">
                        <c:v>4.495</c:v>
                      </c:pt>
                      <c:pt idx="899">
                        <c:v>4.5</c:v>
                      </c:pt>
                      <c:pt idx="900">
                        <c:v>4.504999999999996</c:v>
                      </c:pt>
                      <c:pt idx="901">
                        <c:v>4.51</c:v>
                      </c:pt>
                      <c:pt idx="902">
                        <c:v>4.514999999999996</c:v>
                      </c:pt>
                      <c:pt idx="903">
                        <c:v>4.52</c:v>
                      </c:pt>
                      <c:pt idx="904">
                        <c:v>4.524999999999996</c:v>
                      </c:pt>
                      <c:pt idx="905">
                        <c:v>4.53</c:v>
                      </c:pt>
                      <c:pt idx="906">
                        <c:v>4.535</c:v>
                      </c:pt>
                      <c:pt idx="907">
                        <c:v>4.54</c:v>
                      </c:pt>
                      <c:pt idx="908">
                        <c:v>4.544999999999996</c:v>
                      </c:pt>
                      <c:pt idx="909">
                        <c:v>4.55</c:v>
                      </c:pt>
                      <c:pt idx="910">
                        <c:v>4.554999999999996</c:v>
                      </c:pt>
                      <c:pt idx="911">
                        <c:v>4.56</c:v>
                      </c:pt>
                      <c:pt idx="912">
                        <c:v>4.564999999999996</c:v>
                      </c:pt>
                      <c:pt idx="913">
                        <c:v>4.57</c:v>
                      </c:pt>
                      <c:pt idx="914">
                        <c:v>4.575</c:v>
                      </c:pt>
                      <c:pt idx="915">
                        <c:v>4.58</c:v>
                      </c:pt>
                      <c:pt idx="916">
                        <c:v>4.585</c:v>
                      </c:pt>
                      <c:pt idx="917">
                        <c:v>4.59</c:v>
                      </c:pt>
                      <c:pt idx="918">
                        <c:v>4.594999999999996</c:v>
                      </c:pt>
                      <c:pt idx="919">
                        <c:v>4.6</c:v>
                      </c:pt>
                      <c:pt idx="920">
                        <c:v>4.604999999999996</c:v>
                      </c:pt>
                      <c:pt idx="921">
                        <c:v>4.609999999999998</c:v>
                      </c:pt>
                      <c:pt idx="922">
                        <c:v>4.614999999999995</c:v>
                      </c:pt>
                      <c:pt idx="923">
                        <c:v>4.619999999999996</c:v>
                      </c:pt>
                      <c:pt idx="924">
                        <c:v>4.624999999999994</c:v>
                      </c:pt>
                      <c:pt idx="925">
                        <c:v>4.63</c:v>
                      </c:pt>
                      <c:pt idx="926">
                        <c:v>4.634999999999996</c:v>
                      </c:pt>
                      <c:pt idx="927">
                        <c:v>4.64</c:v>
                      </c:pt>
                      <c:pt idx="928">
                        <c:v>4.644999999999995</c:v>
                      </c:pt>
                      <c:pt idx="929">
                        <c:v>4.649999999999998</c:v>
                      </c:pt>
                      <c:pt idx="930">
                        <c:v>4.654999999999995</c:v>
                      </c:pt>
                      <c:pt idx="931">
                        <c:v>4.659999999999996</c:v>
                      </c:pt>
                      <c:pt idx="932">
                        <c:v>4.664999999999994</c:v>
                      </c:pt>
                      <c:pt idx="933">
                        <c:v>4.67</c:v>
                      </c:pt>
                      <c:pt idx="934">
                        <c:v>4.674999999999996</c:v>
                      </c:pt>
                      <c:pt idx="935">
                        <c:v>4.68</c:v>
                      </c:pt>
                      <c:pt idx="936">
                        <c:v>4.684999999999996</c:v>
                      </c:pt>
                      <c:pt idx="937">
                        <c:v>4.689999999999999</c:v>
                      </c:pt>
                      <c:pt idx="938">
                        <c:v>4.694999999999996</c:v>
                      </c:pt>
                      <c:pt idx="939">
                        <c:v>4.7</c:v>
                      </c:pt>
                      <c:pt idx="940">
                        <c:v>4.705</c:v>
                      </c:pt>
                      <c:pt idx="941">
                        <c:v>4.71</c:v>
                      </c:pt>
                      <c:pt idx="942">
                        <c:v>4.714999999999996</c:v>
                      </c:pt>
                      <c:pt idx="943">
                        <c:v>4.72</c:v>
                      </c:pt>
                      <c:pt idx="944">
                        <c:v>4.724999999999996</c:v>
                      </c:pt>
                      <c:pt idx="945">
                        <c:v>4.73</c:v>
                      </c:pt>
                      <c:pt idx="946">
                        <c:v>4.735</c:v>
                      </c:pt>
                      <c:pt idx="947">
                        <c:v>4.74</c:v>
                      </c:pt>
                      <c:pt idx="948">
                        <c:v>4.745</c:v>
                      </c:pt>
                      <c:pt idx="949">
                        <c:v>4.75</c:v>
                      </c:pt>
                      <c:pt idx="950">
                        <c:v>4.754999999999996</c:v>
                      </c:pt>
                      <c:pt idx="951">
                        <c:v>4.76</c:v>
                      </c:pt>
                      <c:pt idx="952">
                        <c:v>4.764999999999996</c:v>
                      </c:pt>
                      <c:pt idx="953">
                        <c:v>4.769999999999999</c:v>
                      </c:pt>
                      <c:pt idx="954">
                        <c:v>4.775</c:v>
                      </c:pt>
                      <c:pt idx="955">
                        <c:v>4.78</c:v>
                      </c:pt>
                      <c:pt idx="956">
                        <c:v>4.785</c:v>
                      </c:pt>
                      <c:pt idx="957">
                        <c:v>4.79</c:v>
                      </c:pt>
                      <c:pt idx="958">
                        <c:v>4.794999999999996</c:v>
                      </c:pt>
                      <c:pt idx="959">
                        <c:v>4.8</c:v>
                      </c:pt>
                      <c:pt idx="960">
                        <c:v>4.804999999999996</c:v>
                      </c:pt>
                      <c:pt idx="961">
                        <c:v>4.81</c:v>
                      </c:pt>
                      <c:pt idx="962">
                        <c:v>4.814999999999996</c:v>
                      </c:pt>
                      <c:pt idx="963">
                        <c:v>4.819999999999998</c:v>
                      </c:pt>
                      <c:pt idx="964">
                        <c:v>4.824999999999995</c:v>
                      </c:pt>
                      <c:pt idx="965">
                        <c:v>4.83</c:v>
                      </c:pt>
                      <c:pt idx="966">
                        <c:v>4.835</c:v>
                      </c:pt>
                      <c:pt idx="967">
                        <c:v>4.84</c:v>
                      </c:pt>
                      <c:pt idx="968">
                        <c:v>4.844999999999996</c:v>
                      </c:pt>
                      <c:pt idx="969">
                        <c:v>4.85</c:v>
                      </c:pt>
                      <c:pt idx="970">
                        <c:v>4.854999999999996</c:v>
                      </c:pt>
                      <c:pt idx="971">
                        <c:v>4.859999999999998</c:v>
                      </c:pt>
                      <c:pt idx="972">
                        <c:v>4.864999999999995</c:v>
                      </c:pt>
                      <c:pt idx="973">
                        <c:v>4.87</c:v>
                      </c:pt>
                      <c:pt idx="974">
                        <c:v>4.875</c:v>
                      </c:pt>
                      <c:pt idx="975">
                        <c:v>4.88</c:v>
                      </c:pt>
                      <c:pt idx="976">
                        <c:v>4.884999999999996</c:v>
                      </c:pt>
                      <c:pt idx="977">
                        <c:v>4.89</c:v>
                      </c:pt>
                      <c:pt idx="978">
                        <c:v>4.894999999999996</c:v>
                      </c:pt>
                      <c:pt idx="979">
                        <c:v>4.9</c:v>
                      </c:pt>
                      <c:pt idx="980">
                        <c:v>4.905</c:v>
                      </c:pt>
                      <c:pt idx="981">
                        <c:v>4.91</c:v>
                      </c:pt>
                      <c:pt idx="982">
                        <c:v>4.915</c:v>
                      </c:pt>
                      <c:pt idx="983">
                        <c:v>4.92</c:v>
                      </c:pt>
                      <c:pt idx="984">
                        <c:v>4.924999999999996</c:v>
                      </c:pt>
                      <c:pt idx="985">
                        <c:v>4.93</c:v>
                      </c:pt>
                      <c:pt idx="986">
                        <c:v>4.935</c:v>
                      </c:pt>
                      <c:pt idx="987">
                        <c:v>4.94</c:v>
                      </c:pt>
                      <c:pt idx="988">
                        <c:v>4.945</c:v>
                      </c:pt>
                      <c:pt idx="989">
                        <c:v>4.95</c:v>
                      </c:pt>
                      <c:pt idx="990">
                        <c:v>4.955</c:v>
                      </c:pt>
                      <c:pt idx="991">
                        <c:v>4.96</c:v>
                      </c:pt>
                      <c:pt idx="992">
                        <c:v>4.964999999999996</c:v>
                      </c:pt>
                      <c:pt idx="993">
                        <c:v>4.97</c:v>
                      </c:pt>
                      <c:pt idx="994">
                        <c:v>4.975</c:v>
                      </c:pt>
                      <c:pt idx="995">
                        <c:v>4.98</c:v>
                      </c:pt>
                      <c:pt idx="996">
                        <c:v>4.985</c:v>
                      </c:pt>
                      <c:pt idx="997">
                        <c:v>4.99</c:v>
                      </c:pt>
                      <c:pt idx="998">
                        <c:v>4.995</c:v>
                      </c:pt>
                      <c:pt idx="999">
                        <c:v>5.0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AE6C-4CDB-9E64-E19D659CFCDA}"/>
                  </c:ext>
                </c:extLst>
              </c15:ser>
            </c15:filteredBarSeries>
          </c:ext>
        </c:extLst>
      </c:barChart>
      <c:catAx>
        <c:axId val="-681022960"/>
        <c:scaling>
          <c:orientation val="minMax"/>
        </c:scaling>
        <c:delete val="0"/>
        <c:axPos val="r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bg1"/>
                    </a:solidFill>
                  </a:rPr>
                  <a:t># of 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2302112"/>
        <c:crosses val="autoZero"/>
        <c:auto val="1"/>
        <c:lblAlgn val="ctr"/>
        <c:lblOffset val="100"/>
        <c:noMultiLvlLbl val="0"/>
      </c:catAx>
      <c:valAx>
        <c:axId val="-662302112"/>
        <c:scaling>
          <c:orientation val="maxMin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bg1"/>
                    </a:solidFill>
                  </a:rPr>
                  <a:t># of reservations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102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6D4C8-CEDC-E748-A899-AC248237F9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A7481-02F3-4244-AAA8-D47919D1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8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אם אין לנו משהו חכם </a:t>
            </a:r>
            <a:r>
              <a:rPr lang="he-IL" dirty="0" smtClean="0"/>
              <a:t>להגיד </a:t>
            </a:r>
            <a:r>
              <a:rPr lang="he-IL" dirty="0"/>
              <a:t>(ואין לנו), עדיף לא להציף בעיות שאף אחד לא ימצא לעולם. לדעתי עדיף להעיף את השקף הזה. </a:t>
            </a:r>
            <a:endParaRPr lang="en-US" dirty="0" smtClean="0"/>
          </a:p>
          <a:p>
            <a:r>
              <a:rPr lang="he-IL" dirty="0" smtClean="0"/>
              <a:t>מעניין, אני דווקא חשבתי ההיפך:</a:t>
            </a:r>
            <a:r>
              <a:rPr lang="he-IL" baseline="0" dirty="0" smtClean="0"/>
              <a:t> שזה מביע בקיעות ומחשבה: מראה שאנחנו מודעים לבעיה מסוימת, ושפתרנו אותה בדרך הגיונית וסבירה בהתחשב בסיטואציה.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A7481-02F3-4244-AAA8-D47919D19A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1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הנוסחה הזו לא מדויקת, בגלל שלל המעברים של לוגריתם/אקספוננט. מצד שני, הנוסחה הנכונה תהיה ממש מסובכת ומכוערת. נחשוב על זה ביחד.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A7481-02F3-4244-AAA8-D47919D19A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8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A7481-02F3-4244-AAA8-D47919D19A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3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3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0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7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7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9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7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Expected visitors:</a:t>
            </a:r>
            <a:br>
              <a:rPr lang="en-US" dirty="0"/>
            </a:br>
            <a:r>
              <a:rPr lang="en-US" dirty="0"/>
              <a:t>Restaurants in Japan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77" y="1122363"/>
            <a:ext cx="75819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Root Mean Squared</a:t>
            </a:r>
            <a:r>
              <a:rPr lang="he-IL" dirty="0"/>
              <a:t> </a:t>
            </a:r>
            <a:r>
              <a:rPr lang="en-US" dirty="0"/>
              <a:t>Log Error = </a:t>
            </a:r>
            <a:r>
              <a:rPr lang="en-US" b="1" dirty="0"/>
              <a:t>0.482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356" y="365125"/>
            <a:ext cx="4658659" cy="82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4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1871"/>
            <a:ext cx="10515600" cy="1325563"/>
          </a:xfrm>
        </p:spPr>
        <p:txBody>
          <a:bodyPr/>
          <a:lstStyle/>
          <a:p>
            <a:r>
              <a:rPr lang="en-US" dirty="0"/>
              <a:t>Features tested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0540"/>
            <a:ext cx="10515600" cy="5432612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b="1" u="sng" dirty="0"/>
              <a:t>Existing:</a:t>
            </a:r>
          </a:p>
          <a:p>
            <a:r>
              <a:rPr lang="en-US" dirty="0"/>
              <a:t># of reservations per day</a:t>
            </a:r>
          </a:p>
          <a:p>
            <a:r>
              <a:rPr lang="en-US" dirty="0"/>
              <a:t>Genre</a:t>
            </a:r>
          </a:p>
          <a:p>
            <a:r>
              <a:rPr lang="en-US" dirty="0"/>
              <a:t>[Latitude ,longitude]</a:t>
            </a:r>
          </a:p>
          <a:p>
            <a:r>
              <a:rPr lang="en-US" dirty="0"/>
              <a:t>Holiday (0/1)</a:t>
            </a:r>
          </a:p>
          <a:p>
            <a:r>
              <a:rPr lang="en-US" dirty="0"/>
              <a:t>Reservation date + hour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New</a:t>
            </a:r>
          </a:p>
          <a:p>
            <a:r>
              <a:rPr lang="en-US" dirty="0"/>
              <a:t># of reservations per day</a:t>
            </a:r>
            <a:endParaRPr lang="en-US" b="1" u="sng" dirty="0"/>
          </a:p>
          <a:p>
            <a:pPr lvl="1"/>
            <a:r>
              <a:rPr lang="en-US" dirty="0"/>
              <a:t>min/max, sum, mean, var.</a:t>
            </a:r>
          </a:p>
          <a:p>
            <a:r>
              <a:rPr lang="en-US" dirty="0"/>
              <a:t>Reservation-visit time difference</a:t>
            </a:r>
          </a:p>
          <a:p>
            <a:pPr lvl="1"/>
            <a:r>
              <a:rPr lang="en-US" dirty="0"/>
              <a:t>min/max, sum, mean, var.</a:t>
            </a:r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D.O.W , Month , Year</a:t>
            </a:r>
            <a:endParaRPr lang="en-US" b="1" u="sng" dirty="0"/>
          </a:p>
          <a:p>
            <a:r>
              <a:rPr lang="en-US" dirty="0"/>
              <a:t>Sum(Latitude , longitude)</a:t>
            </a:r>
          </a:p>
          <a:p>
            <a:r>
              <a:rPr lang="en-US" dirty="0"/>
              <a:t>diff(Latitude , longitude)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Weekdays vs. Holidays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703633"/>
              </p:ext>
            </p:extLst>
          </p:nvPr>
        </p:nvGraphicFramePr>
        <p:xfrm>
          <a:off x="2444610" y="1373899"/>
          <a:ext cx="7842390" cy="5484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97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Weighting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weight should we give</a:t>
            </a:r>
          </a:p>
          <a:p>
            <a:pPr marL="0" indent="0" algn="ctr">
              <a:buNone/>
            </a:pPr>
            <a:r>
              <a:rPr lang="en-US" b="1" dirty="0"/>
              <a:t>HPG reservations </a:t>
            </a:r>
            <a:r>
              <a:rPr lang="en-US" dirty="0"/>
              <a:t>vs. </a:t>
            </a:r>
            <a:r>
              <a:rPr lang="en-US" b="1" dirty="0"/>
              <a:t>AIR reservations 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smtClean="0"/>
              <a:t>Ended </a:t>
            </a:r>
            <a:r>
              <a:rPr lang="en-US" dirty="0"/>
              <a:t>up choosing with 50-50%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Models </a:t>
            </a:r>
            <a:r>
              <a:rPr lang="en-US" b="1" dirty="0" smtClean="0"/>
              <a:t>tested- </a:t>
            </a:r>
            <a:r>
              <a:rPr lang="en-US" dirty="0" smtClean="0">
                <a:solidFill>
                  <a:srgbClr val="7030A0"/>
                </a:solidFill>
              </a:rPr>
              <a:t>Gradient boosting 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XG </a:t>
            </a:r>
            <a:r>
              <a:rPr lang="en-US" dirty="0" smtClean="0">
                <a:solidFill>
                  <a:srgbClr val="00B050"/>
                </a:solidFill>
              </a:rPr>
              <a:t>boost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 smtClean="0">
                    <a:solidFill>
                      <a:srgbClr val="7030A0"/>
                    </a:solidFill>
                  </a:rPr>
                  <a:t>Gradient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Input: </a:t>
                </a:r>
                <a:r>
                  <a:rPr lang="en-US" dirty="0">
                    <a:solidFill>
                      <a:srgbClr val="FF0000"/>
                    </a:solidFill>
                  </a:rPr>
                  <a:t>All features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?</a:t>
                </a:r>
                <a:endParaRPr lang="en-US" dirty="0" smtClean="0"/>
              </a:p>
              <a:p>
                <a:r>
                  <a:rPr lang="en-US" sz="2900" dirty="0" smtClean="0"/>
                  <a:t>Parameters:</a:t>
                </a:r>
              </a:p>
              <a:p>
                <a:pPr lvl="1"/>
                <a:r>
                  <a:rPr lang="en-US" sz="2500" dirty="0" smtClean="0"/>
                  <a:t>Learning rate: 0.2</a:t>
                </a:r>
              </a:p>
              <a:p>
                <a:pPr lvl="1"/>
                <a:r>
                  <a:rPr lang="en-US" sz="2500" dirty="0" smtClean="0"/>
                  <a:t># estimators: 50</a:t>
                </a:r>
              </a:p>
              <a:p>
                <a:pPr lvl="1"/>
                <a:r>
                  <a:rPr lang="en-US" sz="2500" dirty="0" smtClean="0"/>
                  <a:t>Subsample: 0.8</a:t>
                </a:r>
              </a:p>
              <a:p>
                <a:pPr lvl="1"/>
                <a:r>
                  <a:rPr lang="en-US" sz="2500" dirty="0" smtClean="0"/>
                  <a:t>Maximal depth: 10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/>
                  <a:t> # visitors</a:t>
                </a:r>
              </a:p>
              <a:p>
                <a:r>
                  <a:rPr lang="en-US" i="1" dirty="0" smtClean="0"/>
                  <a:t>E </a:t>
                </a:r>
                <a:r>
                  <a:rPr lang="en-US" dirty="0" smtClean="0"/>
                  <a:t>= square of deviation.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641592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b="1" u="sng" dirty="0" smtClean="0">
                    <a:solidFill>
                      <a:srgbClr val="00B050"/>
                    </a:solidFill>
                  </a:rPr>
                  <a:t>XGB</a:t>
                </a:r>
              </a:p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All features ?</a:t>
                </a:r>
              </a:p>
              <a:p>
                <a:r>
                  <a:rPr lang="en-US" sz="2900" dirty="0" smtClean="0"/>
                  <a:t>Parameters:</a:t>
                </a:r>
              </a:p>
              <a:p>
                <a:pPr lvl="1"/>
                <a:r>
                  <a:rPr lang="en-US" sz="2500" dirty="0"/>
                  <a:t>Learning rate: </a:t>
                </a:r>
                <a:r>
                  <a:rPr lang="en-US" sz="2500" dirty="0" smtClean="0"/>
                  <a:t>0.1</a:t>
                </a:r>
                <a:endParaRPr lang="en-US" sz="2500" dirty="0"/>
              </a:p>
              <a:p>
                <a:pPr lvl="1"/>
                <a:r>
                  <a:rPr lang="en-US" sz="2500" smtClean="0"/>
                  <a:t># </a:t>
                </a:r>
                <a:r>
                  <a:rPr lang="en-US" sz="2500" dirty="0"/>
                  <a:t>estimators: </a:t>
                </a:r>
                <a:r>
                  <a:rPr lang="en-US" sz="2500" dirty="0" smtClean="0"/>
                  <a:t>100</a:t>
                </a:r>
                <a:endParaRPr lang="en-US" sz="2500" dirty="0"/>
              </a:p>
              <a:p>
                <a:pPr lvl="1"/>
                <a:r>
                  <a:rPr lang="en-US" sz="2500" dirty="0"/>
                  <a:t>Subsample: </a:t>
                </a:r>
                <a:r>
                  <a:rPr lang="en-US" sz="2500" dirty="0" smtClean="0"/>
                  <a:t>0.8</a:t>
                </a:r>
              </a:p>
              <a:p>
                <a:pPr lvl="1"/>
                <a:r>
                  <a:rPr lang="en-US" sz="2500" dirty="0" err="1" smtClean="0"/>
                  <a:t>Colsample</a:t>
                </a:r>
                <a:r>
                  <a:rPr lang="en-US" sz="2500" dirty="0" smtClean="0"/>
                  <a:t> by tree: 0.8</a:t>
                </a:r>
                <a:endParaRPr lang="en-US" sz="2500" dirty="0"/>
              </a:p>
              <a:p>
                <a:pPr lvl="1"/>
                <a:r>
                  <a:rPr lang="en-US" sz="2500" dirty="0"/>
                  <a:t>Maximal depth: 10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/>
                  <a:t> # visitors</a:t>
                </a:r>
              </a:p>
              <a:p>
                <a:r>
                  <a:rPr lang="en-US" i="1" dirty="0" smtClean="0"/>
                  <a:t>E </a:t>
                </a:r>
                <a:r>
                  <a:rPr lang="en-US" dirty="0" smtClean="0"/>
                  <a:t>= square of deviation.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592" y="1825625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08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 </a:t>
            </a:r>
            <a:r>
              <a:rPr lang="en-US" b="1" dirty="0" smtClean="0"/>
              <a:t>tested-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F0"/>
                </a:solidFill>
              </a:rPr>
              <a:t>Neural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661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Input: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All features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2 </a:t>
                </a:r>
                <a:r>
                  <a:rPr lang="en-US" dirty="0">
                    <a:solidFill>
                      <a:schemeClr val="tx1"/>
                    </a:solidFill>
                  </a:rPr>
                  <a:t>hidden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layers: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st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dirty="0">
                    <a:solidFill>
                      <a:schemeClr val="tx1"/>
                    </a:solidFill>
                  </a:rPr>
                  <a:t>35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neurons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nd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15 neurons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Activation function: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sigmoid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i="1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, 	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Leaky </a:t>
                </a:r>
                <a:r>
                  <a:rPr lang="en-US" b="1" dirty="0" err="1" smtClean="0"/>
                  <a:t>R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elU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𝑦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,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0 , 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≤0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/>
                  <a:t> # visitors</a:t>
                </a:r>
              </a:p>
              <a:p>
                <a:r>
                  <a:rPr lang="en-US" i="1" dirty="0" smtClean="0"/>
                  <a:t>E </a:t>
                </a:r>
                <a:r>
                  <a:rPr lang="en-US" dirty="0" smtClean="0"/>
                  <a:t>= square of deviation.</a:t>
                </a:r>
              </a:p>
              <a:p>
                <a:r>
                  <a:rPr lang="en-US" dirty="0" smtClean="0"/>
                  <a:t>Batch learning</a:t>
                </a:r>
                <a:endParaRPr lang="he-IL" dirty="0" smtClean="0"/>
              </a:p>
              <a:p>
                <a:r>
                  <a:rPr lang="en-US" dirty="0" smtClean="0"/>
                  <a:t>Run: 100 epochs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6615"/>
              </a:xfrm>
              <a:blipFill rotWithShape="0">
                <a:blip r:embed="rId2"/>
                <a:stretch>
                  <a:fillRect l="-928" t="-2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56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Models tested- </a:t>
            </a:r>
            <a:r>
              <a:rPr lang="en-US" dirty="0">
                <a:solidFill>
                  <a:srgbClr val="C00000"/>
                </a:solidFill>
              </a:rPr>
              <a:t>Weighted </a:t>
            </a:r>
            <a:r>
              <a:rPr lang="en-US" dirty="0" smtClean="0">
                <a:solidFill>
                  <a:srgbClr val="C00000"/>
                </a:solidFill>
              </a:rPr>
              <a:t>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Weighted Average (per weekday)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9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Combination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Relative </a:t>
            </a:r>
            <a:r>
              <a:rPr lang="en-US" dirty="0"/>
              <a:t>Weight</a:t>
            </a:r>
            <a:endParaRPr lang="en-US" strike="sngStrike" dirty="0" smtClean="0"/>
          </a:p>
          <a:p>
            <a:r>
              <a:rPr lang="en-US" strike="sngStrike" dirty="0" smtClean="0"/>
              <a:t>Random forest</a:t>
            </a:r>
            <a:r>
              <a:rPr lang="en-US" dirty="0" smtClean="0"/>
              <a:t>		</a:t>
            </a:r>
            <a:r>
              <a:rPr lang="en-US" dirty="0" smtClean="0"/>
              <a:t>	</a:t>
            </a:r>
            <a:r>
              <a:rPr lang="en-US" dirty="0" smtClean="0"/>
              <a:t>	    0%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Gradient boosting	</a:t>
            </a:r>
            <a:r>
              <a:rPr lang="en-US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	~22%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XG </a:t>
            </a:r>
            <a:r>
              <a:rPr lang="en-US" dirty="0" smtClean="0">
                <a:solidFill>
                  <a:srgbClr val="00B050"/>
                </a:solidFill>
              </a:rPr>
              <a:t>boost			</a:t>
            </a: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	~22%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Neural </a:t>
            </a:r>
            <a:r>
              <a:rPr lang="en-US" dirty="0" smtClean="0">
                <a:solidFill>
                  <a:srgbClr val="00B0F0"/>
                </a:solidFill>
              </a:rPr>
              <a:t>Network 		</a:t>
            </a:r>
            <a:r>
              <a:rPr lang="en-US" dirty="0" smtClean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	~22%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Weighted Average 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~34</a:t>
            </a:r>
            <a:r>
              <a:rPr lang="en-US" dirty="0" smtClean="0">
                <a:solidFill>
                  <a:srgbClr val="C00000"/>
                </a:solidFill>
              </a:rPr>
              <a:t>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9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2716" y="1825625"/>
                <a:ext cx="11630526" cy="4270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200" dirty="0" smtClean="0"/>
                  <a:t>For </a:t>
                </a:r>
                <a:r>
                  <a:rPr lang="en-US" sz="3200" dirty="0" smtClean="0">
                    <a:solidFill>
                      <a:srgbClr val="7030A0"/>
                    </a:solidFill>
                  </a:rPr>
                  <a:t>Gradient boosting, </a:t>
                </a:r>
                <a:r>
                  <a:rPr lang="en-US" sz="3200" dirty="0" smtClean="0">
                    <a:solidFill>
                      <a:srgbClr val="00B050"/>
                    </a:solidFill>
                  </a:rPr>
                  <a:t>XG boost, </a:t>
                </a:r>
                <a:r>
                  <a:rPr lang="en-US" sz="3200" dirty="0" smtClean="0">
                    <a:solidFill>
                      <a:srgbClr val="00B0F0"/>
                    </a:solidFill>
                  </a:rPr>
                  <a:t>Neural Network:</a:t>
                </a:r>
              </a:p>
              <a:p>
                <a:endParaRPr lang="en-US" sz="320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/>
                      <m:t>𝑷</m:t>
                    </m:r>
                    <m:r>
                      <a:rPr lang="en-US" b="1" i="1"/>
                      <m:t>𝟏</m:t>
                    </m:r>
                    <m:r>
                      <a:rPr lang="en-US" i="1"/>
                      <m:t>≡</m:t>
                    </m:r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/>
                              <m:t>1</m:t>
                            </m:r>
                          </m:num>
                          <m:den>
                            <m:r>
                              <a:rPr lang="en-US"/>
                              <m:t>3</m:t>
                            </m:r>
                          </m:den>
                        </m:f>
                        <m:r>
                          <a:rPr lang="en-US"/>
                          <m:t>(</m:t>
                        </m:r>
                        <m:r>
                          <m:rPr>
                            <m:sty m:val="p"/>
                          </m:rPr>
                          <a:rPr lang="en-US"/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</a:rPr>
                              <m:t>𝐺𝐵</m:t>
                            </m:r>
                            <m:r>
                              <a:rPr lang="en-US" i="1"/>
                              <m:t>+1</m:t>
                            </m:r>
                          </m:e>
                        </m:d>
                        <m:r>
                          <a:rPr lang="en-US" i="1"/>
                          <m:t>+</m:t>
                        </m:r>
                        <m:func>
                          <m:funcPr>
                            <m:ctrlPr>
                              <a:rPr lang="en-US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ln</m:t>
                            </m:r>
                            <m:r>
                              <a:rPr lang="en-US" i="1"/>
                              <m:t>⁡</m:t>
                            </m:r>
                            <m:r>
                              <a:rPr lang="en-US"/>
                              <m:t>(</m:t>
                            </m:r>
                          </m:fName>
                          <m:e>
                            <m:r>
                              <a:rPr lang="en-US" i="1" smtClean="0">
                                <a:solidFill>
                                  <a:srgbClr val="00B050"/>
                                </a:solidFill>
                              </a:rPr>
                              <m:t>𝑋𝐺</m:t>
                            </m:r>
                            <m:r>
                              <a:rPr lang="en-US" i="1"/>
                              <m:t>+1) + </m:t>
                            </m:r>
                            <m:func>
                              <m:funcPr>
                                <m:ctrlPr>
                                  <a:rPr lang="en-US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/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rgbClr val="00B0F0"/>
                                        </a:solidFill>
                                      </a:rPr>
                                      <m:t>𝑁𝑁</m:t>
                                    </m:r>
                                    <m:r>
                                      <a:rPr lang="en-US" i="1"/>
                                      <m:t>+1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  <m:r>
                      <a:rPr lang="en-US" i="1"/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sz="1800" dirty="0" smtClean="0"/>
                  <a:t>	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6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charset="0"/>
                          </a:rPr>
                          <m:t>𝑃</m:t>
                        </m:r>
                        <m:r>
                          <a:rPr lang="en-US" sz="2600" i="1">
                            <a:latin typeface="Cambria Math" charset="0"/>
                          </a:rPr>
                          <m:t>1</m:t>
                        </m:r>
                      </m:e>
                    </m:acc>
                    <m:r>
                      <a:rPr lang="en-US" sz="2600" i="1">
                        <a:latin typeface="Cambria Math" charset="0"/>
                      </a:rPr>
                      <m:t>≡</m:t>
                    </m:r>
                    <m:func>
                      <m:funcPr>
                        <m:ctrlPr>
                          <a:rPr lang="en-US" sz="26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>
                            <a:latin typeface="Cambria Math" charset="0"/>
                          </a:rPr>
                          <m:t>exp</m:t>
                        </m:r>
                        <m:r>
                          <a:rPr lang="en-US" sz="2600" i="1">
                            <a:latin typeface="Cambria Math" charset="0"/>
                          </a:rPr>
                          <m:t> </m:t>
                        </m:r>
                      </m:fName>
                      <m:e>
                        <m:r>
                          <a:rPr lang="en-US" sz="2600" i="1">
                            <a:latin typeface="Cambria Math" charset="0"/>
                          </a:rPr>
                          <m:t>.</m:t>
                        </m:r>
                        <m:d>
                          <m:dPr>
                            <m:ctrlPr>
                              <a:rPr lang="en-US" sz="2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charset="0"/>
                              </a:rPr>
                              <m:t>𝑃</m:t>
                            </m:r>
                            <m:r>
                              <a:rPr lang="en-US" sz="2600" i="1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sz="2600" i="1">
                            <a:latin typeface="Cambria Math" charset="0"/>
                          </a:rPr>
                          <m:t>−1</m:t>
                        </m:r>
                      </m:e>
                    </m:func>
                  </m:oMath>
                </a14:m>
                <a:endParaRPr lang="en-US" sz="2800" dirty="0" smtClean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For </a:t>
                </a:r>
                <a:r>
                  <a:rPr lang="en-US" sz="3200" dirty="0" smtClean="0">
                    <a:solidFill>
                      <a:srgbClr val="C00000"/>
                    </a:solidFill>
                  </a:rPr>
                  <a:t>Weighted </a:t>
                </a:r>
                <a:r>
                  <a:rPr lang="en-US" sz="3200" dirty="0">
                    <a:solidFill>
                      <a:srgbClr val="C00000"/>
                    </a:solidFill>
                  </a:rPr>
                  <a:t>Average</a:t>
                </a:r>
                <a:endParaRPr lang="en-US" sz="3200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/>
                      <m:t>𝑷</m:t>
                    </m:r>
                    <m:r>
                      <a:rPr lang="en-US" sz="2800" b="1" i="1"/>
                      <m:t>𝟐</m:t>
                    </m:r>
                    <m:r>
                      <a:rPr lang="en-US" sz="2800" i="1"/>
                      <m:t>≡</m:t>
                    </m:r>
                    <m:func>
                      <m:funcPr>
                        <m:ctrlPr>
                          <a:rPr lang="en-US" sz="28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/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800" i="1"/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𝑊𝐴</m:t>
                            </m:r>
                            <m:r>
                              <a:rPr lang="en-US" sz="2800" i="1"/>
                              <m:t>+1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charset="0"/>
                      </a:rPr>
                      <m:t> , </m:t>
                    </m:r>
                  </m:oMath>
                </a14:m>
                <a:r>
                  <a:rPr lang="en-US" sz="2800" dirty="0" smtClean="0"/>
                  <a:t>				 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charset="0"/>
                          </a:rPr>
                          <m:t>𝑃</m:t>
                        </m:r>
                        <m:r>
                          <a:rPr lang="en-US" sz="2800" i="1">
                            <a:latin typeface="Cambria Math" charset="0"/>
                          </a:rPr>
                          <m:t>2</m:t>
                        </m:r>
                      </m:e>
                    </m:acc>
                    <m:r>
                      <a:rPr lang="en-US" sz="2800" i="1"/>
                      <m:t>≡</m:t>
                    </m:r>
                    <m:func>
                      <m:funcPr>
                        <m:ctrlPr>
                          <a:rPr lang="en-US" sz="28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𝑃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sz="2800" i="1">
                            <a:latin typeface="Cambria Math" charset="0"/>
                          </a:rPr>
                          <m:t>−1</m:t>
                        </m:r>
                      </m:e>
                    </m:func>
                  </m:oMath>
                </a14:m>
                <a:endParaRPr lang="en-US" sz="2800" dirty="0" smtClean="0">
                  <a:solidFill>
                    <a:srgbClr val="00B0F0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smtClean="0">
                          <a:latin typeface="Cambria Math" panose="02040503050406030204" pitchFamily="18" charset="0"/>
                        </a:rPr>
                        <m:t>𝐏𝐫𝐞𝐝𝐢𝐜𝐭𝐢𝐨𝐧</m:t>
                      </m:r>
                      <m:r>
                        <a:rPr lang="en-US" sz="35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0" smtClean="0">
                          <a:latin typeface="Cambria Math" charset="0"/>
                        </a:rPr>
                        <m:t>0</m:t>
                      </m:r>
                      <m:r>
                        <a:rPr lang="en-US" sz="3500">
                          <a:latin typeface="Cambria Math" panose="02040503050406030204" pitchFamily="18" charset="0"/>
                        </a:rPr>
                        <m:t>.7</m:t>
                      </m:r>
                      <m:r>
                        <a:rPr lang="en-US" sz="3500" b="0" i="1" smtClean="0">
                          <a:latin typeface="Cambria Math" charset="0"/>
                        </a:rPr>
                        <m:t>∗</m:t>
                      </m:r>
                      <m:acc>
                        <m:accPr>
                          <m:chr m:val="̃"/>
                          <m:ctrlPr>
                            <a:rPr lang="en-US" sz="35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3500" i="1">
                              <a:latin typeface="Cambria Math" charset="0"/>
                            </a:rPr>
                            <m:t>𝑃</m:t>
                          </m:r>
                          <m:r>
                            <a:rPr lang="en-US" sz="3500" b="0" i="1" smtClean="0">
                              <a:latin typeface="Cambria Math" charset="0"/>
                            </a:rPr>
                            <m:t>1</m:t>
                          </m:r>
                        </m:e>
                      </m:acc>
                      <m:r>
                        <a:rPr lang="en-US" sz="35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00" b="0" i="1" smtClean="0">
                          <a:latin typeface="Cambria Math" charset="0"/>
                        </a:rPr>
                        <m:t>0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.3∗</m:t>
                      </m:r>
                      <m:r>
                        <a:rPr lang="en-US" sz="3500" b="0" i="1" smtClean="0">
                          <a:latin typeface="Cambria Math" charset="0"/>
                        </a:rPr>
                        <m:t>(1.1∗</m:t>
                      </m:r>
                      <m:acc>
                        <m:accPr>
                          <m:chr m:val="̃"/>
                          <m:ctrlPr>
                            <a:rPr lang="en-US" sz="35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3500" i="1">
                              <a:latin typeface="Cambria Math" charset="0"/>
                            </a:rPr>
                            <m:t>𝑃</m:t>
                          </m:r>
                          <m:r>
                            <a:rPr lang="en-US" sz="3500" i="1">
                              <a:latin typeface="Cambria Math" charset="0"/>
                            </a:rPr>
                            <m:t>2</m:t>
                          </m:r>
                        </m:e>
                      </m:acc>
                      <m:r>
                        <a:rPr lang="en-US" sz="35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716" y="1825625"/>
                <a:ext cx="11630526" cy="4270375"/>
              </a:xfrm>
              <a:blipFill rotWithShape="0">
                <a:blip r:embed="rId3"/>
                <a:stretch>
                  <a:fillRect l="-1101" t="-3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92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410</TotalTime>
  <Words>356</Words>
  <Application>Microsoft Macintosh PowerPoint</Application>
  <PresentationFormat>Widescreen</PresentationFormat>
  <Paragraphs>88</Paragraphs>
  <Slides>10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Arial</vt:lpstr>
      <vt:lpstr>Office Theme</vt:lpstr>
      <vt:lpstr>Expected visitors: Restaurants in Japan</vt:lpstr>
      <vt:lpstr>Features tested  </vt:lpstr>
      <vt:lpstr>Weekdays vs. Holidays </vt:lpstr>
      <vt:lpstr>Notes on Weighting</vt:lpstr>
      <vt:lpstr>Models tested- Gradient boosting , XG boost</vt:lpstr>
      <vt:lpstr>Models tested- Neural Network</vt:lpstr>
      <vt:lpstr>Models tested- Weighted Average</vt:lpstr>
      <vt:lpstr>Weighted Combination of Models</vt:lpstr>
      <vt:lpstr>Prediction</vt:lpstr>
      <vt:lpstr>Results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Expected visitors: Restaurants in Japan</dc:title>
  <dc:creator>Ben Serota</dc:creator>
  <cp:lastModifiedBy>Ben Serota</cp:lastModifiedBy>
  <cp:revision>52</cp:revision>
  <dcterms:created xsi:type="dcterms:W3CDTF">2018-02-04T10:55:43Z</dcterms:created>
  <dcterms:modified xsi:type="dcterms:W3CDTF">2018-02-05T12:43:55Z</dcterms:modified>
</cp:coreProperties>
</file>