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3"/>
  </p:notesMasterIdLst>
  <p:sldIdLst>
    <p:sldId id="298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009"/>
    <p:restoredTop sz="96731"/>
  </p:normalViewPr>
  <p:slideViewPr>
    <p:cSldViewPr snapToGrid="0">
      <p:cViewPr varScale="1">
        <p:scale>
          <a:sx n="145" d="100"/>
          <a:sy n="145" d="100"/>
        </p:scale>
        <p:origin x="1120" y="1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5DEA52-D2D8-334E-8D93-49ACCD75596F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1F45886-3121-F14E-A6A1-F7ACE847213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14105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9D999A9-E20C-41A0-9E2A-7DCF36A71EE5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742340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6D536B-C5C5-DA33-D3B0-A41F758803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09C1B01-F3AC-0FFD-4FC0-C377A47606C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03977E-4D66-F014-BFE2-A476E863D1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ABC1EA1-77EB-ADF8-09A0-123191B96F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2350982-6821-B36C-2EC0-B0D800659D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64914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D2CE8F-28FB-91B7-F85D-5423715B92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ACACE-F68D-1C21-DA68-55F39B5072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DA781A-FB34-CA88-AE1C-01672E3CFD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832732C-59F7-8C2D-DC23-FBE78012D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A24037-7A0F-6CEC-778F-31B712610E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58068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BB6A031-474E-79A8-F02D-DAAD56BC962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D7B806-1E5C-2CF0-9774-E0ACD7F36CB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B2EE589-01AE-2891-8286-3F42F8D80D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F2CB3-0000-690B-F4C2-B28BB5BC94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E73C53-ACDA-F9B6-6FE8-BE9C0275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12605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C2D5EF-8D36-252F-E8B4-7949F61D2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39F563-7925-3F27-9DFA-1CA0142715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B126A8-865F-C82A-856D-BCD970FD15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0C45F61-B412-98D8-E2F3-2FE0E8FDF9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8BB61F3-E8FD-2B6E-27CA-63A61EF9B7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2164097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32A6-E832-8910-7190-829D935617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A831716-8DFB-CDEF-E2E6-143799AF9E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FCF8EAA-644E-5BF7-50A5-41F4299274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1F1B98-FCFA-D7B9-BA1D-B0E33F236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F8E2D-DB11-7B38-6FD3-4A5779AC9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43994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99C6-E276-0CA8-F65A-9911FBBBB2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B2295B-F8F1-4FA8-65BF-3D28AF3F22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CC2E7FE-21C4-F280-0E90-E7AE4476BE2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4E7546D-6C44-9BA6-F8B3-298A44F8C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1F91EF3-7A66-FF5D-1C7A-2A93F190FD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C0E8E5E-1F99-B04A-9674-0780F33CEE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65997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E515A0-E8E5-B53B-F69E-492FF54570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40105B-6680-0E4D-7C91-28109B22FC5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43700BE-752C-08BE-A173-C1BD68C67FB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8741711-6FB6-86A7-6638-B6A9CCBACF3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4DFD930-F363-4CA0-A444-9D41CEBB81E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DE6C745-7670-11F7-5DD6-4FDACEFB0B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0D6BE9-BBED-9AA7-2F17-F3FC765995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A4D75C7-3863-65E9-019D-F38E990BD6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80613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722440-4D60-1698-9393-7FFEA640AE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3EB154-EF46-97D1-994B-530EE5A937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A9B7E7D-234B-4F2E-B0B7-3EE45CBB80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B9884BD-8B0E-DE28-6690-9DBDC6EE57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48351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C62FA52-D5D7-2D0E-D3EB-49AAA6AC16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5309143-CFC4-DE77-532E-5CE5B8DC2F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58AD153-E43D-18F0-A498-092E215A8A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20005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B5DE7F-5E7B-CBB7-405C-288258DCAC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9C8FB7-3D46-3BC9-E20C-4B230515DF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76D5F9-1B23-EBE2-6B9F-B9BADD12AE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515E712-4DA1-C23B-862A-B7FB841E78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9033B71-21C2-9780-1A86-99629ED5C2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25E171-320C-5F58-311F-95C076CE6F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57457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51195F-7B32-762A-1622-BD4347DB5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A09429B-8D22-2DF5-52F6-39BCA4643EC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49F12A-93DC-83C4-18A0-81D0D4BFB85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F6C1AF8-96B3-45E8-A24A-B6240D0731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53C99C4-0C18-7186-CA10-87706C2533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3A6429-398E-6341-AE09-CF8F6AFE99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73543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5F16C6A-147B-1827-40E7-EE95A5AB99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EA6F83-0DD6-7D16-2E22-05C5173EC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CD6EC8-BF1C-1AA5-8994-864818A044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3003E8F-2B62-3844-ACC8-FECB25548192}" type="datetimeFigureOut">
              <a:rPr lang="en-US" smtClean="0"/>
              <a:t>9/9/25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AF2C18-57A3-10C0-7CAD-BBC77A26068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F2C61F7-962A-952A-EE34-E12979B6FF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2638E38-1C90-C543-8E44-AA2C584E86B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2954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29BDA8A9-7FD9-394E-8AF0-64246042B724}"/>
              </a:ext>
            </a:extLst>
          </p:cNvPr>
          <p:cNvSpPr/>
          <p:nvPr/>
        </p:nvSpPr>
        <p:spPr>
          <a:xfrm>
            <a:off x="0" y="-13126"/>
            <a:ext cx="12191999" cy="1076249"/>
          </a:xfrm>
          <a:prstGeom prst="rect">
            <a:avLst/>
          </a:prstGeom>
          <a:solidFill>
            <a:srgbClr val="449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54E8CEE-4D65-670C-B5A0-2B2DEA2048A4}"/>
              </a:ext>
            </a:extLst>
          </p:cNvPr>
          <p:cNvSpPr txBox="1"/>
          <p:nvPr/>
        </p:nvSpPr>
        <p:spPr>
          <a:xfrm>
            <a:off x="518359" y="273107"/>
            <a:ext cx="108078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800" b="1" dirty="0">
                <a:solidFill>
                  <a:schemeClr val="bg1"/>
                </a:solidFill>
                <a:latin typeface="Whitney" pitchFamily="50" charset="0"/>
              </a:rPr>
              <a:t>Story time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C21187A-5C6B-ED31-B5B1-9317E8A34608}"/>
              </a:ext>
            </a:extLst>
          </p:cNvPr>
          <p:cNvSpPr txBox="1"/>
          <p:nvPr/>
        </p:nvSpPr>
        <p:spPr>
          <a:xfrm>
            <a:off x="4619204" y="3674212"/>
            <a:ext cx="115228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3600" b="1" dirty="0">
                <a:solidFill>
                  <a:schemeClr val="bg1"/>
                </a:solidFill>
                <a:latin typeface="Whitney" pitchFamily="50" charset="0"/>
              </a:rPr>
              <a:t>66%</a:t>
            </a: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AB5FD551-B871-FC1B-922E-EAE44EAC1CFA}"/>
              </a:ext>
            </a:extLst>
          </p:cNvPr>
          <p:cNvSpPr txBox="1"/>
          <p:nvPr/>
        </p:nvSpPr>
        <p:spPr>
          <a:xfrm>
            <a:off x="7277229" y="2844875"/>
            <a:ext cx="90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Whitney" pitchFamily="50" charset="0"/>
              </a:rPr>
              <a:t>60%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4E4E09EB-E715-1D0B-00BE-4E729342386F}"/>
              </a:ext>
            </a:extLst>
          </p:cNvPr>
          <p:cNvSpPr txBox="1"/>
          <p:nvPr/>
        </p:nvSpPr>
        <p:spPr>
          <a:xfrm>
            <a:off x="9332643" y="2844875"/>
            <a:ext cx="90157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b="1" dirty="0">
                <a:solidFill>
                  <a:schemeClr val="bg1"/>
                </a:solidFill>
                <a:latin typeface="Whitney" pitchFamily="50" charset="0"/>
              </a:rPr>
              <a:t>77%</a:t>
            </a:r>
          </a:p>
        </p:txBody>
      </p: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ECCD5BD6-6155-B2F7-E6FC-0B8C9A218C60}"/>
              </a:ext>
            </a:extLst>
          </p:cNvPr>
          <p:cNvCxnSpPr>
            <a:cxnSpLocks/>
          </p:cNvCxnSpPr>
          <p:nvPr/>
        </p:nvCxnSpPr>
        <p:spPr>
          <a:xfrm>
            <a:off x="3504791" y="2339420"/>
            <a:ext cx="1114413" cy="0"/>
          </a:xfrm>
          <a:prstGeom prst="straightConnector1">
            <a:avLst/>
          </a:prstGeom>
          <a:ln w="28575">
            <a:solidFill>
              <a:srgbClr val="97D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Rectangle 58">
            <a:extLst>
              <a:ext uri="{FF2B5EF4-FFF2-40B4-BE49-F238E27FC236}">
                <a16:creationId xmlns:a16="http://schemas.microsoft.com/office/drawing/2014/main" id="{B90418E4-F229-C71A-968F-8BE811D5240D}"/>
              </a:ext>
            </a:extLst>
          </p:cNvPr>
          <p:cNvSpPr/>
          <p:nvPr/>
        </p:nvSpPr>
        <p:spPr>
          <a:xfrm>
            <a:off x="186736" y="1989979"/>
            <a:ext cx="2194723" cy="69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303D48"/>
                </a:solidFill>
                <a:latin typeface="Whitney Book" pitchFamily="50" charset="0"/>
              </a:rPr>
              <a:t>Margaret went to the bank 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3F54631A-AC74-F697-997F-8CB69DB1AD42}"/>
              </a:ext>
            </a:extLst>
          </p:cNvPr>
          <p:cNvSpPr/>
          <p:nvPr/>
        </p:nvSpPr>
        <p:spPr>
          <a:xfrm>
            <a:off x="0" y="6527800"/>
            <a:ext cx="12191999" cy="353350"/>
          </a:xfrm>
          <a:prstGeom prst="rect">
            <a:avLst/>
          </a:prstGeom>
          <a:solidFill>
            <a:srgbClr val="4495A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288853B-9015-D04B-8A72-24099F57C02F}"/>
              </a:ext>
            </a:extLst>
          </p:cNvPr>
          <p:cNvSpPr txBox="1"/>
          <p:nvPr/>
        </p:nvSpPr>
        <p:spPr>
          <a:xfrm>
            <a:off x="11216640" y="6588760"/>
            <a:ext cx="35001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>
                <a:solidFill>
                  <a:schemeClr val="bg1"/>
                </a:solidFill>
                <a:latin typeface="Prompt" pitchFamily="2" charset="-34"/>
                <a:cs typeface="Prompt" pitchFamily="2" charset="-34"/>
              </a:rPr>
              <a:t>7</a:t>
            </a:r>
          </a:p>
        </p:txBody>
      </p:sp>
      <p:pic>
        <p:nvPicPr>
          <p:cNvPr id="1026" name="Picture 2" descr="Bank Jugging | Bellaire, TX - Official Website">
            <a:extLst>
              <a:ext uri="{FF2B5EF4-FFF2-40B4-BE49-F238E27FC236}">
                <a16:creationId xmlns:a16="http://schemas.microsoft.com/office/drawing/2014/main" id="{12430AD5-2A4E-D16C-5BBA-BCEDA754A2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381459" y="1759388"/>
            <a:ext cx="985844" cy="92947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1" name="Rectangle 20">
            <a:extLst>
              <a:ext uri="{FF2B5EF4-FFF2-40B4-BE49-F238E27FC236}">
                <a16:creationId xmlns:a16="http://schemas.microsoft.com/office/drawing/2014/main" id="{400F7AEC-A1E4-F71F-37C3-BD1DDCAB5766}"/>
              </a:ext>
            </a:extLst>
          </p:cNvPr>
          <p:cNvSpPr/>
          <p:nvPr/>
        </p:nvSpPr>
        <p:spPr>
          <a:xfrm>
            <a:off x="4936931" y="1989979"/>
            <a:ext cx="2672710" cy="69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303D48"/>
                </a:solidFill>
                <a:latin typeface="Whitney Book" pitchFamily="50" charset="0"/>
              </a:rPr>
              <a:t>She had never gone there before, these were new waters for her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C15F8B39-E244-D9A5-12A9-0C7337FF37B0}"/>
              </a:ext>
            </a:extLst>
          </p:cNvPr>
          <p:cNvCxnSpPr>
            <a:cxnSpLocks/>
          </p:cNvCxnSpPr>
          <p:nvPr/>
        </p:nvCxnSpPr>
        <p:spPr>
          <a:xfrm>
            <a:off x="7815573" y="2347622"/>
            <a:ext cx="1114413" cy="0"/>
          </a:xfrm>
          <a:prstGeom prst="straightConnector1">
            <a:avLst/>
          </a:prstGeom>
          <a:ln w="28575">
            <a:solidFill>
              <a:srgbClr val="97D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3A4647D3-1A8E-FF08-98D3-4D0BF923376F}"/>
              </a:ext>
            </a:extLst>
          </p:cNvPr>
          <p:cNvSpPr/>
          <p:nvPr/>
        </p:nvSpPr>
        <p:spPr>
          <a:xfrm>
            <a:off x="9021917" y="1989979"/>
            <a:ext cx="2304310" cy="69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303D48"/>
                </a:solidFill>
                <a:latin typeface="Whitney Book" pitchFamily="50" charset="0"/>
              </a:rPr>
              <a:t>She finally got some credit, just because she did that.</a:t>
            </a:r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F2ECC33-EB31-F47C-0DAB-9CA9AF27D112}"/>
              </a:ext>
            </a:extLst>
          </p:cNvPr>
          <p:cNvCxnSpPr>
            <a:cxnSpLocks/>
          </p:cNvCxnSpPr>
          <p:nvPr/>
        </p:nvCxnSpPr>
        <p:spPr>
          <a:xfrm>
            <a:off x="3504791" y="4553007"/>
            <a:ext cx="1114413" cy="0"/>
          </a:xfrm>
          <a:prstGeom prst="straightConnector1">
            <a:avLst/>
          </a:prstGeom>
          <a:ln w="28575">
            <a:solidFill>
              <a:srgbClr val="97D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32A54B4-B78F-9BA0-9B6F-E784644BF9FB}"/>
              </a:ext>
            </a:extLst>
          </p:cNvPr>
          <p:cNvSpPr/>
          <p:nvPr/>
        </p:nvSpPr>
        <p:spPr>
          <a:xfrm>
            <a:off x="186736" y="4203566"/>
            <a:ext cx="2194723" cy="69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303D48"/>
                </a:solidFill>
                <a:latin typeface="Whitney Book" pitchFamily="50" charset="0"/>
              </a:rPr>
              <a:t>Margaret went to the bank 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9583AE24-5917-9F63-5184-4B09F8118A40}"/>
              </a:ext>
            </a:extLst>
          </p:cNvPr>
          <p:cNvSpPr/>
          <p:nvPr/>
        </p:nvSpPr>
        <p:spPr>
          <a:xfrm>
            <a:off x="4936931" y="4203566"/>
            <a:ext cx="2672710" cy="69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303D48"/>
                </a:solidFill>
                <a:latin typeface="Whitney Book" pitchFamily="50" charset="0"/>
              </a:rPr>
              <a:t>She had never gone there before, these were new waters for her</a:t>
            </a:r>
          </a:p>
        </p:txBody>
      </p:sp>
      <p:cxnSp>
        <p:nvCxnSpPr>
          <p:cNvPr id="28" name="Straight Arrow Connector 27">
            <a:extLst>
              <a:ext uri="{FF2B5EF4-FFF2-40B4-BE49-F238E27FC236}">
                <a16:creationId xmlns:a16="http://schemas.microsoft.com/office/drawing/2014/main" id="{CFB641D3-F985-97F3-3797-1677A91A9B0C}"/>
              </a:ext>
            </a:extLst>
          </p:cNvPr>
          <p:cNvCxnSpPr>
            <a:cxnSpLocks/>
          </p:cNvCxnSpPr>
          <p:nvPr/>
        </p:nvCxnSpPr>
        <p:spPr>
          <a:xfrm>
            <a:off x="7815573" y="4561209"/>
            <a:ext cx="1114413" cy="0"/>
          </a:xfrm>
          <a:prstGeom prst="straightConnector1">
            <a:avLst/>
          </a:prstGeom>
          <a:ln w="28575">
            <a:solidFill>
              <a:srgbClr val="97D0DB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7092C6FD-E6D2-FB4E-3189-7DB1F81B9008}"/>
              </a:ext>
            </a:extLst>
          </p:cNvPr>
          <p:cNvSpPr/>
          <p:nvPr/>
        </p:nvSpPr>
        <p:spPr>
          <a:xfrm>
            <a:off x="9021917" y="4203566"/>
            <a:ext cx="2304310" cy="698882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sz="1300" dirty="0">
                <a:solidFill>
                  <a:srgbClr val="303D48"/>
                </a:solidFill>
                <a:latin typeface="Whitney Book" pitchFamily="50" charset="0"/>
              </a:rPr>
              <a:t>She finally got some credit, just because she did that.</a:t>
            </a:r>
          </a:p>
        </p:txBody>
      </p:sp>
      <p:sp>
        <p:nvSpPr>
          <p:cNvPr id="32" name="AutoShape 8" descr="Paisaje con río que fluye a través de colinas, pintorescos campos verdes, bosques y montañas. Hermosa escena con orilla del río, caña de caña, agua azul, colina verde, árbol de hierba y nubes en el cielo - arte vectorial de Río libre de derechos">
            <a:extLst>
              <a:ext uri="{FF2B5EF4-FFF2-40B4-BE49-F238E27FC236}">
                <a16:creationId xmlns:a16="http://schemas.microsoft.com/office/drawing/2014/main" id="{7941304B-7079-4654-9F8F-3EB70A38B740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266092" y="-1400908"/>
            <a:ext cx="4982308" cy="49823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1034" name="Picture 10" descr="Background Tree On River Bank Cartoon: vector de stock (libre de regalías)  1018368256 | Shutterstock">
            <a:extLst>
              <a:ext uri="{FF2B5EF4-FFF2-40B4-BE49-F238E27FC236}">
                <a16:creationId xmlns:a16="http://schemas.microsoft.com/office/drawing/2014/main" id="{22038311-66F5-3B5C-A67F-115ABF6729D2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8576"/>
          <a:stretch>
            <a:fillRect/>
          </a:stretch>
        </p:blipFill>
        <p:spPr bwMode="auto">
          <a:xfrm>
            <a:off x="2269453" y="4026008"/>
            <a:ext cx="1209856" cy="8925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501994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25</TotalTime>
  <Words>70</Words>
  <Application>Microsoft Macintosh PowerPoint</Application>
  <PresentationFormat>Widescreen</PresentationFormat>
  <Paragraphs>12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Aptos</vt:lpstr>
      <vt:lpstr>Aptos Display</vt:lpstr>
      <vt:lpstr>Arial</vt:lpstr>
      <vt:lpstr>Prompt</vt:lpstr>
      <vt:lpstr>Whitney</vt:lpstr>
      <vt:lpstr>Whitney Book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Ben Serota</dc:creator>
  <cp:lastModifiedBy>Ben Serota</cp:lastModifiedBy>
  <cp:revision>1</cp:revision>
  <dcterms:created xsi:type="dcterms:W3CDTF">2025-09-09T06:54:03Z</dcterms:created>
  <dcterms:modified xsi:type="dcterms:W3CDTF">2025-09-09T07:19:59Z</dcterms:modified>
</cp:coreProperties>
</file>