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82"/>
  </p:normalViewPr>
  <p:slideViewPr>
    <p:cSldViewPr snapToGrid="0" snapToObjects="1">
      <p:cViewPr varScale="1">
        <p:scale>
          <a:sx n="159" d="100"/>
          <a:sy n="159" d="100"/>
        </p:scale>
        <p:origin x="2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3" name="Shape 11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0" name="Shape 12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9"/>
        <p:cNvGrpSpPr/>
        <p:nvPr/>
      </p:nvGrpSpPr>
      <p:grpSpPr>
        <a:xfrm>
          <a:off x="0" y="0"/>
          <a:ext cx="0" cy="0"/>
          <a:chOff x="0" y="0"/>
          <a:chExt cx="0" cy="0"/>
        </a:xfrm>
      </p:grpSpPr>
      <p:grpSp>
        <p:nvGrpSpPr>
          <p:cNvPr id="10" name="Shape 10"/>
          <p:cNvGrpSpPr/>
          <p:nvPr/>
        </p:nvGrpSpPr>
        <p:grpSpPr>
          <a:xfrm>
            <a:off x="6098378" y="4"/>
            <a:ext cx="3045625" cy="2030570"/>
            <a:chOff x="6098378" y="4"/>
            <a:chExt cx="3045625" cy="2030570"/>
          </a:xfrm>
        </p:grpSpPr>
        <p:sp>
          <p:nvSpPr>
            <p:cNvPr id="11" name="Shape 11"/>
            <p:cNvSpPr/>
            <p:nvPr/>
          </p:nvSpPr>
          <p:spPr>
            <a:xfrm>
              <a:off x="8128803" y="15"/>
              <a:ext cx="1015200" cy="1015200"/>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12" name="Shape 12"/>
            <p:cNvSpPr/>
            <p:nvPr/>
          </p:nvSpPr>
          <p:spPr>
            <a:xfrm flipH="1">
              <a:off x="7113463" y="4"/>
              <a:ext cx="1015200" cy="1015200"/>
            </a:xfrm>
            <a:prstGeom prst="rtTriangle">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13" name="Shape 13"/>
            <p:cNvSpPr/>
            <p:nvPr/>
          </p:nvSpPr>
          <p:spPr>
            <a:xfrm rot="10800000" flipH="1">
              <a:off x="7113588" y="106"/>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sp>
          <p:nvSpPr>
            <p:cNvPr id="14" name="Shape 14"/>
            <p:cNvSpPr/>
            <p:nvPr/>
          </p:nvSpPr>
          <p:spPr>
            <a:xfrm rot="10800000">
              <a:off x="6098378" y="96"/>
              <a:ext cx="1015200" cy="1015200"/>
            </a:xfrm>
            <a:prstGeom prst="rtTriangle">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grpSp>
      <p:sp>
        <p:nvSpPr>
          <p:cNvPr id="16" name="Shape 16"/>
          <p:cNvSpPr txBox="1">
            <a:spLocks noGrp="1"/>
          </p:cNvSpPr>
          <p:nvPr>
            <p:ph type="ctrTitle"/>
          </p:nvPr>
        </p:nvSpPr>
        <p:spPr>
          <a:xfrm>
            <a:off x="598100" y="1775222"/>
            <a:ext cx="8222100" cy="838800"/>
          </a:xfrm>
          <a:prstGeom prst="rect">
            <a:avLst/>
          </a:prstGeom>
        </p:spPr>
        <p:txBody>
          <a:bodyPr lIns="91425" tIns="91425" rIns="91425" bIns="91425" anchor="b" anchorCtr="0"/>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a:endParaRPr/>
          </a:p>
        </p:txBody>
      </p:sp>
      <p:sp>
        <p:nvSpPr>
          <p:cNvPr id="17" name="Shape 17"/>
          <p:cNvSpPr txBox="1">
            <a:spLocks noGrp="1"/>
          </p:cNvSpPr>
          <p:nvPr>
            <p:ph type="subTitle" idx="1"/>
          </p:nvPr>
        </p:nvSpPr>
        <p:spPr>
          <a:xfrm>
            <a:off x="598088" y="2715912"/>
            <a:ext cx="8222100" cy="432900"/>
          </a:xfrm>
          <a:prstGeom prst="rect">
            <a:avLst/>
          </a:prstGeom>
        </p:spPr>
        <p:txBody>
          <a:bodyPr lIns="91425" tIns="91425" rIns="91425" bIns="91425" anchor="t" anchorCtr="0"/>
          <a:lstStyle>
            <a:lvl1pPr lvl="0">
              <a:lnSpc>
                <a:spcPct val="100000"/>
              </a:lnSpc>
              <a:spcBef>
                <a:spcPts val="0"/>
              </a:spcBef>
              <a:spcAft>
                <a:spcPts val="0"/>
              </a:spcAft>
              <a:buClr>
                <a:schemeClr val="lt1"/>
              </a:buClr>
              <a:buSzPct val="100000"/>
              <a:buNone/>
              <a:defRPr sz="2100">
                <a:solidFill>
                  <a:schemeClr val="lt1"/>
                </a:solidFill>
              </a:defRPr>
            </a:lvl1pPr>
            <a:lvl2pPr lvl="1">
              <a:lnSpc>
                <a:spcPct val="100000"/>
              </a:lnSpc>
              <a:spcBef>
                <a:spcPts val="0"/>
              </a:spcBef>
              <a:spcAft>
                <a:spcPts val="0"/>
              </a:spcAft>
              <a:buClr>
                <a:schemeClr val="lt1"/>
              </a:buClr>
              <a:buSzPct val="100000"/>
              <a:buNone/>
              <a:defRPr sz="2100">
                <a:solidFill>
                  <a:schemeClr val="lt1"/>
                </a:solidFill>
              </a:defRPr>
            </a:lvl2pPr>
            <a:lvl3pPr lvl="2">
              <a:lnSpc>
                <a:spcPct val="100000"/>
              </a:lnSpc>
              <a:spcBef>
                <a:spcPts val="0"/>
              </a:spcBef>
              <a:spcAft>
                <a:spcPts val="0"/>
              </a:spcAft>
              <a:buClr>
                <a:schemeClr val="lt1"/>
              </a:buClr>
              <a:buSzPct val="100000"/>
              <a:buNone/>
              <a:defRPr sz="2100">
                <a:solidFill>
                  <a:schemeClr val="lt1"/>
                </a:solidFill>
              </a:defRPr>
            </a:lvl3pPr>
            <a:lvl4pPr lvl="3">
              <a:lnSpc>
                <a:spcPct val="100000"/>
              </a:lnSpc>
              <a:spcBef>
                <a:spcPts val="0"/>
              </a:spcBef>
              <a:spcAft>
                <a:spcPts val="0"/>
              </a:spcAft>
              <a:buClr>
                <a:schemeClr val="lt1"/>
              </a:buClr>
              <a:buSzPct val="100000"/>
              <a:buNone/>
              <a:defRPr sz="2100">
                <a:solidFill>
                  <a:schemeClr val="lt1"/>
                </a:solidFill>
              </a:defRPr>
            </a:lvl4pPr>
            <a:lvl5pPr lvl="4">
              <a:lnSpc>
                <a:spcPct val="100000"/>
              </a:lnSpc>
              <a:spcBef>
                <a:spcPts val="0"/>
              </a:spcBef>
              <a:spcAft>
                <a:spcPts val="0"/>
              </a:spcAft>
              <a:buClr>
                <a:schemeClr val="lt1"/>
              </a:buClr>
              <a:buSzPct val="100000"/>
              <a:buNone/>
              <a:defRPr sz="2100">
                <a:solidFill>
                  <a:schemeClr val="lt1"/>
                </a:solidFill>
              </a:defRPr>
            </a:lvl5pPr>
            <a:lvl6pPr lvl="5">
              <a:lnSpc>
                <a:spcPct val="100000"/>
              </a:lnSpc>
              <a:spcBef>
                <a:spcPts val="0"/>
              </a:spcBef>
              <a:spcAft>
                <a:spcPts val="0"/>
              </a:spcAft>
              <a:buClr>
                <a:schemeClr val="lt1"/>
              </a:buClr>
              <a:buSzPct val="100000"/>
              <a:buNone/>
              <a:defRPr sz="2100">
                <a:solidFill>
                  <a:schemeClr val="lt1"/>
                </a:solidFill>
              </a:defRPr>
            </a:lvl6pPr>
            <a:lvl7pPr lvl="6">
              <a:lnSpc>
                <a:spcPct val="100000"/>
              </a:lnSpc>
              <a:spcBef>
                <a:spcPts val="0"/>
              </a:spcBef>
              <a:spcAft>
                <a:spcPts val="0"/>
              </a:spcAft>
              <a:buClr>
                <a:schemeClr val="lt1"/>
              </a:buClr>
              <a:buSzPct val="100000"/>
              <a:buNone/>
              <a:defRPr sz="2100">
                <a:solidFill>
                  <a:schemeClr val="lt1"/>
                </a:solidFill>
              </a:defRPr>
            </a:lvl7pPr>
            <a:lvl8pPr lvl="7">
              <a:lnSpc>
                <a:spcPct val="100000"/>
              </a:lnSpc>
              <a:spcBef>
                <a:spcPts val="0"/>
              </a:spcBef>
              <a:spcAft>
                <a:spcPts val="0"/>
              </a:spcAft>
              <a:buClr>
                <a:schemeClr val="lt1"/>
              </a:buClr>
              <a:buSzPct val="100000"/>
              <a:buNone/>
              <a:defRPr sz="2100">
                <a:solidFill>
                  <a:schemeClr val="lt1"/>
                </a:solidFill>
              </a:defRPr>
            </a:lvl8pPr>
            <a:lvl9pPr lvl="8">
              <a:lnSpc>
                <a:spcPct val="100000"/>
              </a:lnSpc>
              <a:spcBef>
                <a:spcPts val="0"/>
              </a:spcBef>
              <a:spcAft>
                <a:spcPts val="0"/>
              </a:spcAft>
              <a:buClr>
                <a:schemeClr val="lt1"/>
              </a:buClr>
              <a:buSzPct val="100000"/>
              <a:buNone/>
              <a:defRPr sz="2100">
                <a:solidFill>
                  <a:schemeClr val="lt1"/>
                </a:solidFill>
              </a:defRPr>
            </a:lvl9pPr>
          </a:lstStyle>
          <a:p>
            <a:endParaRPr/>
          </a:p>
        </p:txBody>
      </p:sp>
      <p:sp>
        <p:nvSpPr>
          <p:cNvPr id="18" name="Shape 18"/>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bg>
      <p:bgPr>
        <a:solidFill>
          <a:schemeClr val="dk1"/>
        </a:solidFill>
        <a:effectLst/>
      </p:bgPr>
    </p:bg>
    <p:spTree>
      <p:nvGrpSpPr>
        <p:cNvPr id="1" name="Shape 69"/>
        <p:cNvGrpSpPr/>
        <p:nvPr/>
      </p:nvGrpSpPr>
      <p:grpSpPr>
        <a:xfrm>
          <a:off x="0" y="0"/>
          <a:ext cx="0" cy="0"/>
          <a:chOff x="0" y="0"/>
          <a:chExt cx="0" cy="0"/>
        </a:xfrm>
      </p:grpSpPr>
      <p:grpSp>
        <p:nvGrpSpPr>
          <p:cNvPr id="70" name="Shape 70"/>
          <p:cNvGrpSpPr/>
          <p:nvPr/>
        </p:nvGrpSpPr>
        <p:grpSpPr>
          <a:xfrm>
            <a:off x="6098378" y="4"/>
            <a:ext cx="3045625" cy="2030570"/>
            <a:chOff x="6098378" y="4"/>
            <a:chExt cx="3045625" cy="2030570"/>
          </a:xfrm>
        </p:grpSpPr>
        <p:sp>
          <p:nvSpPr>
            <p:cNvPr id="71" name="Shape 71"/>
            <p:cNvSpPr/>
            <p:nvPr/>
          </p:nvSpPr>
          <p:spPr>
            <a:xfrm>
              <a:off x="8128803" y="15"/>
              <a:ext cx="1015200" cy="1015200"/>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72" name="Shape 72"/>
            <p:cNvSpPr/>
            <p:nvPr/>
          </p:nvSpPr>
          <p:spPr>
            <a:xfrm flipH="1">
              <a:off x="7113463" y="4"/>
              <a:ext cx="1015200" cy="1015200"/>
            </a:xfrm>
            <a:prstGeom prst="rtTriangle">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73" name="Shape 73"/>
            <p:cNvSpPr/>
            <p:nvPr/>
          </p:nvSpPr>
          <p:spPr>
            <a:xfrm rot="10800000" flipH="1">
              <a:off x="7113588" y="106"/>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sp>
          <p:nvSpPr>
            <p:cNvPr id="74" name="Shape 74"/>
            <p:cNvSpPr/>
            <p:nvPr/>
          </p:nvSpPr>
          <p:spPr>
            <a:xfrm rot="10800000">
              <a:off x="6098378" y="96"/>
              <a:ext cx="1015200" cy="1015200"/>
            </a:xfrm>
            <a:prstGeom prst="rtTriangle">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grpSp>
      <p:sp>
        <p:nvSpPr>
          <p:cNvPr id="76" name="Shape 76"/>
          <p:cNvSpPr txBox="1">
            <a:spLocks noGrp="1"/>
          </p:cNvSpPr>
          <p:nvPr>
            <p:ph type="title"/>
          </p:nvPr>
        </p:nvSpPr>
        <p:spPr>
          <a:xfrm>
            <a:off x="311700" y="1256050"/>
            <a:ext cx="8520600" cy="2030700"/>
          </a:xfrm>
          <a:prstGeom prst="rect">
            <a:avLst/>
          </a:prstGeom>
        </p:spPr>
        <p:txBody>
          <a:bodyPr lIns="91425" tIns="91425" rIns="91425" bIns="91425" anchor="b" anchorCtr="0"/>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a:endParaRPr/>
          </a:p>
        </p:txBody>
      </p:sp>
      <p:sp>
        <p:nvSpPr>
          <p:cNvPr id="77" name="Shape 77"/>
          <p:cNvSpPr txBox="1">
            <a:spLocks noGrp="1"/>
          </p:cNvSpPr>
          <p:nvPr>
            <p:ph type="body" idx="1"/>
          </p:nvPr>
        </p:nvSpPr>
        <p:spPr>
          <a:xfrm>
            <a:off x="311700" y="3369225"/>
            <a:ext cx="8520600" cy="1281900"/>
          </a:xfrm>
          <a:prstGeom prst="rect">
            <a:avLst/>
          </a:prstGeom>
        </p:spPr>
        <p:txBody>
          <a:bodyPr lIns="91425" tIns="91425" rIns="91425" bIns="91425" anchor="t" anchorCtr="0"/>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a:endParaRPr/>
          </a:p>
        </p:txBody>
      </p:sp>
      <p:sp>
        <p:nvSpPr>
          <p:cNvPr id="78" name="Shape 78"/>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79"/>
        <p:cNvGrpSpPr/>
        <p:nvPr/>
      </p:nvGrpSpPr>
      <p:grpSpPr>
        <a:xfrm>
          <a:off x="0" y="0"/>
          <a:ext cx="0" cy="0"/>
          <a:chOff x="0" y="0"/>
          <a:chExt cx="0" cy="0"/>
        </a:xfrm>
      </p:grpSpPr>
      <p:sp>
        <p:nvSpPr>
          <p:cNvPr id="80" name="Shape 80"/>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1"/>
        </a:solidFill>
        <a:effectLst/>
      </p:bgPr>
    </p:bg>
    <p:spTree>
      <p:nvGrpSpPr>
        <p:cNvPr id="1" name="Shape 19"/>
        <p:cNvGrpSpPr/>
        <p:nvPr/>
      </p:nvGrpSpPr>
      <p:grpSpPr>
        <a:xfrm>
          <a:off x="0" y="0"/>
          <a:ext cx="0" cy="0"/>
          <a:chOff x="0" y="0"/>
          <a:chExt cx="0" cy="0"/>
        </a:xfrm>
      </p:grpSpPr>
      <p:grpSp>
        <p:nvGrpSpPr>
          <p:cNvPr id="20" name="Shape 20"/>
          <p:cNvGrpSpPr/>
          <p:nvPr/>
        </p:nvGrpSpPr>
        <p:grpSpPr>
          <a:xfrm>
            <a:off x="6098378" y="4"/>
            <a:ext cx="3045625" cy="2030570"/>
            <a:chOff x="6098378" y="4"/>
            <a:chExt cx="3045625" cy="2030570"/>
          </a:xfrm>
        </p:grpSpPr>
        <p:sp>
          <p:nvSpPr>
            <p:cNvPr id="21" name="Shape 21"/>
            <p:cNvSpPr/>
            <p:nvPr/>
          </p:nvSpPr>
          <p:spPr>
            <a:xfrm>
              <a:off x="8128803" y="15"/>
              <a:ext cx="1015200" cy="1015200"/>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22" name="Shape 22"/>
            <p:cNvSpPr/>
            <p:nvPr/>
          </p:nvSpPr>
          <p:spPr>
            <a:xfrm flipH="1">
              <a:off x="7113463" y="4"/>
              <a:ext cx="1015200" cy="1015200"/>
            </a:xfrm>
            <a:prstGeom prst="rtTriangle">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23" name="Shape 23"/>
            <p:cNvSpPr/>
            <p:nvPr/>
          </p:nvSpPr>
          <p:spPr>
            <a:xfrm rot="10800000" flipH="1">
              <a:off x="7113588" y="106"/>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sp>
          <p:nvSpPr>
            <p:cNvPr id="24" name="Shape 24"/>
            <p:cNvSpPr/>
            <p:nvPr/>
          </p:nvSpPr>
          <p:spPr>
            <a:xfrm rot="10800000">
              <a:off x="6098378" y="96"/>
              <a:ext cx="1015200" cy="1015200"/>
            </a:xfrm>
            <a:prstGeom prst="rtTriangle">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grpSp>
      <p:sp>
        <p:nvSpPr>
          <p:cNvPr id="26" name="Shape 26"/>
          <p:cNvSpPr txBox="1">
            <a:spLocks noGrp="1"/>
          </p:cNvSpPr>
          <p:nvPr>
            <p:ph type="title"/>
          </p:nvPr>
        </p:nvSpPr>
        <p:spPr>
          <a:xfrm>
            <a:off x="598100" y="2152347"/>
            <a:ext cx="8222100" cy="838800"/>
          </a:xfrm>
          <a:prstGeom prst="rect">
            <a:avLst/>
          </a:prstGeom>
        </p:spPr>
        <p:txBody>
          <a:bodyPr lIns="91425" tIns="91425" rIns="91425" bIns="91425" anchor="ctr" anchorCtr="0"/>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a:endParaRPr/>
          </a:p>
        </p:txBody>
      </p:sp>
      <p:sp>
        <p:nvSpPr>
          <p:cNvPr id="27" name="Shape 27"/>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31" name="Shape 31"/>
            <p:cNvSpPr/>
            <p:nvPr/>
          </p:nvSpPr>
          <p:spPr>
            <a:xfrm flipH="1">
              <a:off x="6181162" y="3903669"/>
              <a:ext cx="989100" cy="9879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32" name="Shape 32"/>
            <p:cNvSpPr/>
            <p:nvPr/>
          </p:nvSpPr>
          <p:spPr>
            <a:xfrm>
              <a:off x="7170274" y="3903669"/>
              <a:ext cx="989100" cy="9879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34" name="Shape 34"/>
            <p:cNvSpPr/>
            <p:nvPr/>
          </p:nvSpPr>
          <p:spPr>
            <a:xfrm>
              <a:off x="0" y="4891594"/>
              <a:ext cx="9144000" cy="2520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grpSp>
      <p:sp>
        <p:nvSpPr>
          <p:cNvPr id="35" name="Shape 35"/>
          <p:cNvSpPr txBox="1">
            <a:spLocks noGrp="1"/>
          </p:cNvSpPr>
          <p:nvPr>
            <p:ph type="title"/>
          </p:nvPr>
        </p:nvSpPr>
        <p:spPr>
          <a:xfrm>
            <a:off x="311700" y="410000"/>
            <a:ext cx="8520600" cy="6078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6" name="Shape 36"/>
          <p:cNvSpPr txBox="1">
            <a:spLocks noGrp="1"/>
          </p:cNvSpPr>
          <p:nvPr>
            <p:ph type="body" idx="1"/>
          </p:nvPr>
        </p:nvSpPr>
        <p:spPr>
          <a:xfrm>
            <a:off x="311700" y="1229875"/>
            <a:ext cx="8520600" cy="33390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7" name="Shape 37"/>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0" y="410000"/>
            <a:ext cx="8520600" cy="6078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body" idx="1"/>
          </p:nvPr>
        </p:nvSpPr>
        <p:spPr>
          <a:xfrm>
            <a:off x="311700" y="1229975"/>
            <a:ext cx="3999900" cy="33390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1" name="Shape 41"/>
          <p:cNvSpPr txBox="1">
            <a:spLocks noGrp="1"/>
          </p:cNvSpPr>
          <p:nvPr>
            <p:ph type="body" idx="2"/>
          </p:nvPr>
        </p:nvSpPr>
        <p:spPr>
          <a:xfrm>
            <a:off x="4832400" y="1229975"/>
            <a:ext cx="3999900" cy="33390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2" name="Shape 42"/>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311700" y="410000"/>
            <a:ext cx="8520600" cy="6078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5" name="Shape 45"/>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8" name="Shape 48"/>
          <p:cNvSpPr txBox="1">
            <a:spLocks noGrp="1"/>
          </p:cNvSpPr>
          <p:nvPr>
            <p:ph type="body" idx="1"/>
          </p:nvPr>
        </p:nvSpPr>
        <p:spPr>
          <a:xfrm>
            <a:off x="311700" y="1465804"/>
            <a:ext cx="2808000" cy="31032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9" name="Shape 49"/>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4"/>
        </a:solidFill>
        <a:effectLst/>
      </p:bgPr>
    </p:bg>
    <p:spTree>
      <p:nvGrpSpPr>
        <p:cNvPr id="1" name="Shape 50"/>
        <p:cNvGrpSpPr/>
        <p:nvPr/>
      </p:nvGrpSpPr>
      <p:grpSpPr>
        <a:xfrm>
          <a:off x="0" y="0"/>
          <a:ext cx="0" cy="0"/>
          <a:chOff x="0" y="0"/>
          <a:chExt cx="0" cy="0"/>
        </a:xfrm>
      </p:grpSpPr>
      <p:grpSp>
        <p:nvGrpSpPr>
          <p:cNvPr id="51" name="Shape 51"/>
          <p:cNvGrpSpPr/>
          <p:nvPr/>
        </p:nvGrpSpPr>
        <p:grpSpPr>
          <a:xfrm>
            <a:off x="6098378" y="4"/>
            <a:ext cx="3045625" cy="2030570"/>
            <a:chOff x="6098378" y="4"/>
            <a:chExt cx="3045625" cy="2030570"/>
          </a:xfrm>
        </p:grpSpPr>
        <p:sp>
          <p:nvSpPr>
            <p:cNvPr id="52" name="Shape 52"/>
            <p:cNvSpPr/>
            <p:nvPr/>
          </p:nvSpPr>
          <p:spPr>
            <a:xfrm>
              <a:off x="8128803" y="15"/>
              <a:ext cx="1015200" cy="10152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53" name="Shape 53"/>
            <p:cNvSpPr/>
            <p:nvPr/>
          </p:nvSpPr>
          <p:spPr>
            <a:xfrm flipH="1">
              <a:off x="7113463" y="4"/>
              <a:ext cx="1015200" cy="10152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54" name="Shape 54"/>
            <p:cNvSpPr/>
            <p:nvPr/>
          </p:nvSpPr>
          <p:spPr>
            <a:xfrm rot="10800000" flipH="1">
              <a:off x="7113588" y="106"/>
              <a:ext cx="1015200" cy="1015200"/>
            </a:xfrm>
            <a:prstGeom prst="rtTriangle">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55" name="Shape 55"/>
            <p:cNvSpPr/>
            <p:nvPr/>
          </p:nvSpPr>
          <p:spPr>
            <a:xfrm rot="10800000">
              <a:off x="6098378" y="96"/>
              <a:ext cx="1015200" cy="10152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grpSp>
      <p:sp>
        <p:nvSpPr>
          <p:cNvPr id="57" name="Shape 57"/>
          <p:cNvSpPr txBox="1">
            <a:spLocks noGrp="1"/>
          </p:cNvSpPr>
          <p:nvPr>
            <p:ph type="title"/>
          </p:nvPr>
        </p:nvSpPr>
        <p:spPr>
          <a:xfrm>
            <a:off x="490250" y="526350"/>
            <a:ext cx="5618700" cy="4090800"/>
          </a:xfrm>
          <a:prstGeom prst="rect">
            <a:avLst/>
          </a:prstGeom>
        </p:spPr>
        <p:txBody>
          <a:bodyPr lIns="91425" tIns="91425" rIns="91425" bIns="91425" anchor="ctr" anchorCtr="0"/>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a:endParaRPr/>
          </a:p>
        </p:txBody>
      </p:sp>
      <p:sp>
        <p:nvSpPr>
          <p:cNvPr id="58" name="Shape 58"/>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cxnSp>
        <p:nvCxnSpPr>
          <p:cNvPr id="61" name="Shape 61"/>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62" name="Shape 62"/>
          <p:cNvSpPr txBox="1">
            <a:spLocks noGrp="1"/>
          </p:cNvSpPr>
          <p:nvPr>
            <p:ph type="title"/>
          </p:nvPr>
        </p:nvSpPr>
        <p:spPr>
          <a:xfrm>
            <a:off x="265500" y="1151100"/>
            <a:ext cx="4045200" cy="15645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63" name="Shape 63"/>
          <p:cNvSpPr txBox="1">
            <a:spLocks noGrp="1"/>
          </p:cNvSpPr>
          <p:nvPr>
            <p:ph type="subTitle" idx="1"/>
          </p:nvPr>
        </p:nvSpPr>
        <p:spPr>
          <a:xfrm>
            <a:off x="265500" y="2769001"/>
            <a:ext cx="4045200" cy="12693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64" name="Shape 64"/>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65" name="Shape 65"/>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66"/>
        <p:cNvGrpSpPr/>
        <p:nvPr/>
      </p:nvGrpSpPr>
      <p:grpSpPr>
        <a:xfrm>
          <a:off x="0" y="0"/>
          <a:ext cx="0" cy="0"/>
          <a:chOff x="0" y="0"/>
          <a:chExt cx="0" cy="0"/>
        </a:xfrm>
      </p:grpSpPr>
      <p:sp>
        <p:nvSpPr>
          <p:cNvPr id="67" name="Shape 67"/>
          <p:cNvSpPr txBox="1">
            <a:spLocks noGrp="1"/>
          </p:cNvSpPr>
          <p:nvPr>
            <p:ph type="body" idx="1"/>
          </p:nvPr>
        </p:nvSpPr>
        <p:spPr>
          <a:xfrm>
            <a:off x="319500" y="4230575"/>
            <a:ext cx="5998800" cy="5988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68" name="Shape 68"/>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10000"/>
            <a:ext cx="8520600" cy="607800"/>
          </a:xfrm>
          <a:prstGeom prst="rect">
            <a:avLst/>
          </a:prstGeom>
          <a:noFill/>
          <a:ln>
            <a:noFill/>
          </a:ln>
        </p:spPr>
        <p:txBody>
          <a:bodyPr lIns="91425" tIns="91425" rIns="91425" bIns="91425" anchor="t" anchorCtr="0"/>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311700" y="1229875"/>
            <a:ext cx="8520600" cy="33390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460431" y="4651190"/>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lt1"/>
                </a:solidFill>
                <a:latin typeface="Roboto"/>
                <a:ea typeface="Roboto"/>
                <a:cs typeface="Roboto"/>
                <a:sym typeface="Roboto"/>
              </a:rPr>
              <a:t>‹#›</a:t>
            </a:fld>
            <a:endParaRPr lang="en" sz="1000">
              <a:solidFill>
                <a:schemeClr val="lt1"/>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ctrTitle"/>
          </p:nvPr>
        </p:nvSpPr>
        <p:spPr>
          <a:xfrm>
            <a:off x="311700" y="744575"/>
            <a:ext cx="8520600" cy="918900"/>
          </a:xfrm>
          <a:prstGeom prst="rect">
            <a:avLst/>
          </a:prstGeom>
        </p:spPr>
        <p:txBody>
          <a:bodyPr lIns="91425" tIns="91425" rIns="91425" bIns="91425" anchor="b" anchorCtr="0">
            <a:noAutofit/>
          </a:bodyPr>
          <a:lstStyle/>
          <a:p>
            <a:pPr lvl="0">
              <a:spcBef>
                <a:spcPts val="0"/>
              </a:spcBef>
              <a:buNone/>
            </a:pPr>
            <a:r>
              <a:rPr lang="en"/>
              <a:t>Monkey Manager</a:t>
            </a:r>
          </a:p>
        </p:txBody>
      </p:sp>
      <p:sp>
        <p:nvSpPr>
          <p:cNvPr id="86" name="Shape 86"/>
          <p:cNvSpPr txBox="1">
            <a:spLocks noGrp="1"/>
          </p:cNvSpPr>
          <p:nvPr>
            <p:ph type="subTitle" idx="1"/>
          </p:nvPr>
        </p:nvSpPr>
        <p:spPr>
          <a:xfrm>
            <a:off x="311700" y="1840600"/>
            <a:ext cx="8520600" cy="1651800"/>
          </a:xfrm>
          <a:prstGeom prst="rect">
            <a:avLst/>
          </a:prstGeom>
        </p:spPr>
        <p:txBody>
          <a:bodyPr lIns="91425" tIns="91425" rIns="91425" bIns="91425" anchor="t" anchorCtr="0">
            <a:noAutofit/>
          </a:bodyPr>
          <a:lstStyle/>
          <a:p>
            <a:pPr lvl="0">
              <a:lnSpc>
                <a:spcPct val="115000"/>
              </a:lnSpc>
              <a:spcBef>
                <a:spcPts val="0"/>
              </a:spcBef>
              <a:buClr>
                <a:schemeClr val="dk1"/>
              </a:buClr>
              <a:buSzPct val="100000"/>
              <a:buFont typeface="Arial"/>
              <a:buNone/>
            </a:pPr>
            <a:r>
              <a:rPr lang="en" sz="1100" b="1">
                <a:solidFill>
                  <a:srgbClr val="FFFFFF"/>
                </a:solidFill>
                <a:latin typeface="Roboto"/>
                <a:ea typeface="Roboto"/>
                <a:cs typeface="Roboto"/>
                <a:sym typeface="Roboto"/>
              </a:rPr>
              <a:t>Nick Aubuchon</a:t>
            </a:r>
          </a:p>
          <a:p>
            <a:pPr lvl="0">
              <a:lnSpc>
                <a:spcPct val="115000"/>
              </a:lnSpc>
              <a:spcBef>
                <a:spcPts val="0"/>
              </a:spcBef>
              <a:buClr>
                <a:schemeClr val="dk1"/>
              </a:buClr>
              <a:buSzPct val="100000"/>
              <a:buFont typeface="Arial"/>
              <a:buNone/>
            </a:pPr>
            <a:r>
              <a:rPr lang="en" sz="1100" b="1">
                <a:solidFill>
                  <a:srgbClr val="FFFFFF"/>
                </a:solidFill>
                <a:latin typeface="Roboto"/>
                <a:ea typeface="Roboto"/>
                <a:cs typeface="Roboto"/>
                <a:sym typeface="Roboto"/>
              </a:rPr>
              <a:t>Michael Bernardy</a:t>
            </a:r>
          </a:p>
          <a:p>
            <a:pPr lvl="0">
              <a:lnSpc>
                <a:spcPct val="115000"/>
              </a:lnSpc>
              <a:spcBef>
                <a:spcPts val="0"/>
              </a:spcBef>
              <a:buClr>
                <a:schemeClr val="dk1"/>
              </a:buClr>
              <a:buSzPct val="100000"/>
              <a:buFont typeface="Arial"/>
              <a:buNone/>
            </a:pPr>
            <a:r>
              <a:rPr lang="en" sz="1100" b="1">
                <a:solidFill>
                  <a:srgbClr val="FFFFFF"/>
                </a:solidFill>
                <a:latin typeface="Roboto"/>
                <a:ea typeface="Roboto"/>
                <a:cs typeface="Roboto"/>
                <a:sym typeface="Roboto"/>
              </a:rPr>
              <a:t>Brittany Dibble</a:t>
            </a:r>
          </a:p>
          <a:p>
            <a:pPr lvl="0">
              <a:lnSpc>
                <a:spcPct val="115000"/>
              </a:lnSpc>
              <a:spcBef>
                <a:spcPts val="0"/>
              </a:spcBef>
              <a:buClr>
                <a:schemeClr val="dk1"/>
              </a:buClr>
              <a:buSzPct val="100000"/>
              <a:buFont typeface="Arial"/>
              <a:buNone/>
            </a:pPr>
            <a:r>
              <a:rPr lang="en" sz="1100" b="1">
                <a:solidFill>
                  <a:srgbClr val="FFFFFF"/>
                </a:solidFill>
                <a:latin typeface="Roboto"/>
                <a:ea typeface="Roboto"/>
                <a:cs typeface="Roboto"/>
                <a:sym typeface="Roboto"/>
              </a:rPr>
              <a:t>Gregory Farinelli</a:t>
            </a:r>
          </a:p>
          <a:p>
            <a:pPr lvl="0">
              <a:lnSpc>
                <a:spcPct val="115000"/>
              </a:lnSpc>
              <a:spcBef>
                <a:spcPts val="0"/>
              </a:spcBef>
              <a:buClr>
                <a:schemeClr val="dk1"/>
              </a:buClr>
              <a:buSzPct val="100000"/>
              <a:buFont typeface="Arial"/>
              <a:buNone/>
            </a:pPr>
            <a:r>
              <a:rPr lang="en" sz="1100" b="1">
                <a:solidFill>
                  <a:srgbClr val="FFFFFF"/>
                </a:solidFill>
                <a:latin typeface="Roboto"/>
                <a:ea typeface="Roboto"/>
                <a:cs typeface="Roboto"/>
                <a:sym typeface="Roboto"/>
              </a:rPr>
              <a:t>Jesus Hernandez</a:t>
            </a:r>
          </a:p>
          <a:p>
            <a:pPr lvl="0">
              <a:lnSpc>
                <a:spcPct val="115000"/>
              </a:lnSpc>
              <a:spcBef>
                <a:spcPts val="0"/>
              </a:spcBef>
              <a:buClr>
                <a:schemeClr val="dk1"/>
              </a:buClr>
              <a:buSzPct val="100000"/>
              <a:buFont typeface="Arial"/>
              <a:buNone/>
            </a:pPr>
            <a:r>
              <a:rPr lang="en" sz="1100" b="1">
                <a:solidFill>
                  <a:srgbClr val="FFFFFF"/>
                </a:solidFill>
                <a:latin typeface="Roboto"/>
                <a:ea typeface="Roboto"/>
                <a:cs typeface="Roboto"/>
                <a:sym typeface="Roboto"/>
              </a:rPr>
              <a:t>Shane Lopez</a:t>
            </a:r>
          </a:p>
          <a:p>
            <a:pPr lvl="0">
              <a:lnSpc>
                <a:spcPct val="115000"/>
              </a:lnSpc>
              <a:spcBef>
                <a:spcPts val="0"/>
              </a:spcBef>
              <a:buClr>
                <a:schemeClr val="dk1"/>
              </a:buClr>
              <a:buSzPct val="100000"/>
              <a:buFont typeface="Arial"/>
              <a:buNone/>
            </a:pPr>
            <a:r>
              <a:rPr lang="en" sz="1100" b="1">
                <a:solidFill>
                  <a:srgbClr val="FFFFFF"/>
                </a:solidFill>
                <a:latin typeface="Roboto"/>
                <a:ea typeface="Roboto"/>
                <a:cs typeface="Roboto"/>
                <a:sym typeface="Roboto"/>
              </a:rPr>
              <a:t>Angelo Mendoza</a:t>
            </a:r>
          </a:p>
          <a:p>
            <a:pPr lvl="0">
              <a:lnSpc>
                <a:spcPct val="115000"/>
              </a:lnSpc>
              <a:spcBef>
                <a:spcPts val="0"/>
              </a:spcBef>
              <a:buClr>
                <a:schemeClr val="dk1"/>
              </a:buClr>
              <a:buSzPct val="100000"/>
              <a:buFont typeface="Arial"/>
              <a:buNone/>
            </a:pPr>
            <a:r>
              <a:rPr lang="en" sz="1100" b="1">
                <a:solidFill>
                  <a:srgbClr val="FFFFFF"/>
                </a:solidFill>
                <a:latin typeface="Roboto"/>
                <a:ea typeface="Roboto"/>
                <a:cs typeface="Roboto"/>
                <a:sym typeface="Roboto"/>
              </a:rPr>
              <a:t>Benjamin Siegel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
              <a:t>Project Management</a:t>
            </a:r>
          </a:p>
        </p:txBody>
      </p:sp>
      <p:sp>
        <p:nvSpPr>
          <p:cNvPr id="92" name="Shape 92"/>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marL="457200" lvl="0" indent="-228600" rtl="0">
              <a:lnSpc>
                <a:spcPct val="100000"/>
              </a:lnSpc>
              <a:spcBef>
                <a:spcPts val="0"/>
              </a:spcBef>
              <a:buFont typeface="Arial" charset="0"/>
              <a:buChar char="•"/>
            </a:pPr>
            <a:r>
              <a:rPr lang="en" sz="800" dirty="0"/>
              <a:t>Agile</a:t>
            </a:r>
          </a:p>
          <a:p>
            <a:pPr marL="914400" lvl="1" indent="-228600" rtl="0">
              <a:lnSpc>
                <a:spcPct val="100000"/>
              </a:lnSpc>
              <a:spcBef>
                <a:spcPts val="0"/>
              </a:spcBef>
              <a:buFont typeface="Arial" charset="0"/>
              <a:buChar char="•"/>
            </a:pPr>
            <a:r>
              <a:rPr lang="en" sz="800" dirty="0"/>
              <a:t>Weekly retrospectives</a:t>
            </a:r>
          </a:p>
          <a:p>
            <a:pPr marL="914400" lvl="1" indent="-228600" rtl="0">
              <a:lnSpc>
                <a:spcPct val="100000"/>
              </a:lnSpc>
              <a:spcBef>
                <a:spcPts val="0"/>
              </a:spcBef>
              <a:buFont typeface="Arial" charset="0"/>
              <a:buChar char="•"/>
            </a:pPr>
            <a:r>
              <a:rPr lang="en" sz="800" dirty="0"/>
              <a:t>Daily standup meetings</a:t>
            </a:r>
          </a:p>
          <a:p>
            <a:pPr marL="914400" lvl="1" indent="-228600" rtl="0">
              <a:lnSpc>
                <a:spcPct val="100000"/>
              </a:lnSpc>
              <a:spcBef>
                <a:spcPts val="0"/>
              </a:spcBef>
              <a:buFont typeface="Arial" charset="0"/>
              <a:buChar char="•"/>
            </a:pPr>
            <a:r>
              <a:rPr lang="en" sz="800" dirty="0"/>
              <a:t>Used slack for better communication</a:t>
            </a:r>
          </a:p>
          <a:p>
            <a:pPr marL="457200" lvl="0" indent="-228600" rtl="0">
              <a:lnSpc>
                <a:spcPct val="100000"/>
              </a:lnSpc>
              <a:spcBef>
                <a:spcPts val="0"/>
              </a:spcBef>
              <a:buFont typeface="Arial" charset="0"/>
              <a:buChar char="•"/>
            </a:pPr>
            <a:r>
              <a:rPr lang="en" sz="800" dirty="0"/>
              <a:t>We had 6 Sprints</a:t>
            </a:r>
          </a:p>
          <a:p>
            <a:pPr marL="914400" lvl="1" indent="-228600" rtl="0">
              <a:lnSpc>
                <a:spcPct val="100000"/>
              </a:lnSpc>
              <a:spcBef>
                <a:spcPts val="0"/>
              </a:spcBef>
              <a:buFont typeface="Arial" charset="0"/>
              <a:buChar char="•"/>
            </a:pPr>
            <a:r>
              <a:rPr lang="en" sz="800" dirty="0"/>
              <a:t>Sprint 1 -3  were working with </a:t>
            </a:r>
            <a:r>
              <a:rPr lang="en" sz="800" dirty="0" err="1"/>
              <a:t>Kivy</a:t>
            </a:r>
            <a:r>
              <a:rPr lang="en" sz="800" dirty="0"/>
              <a:t> and Python</a:t>
            </a:r>
          </a:p>
          <a:p>
            <a:pPr marL="914400" lvl="1" indent="-228600" rtl="0">
              <a:lnSpc>
                <a:spcPct val="100000"/>
              </a:lnSpc>
              <a:spcBef>
                <a:spcPts val="0"/>
              </a:spcBef>
              <a:buFont typeface="Arial" charset="0"/>
              <a:buChar char="•"/>
            </a:pPr>
            <a:r>
              <a:rPr lang="en" sz="800" dirty="0"/>
              <a:t>On the 4th sprint we switched from python and </a:t>
            </a:r>
            <a:r>
              <a:rPr lang="en" sz="800" dirty="0" err="1"/>
              <a:t>Kivy</a:t>
            </a:r>
            <a:r>
              <a:rPr lang="en" sz="800" dirty="0"/>
              <a:t> to QT and C++</a:t>
            </a:r>
          </a:p>
          <a:p>
            <a:pPr marL="914400" lvl="1" indent="-228600" rtl="0">
              <a:lnSpc>
                <a:spcPct val="100000"/>
              </a:lnSpc>
              <a:spcBef>
                <a:spcPts val="0"/>
              </a:spcBef>
              <a:buFont typeface="Arial" charset="0"/>
              <a:buChar char="•"/>
            </a:pPr>
            <a:r>
              <a:rPr lang="en" sz="800" dirty="0"/>
              <a:t>Sprints 4 and 5 we were getting the front end and the back end connected.</a:t>
            </a:r>
          </a:p>
          <a:p>
            <a:pPr marL="914400" lvl="1" indent="-228600" rtl="0">
              <a:lnSpc>
                <a:spcPct val="100000"/>
              </a:lnSpc>
              <a:spcBef>
                <a:spcPts val="0"/>
              </a:spcBef>
              <a:buFont typeface="Arial" charset="0"/>
              <a:buChar char="•"/>
            </a:pPr>
            <a:r>
              <a:rPr lang="en" sz="800" dirty="0"/>
              <a:t>Sprint 6 was refactoring and documentation.</a:t>
            </a:r>
          </a:p>
          <a:p>
            <a:pPr marL="457200" lvl="0" indent="-228600">
              <a:lnSpc>
                <a:spcPct val="100000"/>
              </a:lnSpc>
              <a:spcBef>
                <a:spcPts val="0"/>
              </a:spcBef>
              <a:buFont typeface="Arial" charset="0"/>
              <a:buChar char="•"/>
            </a:pPr>
            <a:r>
              <a:rPr lang="en" sz="800" dirty="0"/>
              <a:t>Greg was the project manager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
              <a:t>Requirements Analysis</a:t>
            </a:r>
          </a:p>
        </p:txBody>
      </p:sp>
      <p:sp>
        <p:nvSpPr>
          <p:cNvPr id="98" name="Shape 98"/>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marL="457200" lvl="0" indent="-228600" rtl="0">
              <a:spcBef>
                <a:spcPts val="0"/>
              </a:spcBef>
              <a:buFont typeface="Arial" charset="0"/>
              <a:buChar char="•"/>
            </a:pPr>
            <a:r>
              <a:rPr lang="en" sz="800" dirty="0"/>
              <a:t>Minimum Viable Product: </a:t>
            </a:r>
          </a:p>
          <a:p>
            <a:pPr marL="914400" lvl="1" indent="-228600" rtl="0">
              <a:spcBef>
                <a:spcPts val="0"/>
              </a:spcBef>
              <a:buFont typeface="Arial" charset="0"/>
              <a:buChar char="•"/>
            </a:pPr>
            <a:r>
              <a:rPr lang="en" sz="800" dirty="0"/>
              <a:t>UI </a:t>
            </a:r>
          </a:p>
          <a:p>
            <a:pPr marL="914400" lvl="1" indent="-228600" rtl="0">
              <a:spcBef>
                <a:spcPts val="0"/>
              </a:spcBef>
              <a:buFont typeface="Arial" charset="0"/>
              <a:buChar char="•"/>
            </a:pPr>
            <a:r>
              <a:rPr lang="en" sz="800" dirty="0"/>
              <a:t>Creating a Project</a:t>
            </a:r>
          </a:p>
          <a:p>
            <a:pPr marL="914400" lvl="1" indent="-228600" rtl="0">
              <a:spcBef>
                <a:spcPts val="0"/>
              </a:spcBef>
              <a:buFont typeface="Arial" charset="0"/>
              <a:buChar char="•"/>
            </a:pPr>
            <a:r>
              <a:rPr lang="en" sz="800" dirty="0"/>
              <a:t>Creating Tasks</a:t>
            </a:r>
          </a:p>
          <a:p>
            <a:pPr marL="914400" lvl="1" indent="-228600" rtl="0">
              <a:spcBef>
                <a:spcPts val="0"/>
              </a:spcBef>
              <a:buFont typeface="Arial" charset="0"/>
              <a:buChar char="•"/>
            </a:pPr>
            <a:r>
              <a:rPr lang="en" sz="800" dirty="0"/>
              <a:t>Deleting Projects</a:t>
            </a:r>
          </a:p>
          <a:p>
            <a:pPr marL="914400" lvl="1" indent="-228600" rtl="0">
              <a:spcBef>
                <a:spcPts val="0"/>
              </a:spcBef>
              <a:buFont typeface="Arial" charset="0"/>
              <a:buChar char="•"/>
            </a:pPr>
            <a:r>
              <a:rPr lang="en" sz="800" dirty="0"/>
              <a:t>Editing/Deleting Tasks</a:t>
            </a:r>
          </a:p>
          <a:p>
            <a:pPr marL="457200" lvl="0" indent="-228600" rtl="0">
              <a:spcBef>
                <a:spcPts val="0"/>
              </a:spcBef>
              <a:buFont typeface="Arial" charset="0"/>
              <a:buChar char="•"/>
            </a:pPr>
            <a:r>
              <a:rPr lang="en" sz="800" dirty="0"/>
              <a:t>What we would have worked on if we had more time: </a:t>
            </a:r>
          </a:p>
          <a:p>
            <a:pPr marL="914400" lvl="1" indent="-228600" rtl="0">
              <a:spcBef>
                <a:spcPts val="0"/>
              </a:spcBef>
              <a:buFont typeface="Arial" charset="0"/>
              <a:buChar char="•"/>
            </a:pPr>
            <a:r>
              <a:rPr lang="en" sz="800" dirty="0"/>
              <a:t>Calendar</a:t>
            </a:r>
          </a:p>
          <a:p>
            <a:pPr marL="914400" lvl="1" indent="-228600" rtl="0">
              <a:spcBef>
                <a:spcPts val="0"/>
              </a:spcBef>
              <a:buFont typeface="Arial" charset="0"/>
              <a:buChar char="•"/>
            </a:pPr>
            <a:r>
              <a:rPr lang="en" sz="800" dirty="0"/>
              <a:t>Drag and Drop of widgets</a:t>
            </a:r>
          </a:p>
          <a:p>
            <a:pPr marL="914400" lvl="1" indent="-228600" rtl="0">
              <a:spcBef>
                <a:spcPts val="0"/>
              </a:spcBef>
              <a:buFont typeface="Arial" charset="0"/>
              <a:buChar char="•"/>
            </a:pPr>
            <a:r>
              <a:rPr lang="en" sz="800" dirty="0"/>
              <a:t>Synchronization to a database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
              <a:t>Design</a:t>
            </a:r>
          </a:p>
        </p:txBody>
      </p:sp>
      <p:sp>
        <p:nvSpPr>
          <p:cNvPr id="104" name="Shape 104"/>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marL="457200" lvl="0" indent="-228600" rtl="0">
              <a:spcBef>
                <a:spcPts val="0"/>
              </a:spcBef>
            </a:pPr>
            <a:r>
              <a:rPr lang="en" dirty="0"/>
              <a:t>Singleton - project </a:t>
            </a:r>
            <a:r>
              <a:rPr lang="en" dirty="0" err="1"/>
              <a:t>utils</a:t>
            </a:r>
            <a:r>
              <a:rPr lang="en" dirty="0"/>
              <a:t> - creates a single instance of a project, and main window is a single instance of the main </a:t>
            </a:r>
            <a:r>
              <a:rPr lang="en" dirty="0" err="1"/>
              <a:t>ui</a:t>
            </a:r>
            <a:endParaRPr lang="en" dirty="0"/>
          </a:p>
          <a:p>
            <a:pPr marL="457200" lvl="0" indent="-228600" rtl="0">
              <a:spcBef>
                <a:spcPts val="0"/>
              </a:spcBef>
            </a:pPr>
            <a:r>
              <a:rPr lang="en" dirty="0"/>
              <a:t>Observer - project list model - watches for changes in both the </a:t>
            </a:r>
            <a:r>
              <a:rPr lang="en" dirty="0" err="1"/>
              <a:t>ui</a:t>
            </a:r>
            <a:r>
              <a:rPr lang="en" dirty="0"/>
              <a:t> and the singleton and reflects the changes in either</a:t>
            </a:r>
          </a:p>
          <a:p>
            <a:pPr marL="457200" lvl="0" indent="-228600" rtl="0">
              <a:spcBef>
                <a:spcPts val="0"/>
              </a:spcBef>
            </a:pPr>
            <a:r>
              <a:rPr lang="en" dirty="0"/>
              <a:t>Iterator - we use an iterator in project </a:t>
            </a:r>
            <a:r>
              <a:rPr lang="en" dirty="0" err="1"/>
              <a:t>utils</a:t>
            </a:r>
            <a:r>
              <a:rPr lang="en" dirty="0"/>
              <a:t> to find a project by name.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109" name="Shape 109"/>
          <p:cNvPicPr preferRelativeResize="0"/>
          <p:nvPr/>
        </p:nvPicPr>
        <p:blipFill>
          <a:blip r:embed="rId3">
            <a:alphaModFix/>
          </a:blip>
          <a:stretch>
            <a:fillRect/>
          </a:stretch>
        </p:blipFill>
        <p:spPr>
          <a:xfrm>
            <a:off x="84325" y="46850"/>
            <a:ext cx="7782048" cy="4834898"/>
          </a:xfrm>
          <a:prstGeom prst="rect">
            <a:avLst/>
          </a:prstGeom>
          <a:noFill/>
          <a:ln>
            <a:noFill/>
          </a:ln>
        </p:spPr>
      </p:pic>
      <p:sp>
        <p:nvSpPr>
          <p:cNvPr id="110" name="Shape 110"/>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
              <a:t>UML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
              <a:t>Implementation - ProjectUtils Class</a:t>
            </a:r>
          </a:p>
        </p:txBody>
      </p:sp>
      <p:sp>
        <p:nvSpPr>
          <p:cNvPr id="116" name="Shape 116"/>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lvl="0">
              <a:spcBef>
                <a:spcPts val="0"/>
              </a:spcBef>
              <a:buNone/>
            </a:pPr>
            <a:r>
              <a:rPr lang="en"/>
              <a:t>The ProjectUtils class allows only one instance of all projects. This is the major workhorse of our program. Here is one of our functions in the class:</a:t>
            </a:r>
          </a:p>
        </p:txBody>
      </p:sp>
      <p:pic>
        <p:nvPicPr>
          <p:cNvPr id="117" name="Shape 117"/>
          <p:cNvPicPr preferRelativeResize="0"/>
          <p:nvPr/>
        </p:nvPicPr>
        <p:blipFill>
          <a:blip r:embed="rId3">
            <a:alphaModFix/>
          </a:blip>
          <a:stretch>
            <a:fillRect/>
          </a:stretch>
        </p:blipFill>
        <p:spPr>
          <a:xfrm>
            <a:off x="311700" y="1923100"/>
            <a:ext cx="4457700" cy="2914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
              <a:t>Test Plan</a:t>
            </a:r>
          </a:p>
        </p:txBody>
      </p:sp>
      <p:sp>
        <p:nvSpPr>
          <p:cNvPr id="123" name="Shape 123"/>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lvl="0">
              <a:spcBef>
                <a:spcPts val="0"/>
              </a:spcBef>
              <a:buNone/>
            </a:pPr>
            <a:r>
              <a:rPr lang="en"/>
              <a:t>We did manual testing for all of our program. As a group we tested all of the functionality continuously as we developed and refactored. We made sure that in our code placed into our testing branch compiled and worked before merging feature branches into our main codebase.</a:t>
            </a: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276</Words>
  <Application>Microsoft Macintosh PowerPoint</Application>
  <PresentationFormat>On-screen Show (16:9)</PresentationFormat>
  <Paragraphs>40</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Roboto</vt:lpstr>
      <vt:lpstr>Arial</vt:lpstr>
      <vt:lpstr>geometric</vt:lpstr>
      <vt:lpstr>Monkey Manager</vt:lpstr>
      <vt:lpstr>Project Management</vt:lpstr>
      <vt:lpstr>Requirements Analysis</vt:lpstr>
      <vt:lpstr>Design</vt:lpstr>
      <vt:lpstr>UML</vt:lpstr>
      <vt:lpstr>Implementation - ProjectUtils Class</vt:lpstr>
      <vt:lpstr>Test Plan</vt:lpstr>
    </vt:vector>
  </TitlesOfParts>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Monkey Manager</dc:title>
  <cp:lastModifiedBy>Gregory Farinelli</cp:lastModifiedBy>
  <cp:revision>1</cp:revision>
  <dcterms:modified xsi:type="dcterms:W3CDTF">2016-11-30T03:57:30Z</dcterms:modified>
</cp:coreProperties>
</file>