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71" r:id="rId9"/>
    <p:sldId id="263" r:id="rId10"/>
    <p:sldId id="274" r:id="rId11"/>
    <p:sldId id="264" r:id="rId12"/>
    <p:sldId id="272" r:id="rId13"/>
    <p:sldId id="273" r:id="rId14"/>
    <p:sldId id="265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5BFE4-9452-4609-8943-3C160A29BF0B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E89A-62F6-465C-B6B8-A86ECA93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E89A-62F6-465C-B6B8-A86ECA938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62A8-B526-4B62-9852-0340738259C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3E5C-0B86-4534-BFF1-C597FFF5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" y="835169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パク　　）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4" y="1429052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PARK.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2313029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きむらさん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　 （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がくせい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）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3" y="2906912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KIMURA LÀ SINH VIÊN/HỌC SINH.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" y="3932104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ダニエル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（だにえる）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さん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は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（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はたち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）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5" y="4525987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 DANIEL THÌ 20 TUỔI.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695" y="125036"/>
            <a:ext cx="1023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KHẲNG ĐỊNH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： 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」です。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61" y="798467"/>
            <a:ext cx="984223" cy="504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92" y="2279843"/>
            <a:ext cx="1519720" cy="504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87" y="3932104"/>
            <a:ext cx="110935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2614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なまえ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）は（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きむら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1546497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 CỦA TÔI LÀ KIMURA.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2430474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の（しごと）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（かいしゃいん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6" y="3024357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NGHỀ NGHIỆP CỦA TÔI LÀ NVVP.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4049549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の（くに）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は（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にほん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4643432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TÔI LÀ NHẬT BẢN.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TRỢ TỪ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 SỞ HỮU 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ĐIỀU, SỰ , VIỆC 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57749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たんじょうび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）は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がつ　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にち）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7698" y="6368864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NHẬT CỦA TÔI LÀ THÁNG 2 NGÀY 15.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55" y="880255"/>
            <a:ext cx="1504339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373" y="925232"/>
            <a:ext cx="1504339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88" y="2381944"/>
            <a:ext cx="1065978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67" y="2448799"/>
            <a:ext cx="2205903" cy="5048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88" y="4049549"/>
            <a:ext cx="688473" cy="504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89" y="3978886"/>
            <a:ext cx="1232359" cy="5048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51" y="5793306"/>
            <a:ext cx="2285799" cy="504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27" y="5793306"/>
            <a:ext cx="233551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6523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こうこう　）の（　がくせ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　 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きょうし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3140406"/>
            <a:ext cx="6502336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SINH  / GIÁO VIÊN </a:t>
            </a:r>
            <a:r>
              <a:rPr lang="en-US" altLang="ja-JP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altLang="ja-JP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CẤP 3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4024383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FPT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だいがく　）の（　がくせい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6" y="4618266"/>
            <a:ext cx="650233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SINH  / GIÁO VIÊN </a:t>
            </a:r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FPT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564345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にほんごがっこう　）の（　がくせい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6237341"/>
            <a:ext cx="656944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SINH  / GIÁO VIÊN </a:t>
            </a:r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TIẾNG NHẬT.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VÀ TRẢ LỜI VỀ NGHỀ NGHIỆP 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" y="92208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おしごと　は？　　　｜　おしごと　は　なん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696" y="1504092"/>
            <a:ext cx="650233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BẠN LÀ GÌ?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4" y="2509821"/>
            <a:ext cx="1485427" cy="50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41" y="2564848"/>
            <a:ext cx="3989829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4" y="4042708"/>
            <a:ext cx="2349493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29" y="3953720"/>
            <a:ext cx="1666078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4" y="5572795"/>
            <a:ext cx="2919944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59" y="5643458"/>
            <a:ext cx="166607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6523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（かいしゃいん）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3140406"/>
            <a:ext cx="6502336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 NHÂN VIÊN CÔNG TY / NVVP.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24383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かい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しゃ）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の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（し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ゃいん）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6" y="4618266"/>
            <a:ext cx="650233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 VIÊN CỦA CÔNG TY FPT. 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564345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VIETTEL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かい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しゃ）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の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（し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ゃいん）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6237341"/>
            <a:ext cx="656944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NHÂN VIÊN CỦA CÔNG TY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VIETTEL. 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VÀ TRẢ LỜI VỀ NGHỀ NGHIỆP 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" y="92208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おしごと　は？　　　｜　おしごと　は　なん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696" y="1504092"/>
            <a:ext cx="650233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BẠN LÀ GÌ?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2555685"/>
            <a:ext cx="2105637" cy="504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4015220"/>
            <a:ext cx="2105637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51871"/>
            <a:ext cx="1328258" cy="50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5606807"/>
            <a:ext cx="3061982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51" y="5606807"/>
            <a:ext cx="134922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6523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え、 （か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いしゃいんじゃありま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ん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3140406"/>
            <a:ext cx="6502336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KHÔNG, TÔI KHÔNG PHẢI LÀ NHÂN VIÊN CÔNG TY.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3990827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え、 （が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くせい　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です）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5" y="4539984"/>
            <a:ext cx="650233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KHÔNG, TÔI LÀ HỌC SINH.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564345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え、 （き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ょうし　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です）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6237341"/>
            <a:ext cx="656944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KHÔNG, TÔI LÀ GIÁO VIÊN.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VÀ TRẢ LỜI VỀ NGHỀ NGHIỆP 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" y="92208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ワ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ンさんは　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かいしゃいん　ですか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696" y="1504092"/>
            <a:ext cx="650233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CÓ PHẢI LÀ NHÂN VIÊN CÔNG TY KHÔNG 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8" y="868601"/>
            <a:ext cx="3615653" cy="504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5" y="2494419"/>
            <a:ext cx="4647498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4" y="3939865"/>
            <a:ext cx="2516695" cy="50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3" y="5643458"/>
            <a:ext cx="251669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11" y="125461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お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く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　は？　         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    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おくには　どちら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808" y="184850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BẠN LÀ ĐÂU?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12" y="273247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（くに　は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   ベ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ナム　）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4807" y="332636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TÔI LÀ VIỆT NAM.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10" y="4150986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（くに　は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  か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んこ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く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7" y="471893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TÔI LÀ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 QUỐC.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VÀ TRẢ LỜI VỀ ĐẤT NƯỚC: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10" y="57749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（くに　は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 ち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ゅう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ごく　）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807" y="633277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TÔI LÀ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 QUỐC.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9" y="2711964"/>
            <a:ext cx="1602296" cy="504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8" y="4104025"/>
            <a:ext cx="1518407" cy="50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9" y="5683750"/>
            <a:ext cx="210563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11" y="125461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お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く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　は 　ア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メリカ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808" y="184850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BẠN LÀ USA PHẢI KHÔNG?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12" y="273247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いいえ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　 （　アメリカ  じゃありません　）。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4807" y="332636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KHÔNG, KHÔNG PHẢI LÀ USA.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10" y="4150986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いいえ、　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　にほん　です　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7" y="471893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KHÔNG,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 NHẬT BẢN.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VÀ TRẢ LỜI VỀ ĐẤT NƯỚC: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10" y="57749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いいえ、　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　ロシア　です　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807" y="633277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KHÔNG,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 NƯỚC NGA.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91" y="2661815"/>
            <a:ext cx="4387441" cy="504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65" y="4173904"/>
            <a:ext cx="2367756" cy="50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65" y="5740409"/>
            <a:ext cx="230064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11" y="125461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ワンさん　は　おいくつ　ですか。　｜　なんさい　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808" y="184850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 WAN THÌ BAO NHIÊU TUỔI?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12" y="273247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じゅっさい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4807" y="332636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 THÌ 11 TUỔI.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10" y="4150986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はっさい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7" y="471893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 8 TUỔI.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HỎI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altLang="ja-JP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なんさい　ですか｜おいくつ  ですか。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10" y="57749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じゅういっさい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807" y="633277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 11 TUỔI.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11" y="125461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ワンさん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　たんじょうび　は　いつ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808" y="184850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NHẬT CỦA WAN LÀ KHI NÀO?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12" y="273247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　しがつ　）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つ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たち）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4807" y="3326361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 THÁNG 4 NGÀY 1.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10" y="4150986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くがつ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（ここのか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7" y="471893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 THÁNG 9 NGÀY 9.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HỎI NGÀY SINH NHẬT </a:t>
            </a:r>
            <a:r>
              <a:rPr lang="en-US" altLang="ja-JP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たんじょうび　は　いつ　ですか。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10" y="57749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じゅういちがつ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（じゅうはちにち）です。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807" y="6332773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 THÁNG 11 NGÀY 18.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28" y="2626165"/>
            <a:ext cx="1342813" cy="504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6" y="2728030"/>
            <a:ext cx="1409350" cy="50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" y="4085700"/>
            <a:ext cx="1116606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12" y="4081252"/>
            <a:ext cx="1426994" cy="50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1" y="5757928"/>
            <a:ext cx="2436715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87" y="5683750"/>
            <a:ext cx="241327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868725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ク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（ぱく）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さ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ん は　 （かんこくじん） 　です。　　　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6" y="1462608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CHỊ PARK LÀ NGƯỜI HÀN QUỐC.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194120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マ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イ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（まい）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んは　 （ベトナムじん） 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4" y="2788003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MAI LÀ NGƯỜI VIỆT NAM.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3519515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メア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リ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（めあり）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ん　は　 （アメリカじん） 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6" y="4113398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MERRY LÀ NGƯỜI MỸ.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492041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きむらさん　は　 （にほんじん） 　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696" y="5514294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 KIMURA LÀ NGƯỜI NHẬT BẢN.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9685" y="75658"/>
            <a:ext cx="1023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QUỐC GIA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」じん　：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QUỐC GIA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45" y="846823"/>
            <a:ext cx="2136469" cy="5048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397" y="2163055"/>
            <a:ext cx="2136469" cy="504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31" y="3422113"/>
            <a:ext cx="2136469" cy="504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78" y="4915413"/>
            <a:ext cx="173935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868725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なまえ　）は？　　　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1462608"/>
            <a:ext cx="4572868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 BẠN LÀ (GÌ) 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194120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しごと　）は？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4" y="2788003"/>
            <a:ext cx="466811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BẠN LÀ ( GÌ ) 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3519515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くに　）は？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6" y="4113398"/>
            <a:ext cx="466811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BẠN LÀ LÀ ( ĐÂU ) ?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492041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たんじょうび　）は？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696" y="5514294"/>
            <a:ext cx="466811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NHẬT CỦA BẠN LÀ ( KHI NÀO) ?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910" y="162762"/>
            <a:ext cx="1146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HỎI LỬNG: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MUỐN HỎI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」は？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17" y="868725"/>
            <a:ext cx="1244281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05" y="2247776"/>
            <a:ext cx="1244281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26" y="3517429"/>
            <a:ext cx="773058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04" y="4872658"/>
            <a:ext cx="239217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90228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なまえ　）は 　 （　なん　） 　ですか。　　　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6" y="1496164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 BẠN LÀ GÌ?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8014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しごと　）は　 （　なん　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5" y="2974024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BẠN LÀ GÌ?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999216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くに　）は　 （　どちら　）ですか。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7" y="4593099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BẠN  THÌ LÀ  ĐÂU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3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HỎI CÓ TỪ HỎI :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お「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MUỐN HỎI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」は「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HỎI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」ですか。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3566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お（　たんじょうび　）は　 （　いつ　）ですか。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696" y="5950564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NHẬT CỦA BẠN THÌ LÀ KHI NÀO 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40" y="848875"/>
            <a:ext cx="1396682" cy="50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456" y="848875"/>
            <a:ext cx="984223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52" y="2275618"/>
            <a:ext cx="1396682" cy="50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56" y="2368887"/>
            <a:ext cx="984223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52" y="3923529"/>
            <a:ext cx="891944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83" y="3969637"/>
            <a:ext cx="1537896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5" y="5314443"/>
            <a:ext cx="2326461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9" y="5317382"/>
            <a:ext cx="130625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2744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ワンさん　は　 （ちゅうごくじん）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1521331"/>
            <a:ext cx="6284222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WAN LÀ NGƯỜI TRUNG QUỐC PHẢI KHÔNG?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40530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たなかさん　は　 （にほんじん）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6" y="2999191"/>
            <a:ext cx="628422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TANAKA LÀ NGƯỜI NHẬT PHẢI KHÔNG?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4024383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マイさん　は　 （ベトナムじん）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4618266"/>
            <a:ext cx="6284221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MAI  LÀ NGƯỜI VIỆT  PHẢI KHÔNG?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123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HỎI YES / NO 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MUỐN HỎI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」ですか。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41" y="925552"/>
            <a:ext cx="2494241" cy="504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45" y="2334645"/>
            <a:ext cx="1779778" cy="504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41" y="4024383"/>
            <a:ext cx="215868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5501" y="92744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（おくに） 　は　 （ちゅうごく）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1521331"/>
            <a:ext cx="6703672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ĐẤT NƯỚC CỦA BẠN LÀ TRUNG QUỐC PHẢI KHÔNG?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40530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（おしごと） 　は　 （かいしゃいん）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6" y="2999191"/>
            <a:ext cx="6946954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BẠN LÀ NHÂN VIÊN CÔNG TY PHẢI KHÔNG?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058467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（おなまえ） 　は　 （きむら） 　ですか。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4618266"/>
            <a:ext cx="6703671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 CỦA BẠN LÀ KIMURA PHẢI KHÔNG?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123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HỎI YES / NO 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MUỐN HỎI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」ですか。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75" y="936610"/>
            <a:ext cx="1076502" cy="50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21" y="897297"/>
            <a:ext cx="1803633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6" y="2342645"/>
            <a:ext cx="1426998" cy="50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66" y="2368729"/>
            <a:ext cx="2108433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6" y="4069006"/>
            <a:ext cx="1426998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67" y="4058467"/>
            <a:ext cx="103464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2744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（ワンさん） 　は　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ちゅうごく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じ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ん 　じゃありません）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193" y="1509459"/>
            <a:ext cx="6284222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WAN KHÔNG PHẢI LÀ NGƯỜI TRUNG QUỐC.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40530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（たなかさん） 　は　 （かんこくじん 　じゃありません）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192" y="2999191"/>
            <a:ext cx="628422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TANAKA KHÔNG PHẢI LÀ NGƯỜI HÀN QUỐC.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4024383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（マイさん） 　は　 （タイじん 　じゃありません）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194" y="4594523"/>
            <a:ext cx="6284221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MAI THÌ KHÔNG PHẢI LÀ NGƯỜI THÁI.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PHỦ ĐỊNH 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MUỐN PHỦ ĐỊNH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」じゃありません。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7" y="856785"/>
            <a:ext cx="1438626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08" y="850298"/>
            <a:ext cx="5413610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7" y="2392846"/>
            <a:ext cx="1849686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23" y="2358388"/>
            <a:ext cx="5044495" cy="5048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78" y="3993596"/>
            <a:ext cx="1437228" cy="504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07" y="3977463"/>
            <a:ext cx="438176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27448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（わたし） 　は　 （かいしゃいん　じゃありません）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193" y="1509459"/>
            <a:ext cx="6284222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THÌ KHÔNG PHẢI LÀ NHÂN VIÊN CÔNG TY.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405308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（わたし） 　は　 （がくせい　じゃありません）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192" y="2999191"/>
            <a:ext cx="628422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THÌ KHÔNG PHẢI LÀ HỌC SINH.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4024383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（わたし） 　は　 （きょうし　じゃありません） 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194" y="4594523"/>
            <a:ext cx="6284221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THÌ KHÔNG PHẢI LÀ GIÁO VIÊN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PHỦ ĐỊNH 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MUỐN PHỦ ĐỊNH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」じゃありません。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3" y="868383"/>
            <a:ext cx="1051334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12" y="896682"/>
            <a:ext cx="4975984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3" y="2405308"/>
            <a:ext cx="1051334" cy="5048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89" y="2414470"/>
            <a:ext cx="4330032" cy="504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3" y="4014409"/>
            <a:ext cx="1051334" cy="5048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12" y="4042708"/>
            <a:ext cx="427130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2614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こうこう　）の（　きょうし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97" y="1546497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GIÁO VIÊN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 TRƯỜNG CẤP </a:t>
            </a:r>
            <a:r>
              <a:rPr lang="en-US" altLang="ja-JP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2430474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FPT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だいがく　）の（　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がくせい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696" y="3024357"/>
            <a:ext cx="6079635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VIÊN CỦA ĐẠI HỌC FPT.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4049549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 は　 （　</a:t>
            </a:r>
            <a:r>
              <a:rPr lang="en-US" altLang="ja-JP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かいしゃ　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の（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しゃいん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98" y="4643432"/>
            <a:ext cx="6079633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TÔI LÀ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 VIÊN CỦA CÔNG TY FPT.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1202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TRỢ TỪ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774981"/>
            <a:ext cx="1144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ワ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ンさん　 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　 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（にほんご　がっこう　）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の（　</a:t>
            </a:r>
            <a:r>
              <a:rPr lang="ja-JP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がくせい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）です。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7697" y="6368864"/>
            <a:ext cx="6158387" cy="489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 WAN LÀ HỌC SINH CỦA TRƯỜNG NHẬT NGỮ.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74" y="915912"/>
            <a:ext cx="1504339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542" y="907474"/>
            <a:ext cx="1796599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34" y="2453393"/>
            <a:ext cx="2185131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12" y="2381944"/>
            <a:ext cx="1757494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34" y="4002045"/>
            <a:ext cx="2185131" cy="5048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13" y="3908334"/>
            <a:ext cx="1757494" cy="609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3" y="5793306"/>
            <a:ext cx="3240746" cy="5048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B33541-402B-4183-926E-AB4ED39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423" y="5668624"/>
            <a:ext cx="185554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1147</Words>
  <Application>Microsoft Office PowerPoint</Application>
  <PresentationFormat>Widescreen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游ゴシック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2022-09-27T04:35:26Z</dcterms:created>
  <dcterms:modified xsi:type="dcterms:W3CDTF">2022-09-30T18:20:14Z</dcterms:modified>
</cp:coreProperties>
</file>