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2303-992F-4978-B9AE-44DA9191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0E411-1A07-4CFA-8435-D443005C8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B9C2-B3ED-45AB-9964-7D209CAE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1D80-E0DF-4FE1-89CA-F18388C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2DC9-49B0-4A36-9AA7-F843E5D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747-98F8-40BD-8B08-06E7BC0E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B8F32-7CDC-48B9-B5F5-115D6FBA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1941-21C5-45DA-9E61-E09DC7D1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8DB9-E803-4069-9BDF-95D0C34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5A89-8F65-4254-AABF-D73C0C1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C07AD-EF40-4ADF-B9E0-C58EC4C2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4DCE-B110-4B20-82D3-0E3E7479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826D-A0F2-44F3-8A85-DAA34317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E729-F528-4386-B42C-5A7599A2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B537-D653-4CF3-BFA0-DE51ECC2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DED5-7AF4-43E1-804D-898FC05C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0F28-794D-4C3C-95F0-039EE0B9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26EC-9C66-4AD9-985C-5AEE4B0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8754-82CE-473F-9BA1-B48256A7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6C86-0189-4898-BE37-8489A2D5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D257-4C55-4C9A-9BCD-59FF00C3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A50D-D39D-4A51-8EF0-78C05F3F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5C46-26F2-42C9-95CD-FAFF274D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78A3-EC7B-4B9F-A676-3AA38B42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8A51-91A7-4DE3-8781-6700E9E0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C515-8263-4902-A2D2-EF36CC9B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0197-F48F-4D51-8746-D3C3E796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A9C59-9294-4AAB-90ED-C71EA479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04D9-D7DA-440E-B22F-6C238202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74CE-53CF-4C71-9ECE-7417A6E5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11AC-4117-4997-966E-3AE34F4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F9F-832B-417B-89E6-CF3FFAA4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E65A-176E-4041-B0D5-D5C2B29D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D5C3-AFFA-4622-86EA-E320D0985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ECB5A-96CB-4078-9029-EDFA8B3AD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03D5A-F510-44D7-9566-82EA39F03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54D78-EBD2-4778-94C2-BCDD00D9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D9D14-EEAC-47B6-B12F-95C7A51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03D1E-2339-47A2-A4AB-3EFB29CE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FBB1-25C5-41D5-A16B-7054F498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AF2A6-5B76-4902-9D76-DF8CE16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8ADCB-9106-4EF4-B6D0-EE83F9B5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566F0-1C5E-448B-9019-9240013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76B3C-437A-41AE-98CE-80AB1892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3E0F-EBE1-45D3-91FE-D30E5C04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08FD6-7655-410A-9AB9-5AACDCC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0218-CC21-490A-ACF1-466B3BD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71AF-56A4-455E-977D-23112BAA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4B77-8131-457C-88B4-4116B4AE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554E-DC27-4F9B-B311-2E2E398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D2CB-DEAC-456E-91C3-20B14D5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D2626-4E9D-4309-A02B-2E8D9649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A115-5622-41FB-ADDC-FA64A2CB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6DFC-0770-4A61-9F6A-8339EC418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C39E-79B6-4494-BC0B-DB165398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73BF-16AD-4FFF-8571-9ED1B82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8825-BC46-49FB-B0C2-BBB6E43F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9911-3E4D-48AB-AC98-BC5320AD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0AE9D-161C-4E61-90D9-CFE6C30A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BAED-26AB-4D8E-AB61-0D6A14D5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DA09-C455-4EF8-8436-6B595348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DA7E-B934-4F26-8D36-27CE5DB04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A732-07E8-4226-B825-28FD93EDA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0F6A-764A-41C4-B11A-F1312A85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EE75-8FAB-4D66-9E6D-F12CB92A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F95B7620-67B5-40F2-A112-2FD2A7B7FAD0}"/>
              </a:ext>
            </a:extLst>
          </p:cNvPr>
          <p:cNvSpPr/>
          <p:nvPr/>
        </p:nvSpPr>
        <p:spPr>
          <a:xfrm rot="20801688">
            <a:off x="9226493" y="1661918"/>
            <a:ext cx="545284" cy="687892"/>
          </a:xfrm>
          <a:prstGeom prst="curvedDownArrow">
            <a:avLst>
              <a:gd name="adj1" fmla="val 25000"/>
              <a:gd name="adj2" fmla="val 50000"/>
              <a:gd name="adj3" fmla="val 3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72AB2187-B30B-4E6E-8F2C-BE77B8C8A18F}"/>
              </a:ext>
            </a:extLst>
          </p:cNvPr>
          <p:cNvSpPr/>
          <p:nvPr/>
        </p:nvSpPr>
        <p:spPr>
          <a:xfrm rot="2520926">
            <a:off x="6851805" y="3485628"/>
            <a:ext cx="545284" cy="687892"/>
          </a:xfrm>
          <a:prstGeom prst="curvedDownArrow">
            <a:avLst>
              <a:gd name="adj1" fmla="val 25000"/>
              <a:gd name="adj2" fmla="val 50000"/>
              <a:gd name="adj3" fmla="val 3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D28CE8C1-1032-41B8-84BD-65E2C7982334}"/>
              </a:ext>
            </a:extLst>
          </p:cNvPr>
          <p:cNvSpPr/>
          <p:nvPr/>
        </p:nvSpPr>
        <p:spPr>
          <a:xfrm rot="5138523" flipV="1">
            <a:off x="5567495" y="964233"/>
            <a:ext cx="545284" cy="687892"/>
          </a:xfrm>
          <a:prstGeom prst="curvedDownArrow">
            <a:avLst>
              <a:gd name="adj1" fmla="val 25000"/>
              <a:gd name="adj2" fmla="val 50000"/>
              <a:gd name="adj3" fmla="val 3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FDC9D-DA08-46F2-95B7-A47D08D008EC}"/>
              </a:ext>
            </a:extLst>
          </p:cNvPr>
          <p:cNvSpPr/>
          <p:nvPr/>
        </p:nvSpPr>
        <p:spPr>
          <a:xfrm>
            <a:off x="3473042" y="1300294"/>
            <a:ext cx="4815281" cy="22230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Top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E766C-2E58-4232-BAF2-D0BDA51C756E}"/>
              </a:ext>
            </a:extLst>
          </p:cNvPr>
          <p:cNvCxnSpPr/>
          <p:nvPr/>
        </p:nvCxnSpPr>
        <p:spPr>
          <a:xfrm flipV="1">
            <a:off x="5830349" y="511728"/>
            <a:ext cx="0" cy="18204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B4B58-09BB-49A4-8F03-B499689D110B}"/>
              </a:ext>
            </a:extLst>
          </p:cNvPr>
          <p:cNvCxnSpPr/>
          <p:nvPr/>
        </p:nvCxnSpPr>
        <p:spPr>
          <a:xfrm flipV="1">
            <a:off x="5840136" y="3280095"/>
            <a:ext cx="0" cy="18204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0BDB-523D-446D-92B4-B3A03AA656D5}"/>
              </a:ext>
            </a:extLst>
          </p:cNvPr>
          <p:cNvCxnSpPr>
            <a:cxnSpLocks/>
          </p:cNvCxnSpPr>
          <p:nvPr/>
        </p:nvCxnSpPr>
        <p:spPr>
          <a:xfrm flipH="1">
            <a:off x="1691259" y="2969701"/>
            <a:ext cx="1948692" cy="3103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490A56-F475-4122-9907-5B126350CA83}"/>
              </a:ext>
            </a:extLst>
          </p:cNvPr>
          <p:cNvCxnSpPr>
            <a:cxnSpLocks/>
          </p:cNvCxnSpPr>
          <p:nvPr/>
        </p:nvCxnSpPr>
        <p:spPr>
          <a:xfrm flipH="1" flipV="1">
            <a:off x="6172201" y="3060584"/>
            <a:ext cx="1631658" cy="11297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75B39-E86D-4327-B4FE-714F40A4EABA}"/>
              </a:ext>
            </a:extLst>
          </p:cNvPr>
          <p:cNvCxnSpPr>
            <a:cxnSpLocks/>
          </p:cNvCxnSpPr>
          <p:nvPr/>
        </p:nvCxnSpPr>
        <p:spPr>
          <a:xfrm flipH="1" flipV="1">
            <a:off x="3404884" y="994096"/>
            <a:ext cx="1631658" cy="11297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1AED5-2D0F-486A-994C-0EDC56A52D0E}"/>
              </a:ext>
            </a:extLst>
          </p:cNvPr>
          <p:cNvCxnSpPr>
            <a:cxnSpLocks/>
          </p:cNvCxnSpPr>
          <p:nvPr/>
        </p:nvCxnSpPr>
        <p:spPr>
          <a:xfrm flipH="1">
            <a:off x="8107784" y="1816214"/>
            <a:ext cx="1948692" cy="3103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15D0B5-AFB9-4F50-BDFC-C7EF9E931512}"/>
              </a:ext>
            </a:extLst>
          </p:cNvPr>
          <p:cNvSpPr txBox="1"/>
          <p:nvPr/>
        </p:nvSpPr>
        <p:spPr>
          <a:xfrm>
            <a:off x="9823508" y="1300294"/>
            <a:ext cx="5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60E1-E1F5-40EB-A428-90D5C933F1D8}"/>
              </a:ext>
            </a:extLst>
          </p:cNvPr>
          <p:cNvSpPr txBox="1"/>
          <p:nvPr/>
        </p:nvSpPr>
        <p:spPr>
          <a:xfrm>
            <a:off x="7599027" y="3690934"/>
            <a:ext cx="5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B313A-C6B4-43DF-8E03-940699AF0E54}"/>
              </a:ext>
            </a:extLst>
          </p:cNvPr>
          <p:cNvSpPr txBox="1"/>
          <p:nvPr/>
        </p:nvSpPr>
        <p:spPr>
          <a:xfrm>
            <a:off x="5840136" y="511728"/>
            <a:ext cx="54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Z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E0680-328B-4AF1-9496-34C9973DCC1E}"/>
              </a:ext>
            </a:extLst>
          </p:cNvPr>
          <p:cNvSpPr/>
          <p:nvPr/>
        </p:nvSpPr>
        <p:spPr>
          <a:xfrm>
            <a:off x="5760440" y="1363428"/>
            <a:ext cx="123629" cy="112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C73DB-57CC-4830-B224-F796CE354A16}"/>
              </a:ext>
            </a:extLst>
          </p:cNvPr>
          <p:cNvSpPr/>
          <p:nvPr/>
        </p:nvSpPr>
        <p:spPr>
          <a:xfrm rot="1940267">
            <a:off x="7206307" y="3773100"/>
            <a:ext cx="123629" cy="112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93326F-CB16-47FC-A195-697EFAAD22CA}"/>
              </a:ext>
            </a:extLst>
          </p:cNvPr>
          <p:cNvSpPr/>
          <p:nvPr/>
        </p:nvSpPr>
        <p:spPr>
          <a:xfrm rot="20253968">
            <a:off x="9516008" y="1835530"/>
            <a:ext cx="123629" cy="112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6193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Mittenburg, Kaiser H</dc:creator>
  <cp:lastModifiedBy>Mittenburg, Kaiser H</cp:lastModifiedBy>
  <cp:revision>1</cp:revision>
  <dcterms:created xsi:type="dcterms:W3CDTF">2018-10-17T21:38:14Z</dcterms:created>
  <dcterms:modified xsi:type="dcterms:W3CDTF">2018-10-17T21:45:13Z</dcterms:modified>
</cp:coreProperties>
</file>