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" d="100"/>
          <a:sy n="10" d="100"/>
        </p:scale>
        <p:origin x="3198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0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B291-4D62-4EF6-AEFC-F6B29DA87F01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EFDC-3483-4444-9F0C-5EF98B3E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371235" y="-4890978"/>
            <a:ext cx="10167011" cy="10663730"/>
            <a:chOff x="371235" y="-4890978"/>
            <a:chExt cx="10167011" cy="10663730"/>
          </a:xfrm>
        </p:grpSpPr>
        <p:grpSp>
          <p:nvGrpSpPr>
            <p:cNvPr id="82" name="Group 81"/>
            <p:cNvGrpSpPr/>
            <p:nvPr/>
          </p:nvGrpSpPr>
          <p:grpSpPr>
            <a:xfrm>
              <a:off x="371235" y="-4890978"/>
              <a:ext cx="8897721" cy="10351900"/>
              <a:chOff x="371235" y="-4890978"/>
              <a:chExt cx="8897721" cy="103519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371376" y="-1835572"/>
                <a:ext cx="1531028" cy="2354231"/>
                <a:chOff x="7251869" y="810136"/>
                <a:chExt cx="1531028" cy="2354231"/>
              </a:xfrm>
            </p:grpSpPr>
            <p:pic>
              <p:nvPicPr>
                <p:cNvPr id="48" name="Picture 4" descr="Image result for phone mockup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5" t="9637" r="30341" b="8926"/>
                <a:stretch/>
              </p:blipFill>
              <p:spPr bwMode="auto">
                <a:xfrm>
                  <a:off x="7251869" y="810136"/>
                  <a:ext cx="1143453" cy="23542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" name="Group 5"/>
                <p:cNvGrpSpPr/>
                <p:nvPr/>
              </p:nvGrpSpPr>
              <p:grpSpPr>
                <a:xfrm>
                  <a:off x="7413679" y="1098034"/>
                  <a:ext cx="1369218" cy="1454947"/>
                  <a:chOff x="3186566" y="989679"/>
                  <a:chExt cx="1369218" cy="1454947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186566" y="989679"/>
                    <a:ext cx="8858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Sign up</a:t>
                    </a: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86566" y="1364725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Username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86566" y="1580716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Password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03234" y="1781565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Email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203234" y="1982414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Weight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203234" y="2198405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Height</a:t>
                    </a:r>
                  </a:p>
                </p:txBody>
              </p:sp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3873823" y="-680823"/>
                <a:ext cx="1567372" cy="2354231"/>
                <a:chOff x="3670300" y="2090769"/>
                <a:chExt cx="1567372" cy="2354231"/>
              </a:xfrm>
            </p:grpSpPr>
            <p:pic>
              <p:nvPicPr>
                <p:cNvPr id="26" name="Picture 4" descr="Image result for phone mockup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5" t="9637" r="30341" b="8926"/>
                <a:stretch/>
              </p:blipFill>
              <p:spPr bwMode="auto">
                <a:xfrm>
                  <a:off x="3670300" y="2090769"/>
                  <a:ext cx="1143453" cy="23542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7" name="Group 26"/>
                <p:cNvGrpSpPr/>
                <p:nvPr/>
              </p:nvGrpSpPr>
              <p:grpSpPr>
                <a:xfrm>
                  <a:off x="3829672" y="2511867"/>
                  <a:ext cx="1408000" cy="1345177"/>
                  <a:chOff x="3139903" y="1003566"/>
                  <a:chExt cx="1408000" cy="1345177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152430" y="1003566"/>
                    <a:ext cx="88582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Create\Join Group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3139903" y="1913009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Group Name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195353" y="2102522"/>
                    <a:ext cx="13525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Password</a:t>
                    </a:r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5378450" y="-4890978"/>
                <a:ext cx="1610178" cy="2354231"/>
                <a:chOff x="5632450" y="-2947878"/>
                <a:chExt cx="1610178" cy="2354231"/>
              </a:xfrm>
            </p:grpSpPr>
            <p:pic>
              <p:nvPicPr>
                <p:cNvPr id="50" name="Picture 4" descr="Image result for phone mockup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5" t="9637" r="30341" b="8926"/>
                <a:stretch/>
              </p:blipFill>
              <p:spPr bwMode="auto">
                <a:xfrm>
                  <a:off x="5632450" y="-2947878"/>
                  <a:ext cx="1143453" cy="23542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/>
                <p:cNvSpPr txBox="1"/>
                <p:nvPr/>
              </p:nvSpPr>
              <p:spPr>
                <a:xfrm>
                  <a:off x="5890078" y="-2455747"/>
                  <a:ext cx="885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Login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890078" y="-2080701"/>
                  <a:ext cx="13525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Username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888264" y="-1771774"/>
                  <a:ext cx="13525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Password</a:t>
                  </a:r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  <a:stCxn id="50" idx="2"/>
                <a:endCxn id="48" idx="0"/>
              </p:cNvCxnSpPr>
              <p:nvPr/>
            </p:nvCxnSpPr>
            <p:spPr>
              <a:xfrm>
                <a:off x="5950177" y="-2536747"/>
                <a:ext cx="992926" cy="701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cxnSpLocks/>
                <a:stCxn id="50" idx="2"/>
                <a:endCxn id="26" idx="0"/>
              </p:cNvCxnSpPr>
              <p:nvPr/>
            </p:nvCxnSpPr>
            <p:spPr>
              <a:xfrm flipH="1">
                <a:off x="4445550" y="-2536747"/>
                <a:ext cx="1504627" cy="18559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  <a:stCxn id="48" idx="1"/>
                <a:endCxn id="26" idx="3"/>
              </p:cNvCxnSpPr>
              <p:nvPr/>
            </p:nvCxnSpPr>
            <p:spPr>
              <a:xfrm flipH="1">
                <a:off x="5017276" y="-658456"/>
                <a:ext cx="1354100" cy="1154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2444735" y="3082890"/>
                <a:ext cx="1143453" cy="2354231"/>
                <a:chOff x="2887658" y="4094078"/>
                <a:chExt cx="1143453" cy="2354231"/>
              </a:xfrm>
            </p:grpSpPr>
            <p:pic>
              <p:nvPicPr>
                <p:cNvPr id="58" name="Picture 4" descr="Image result for phone mockup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5" t="9637" r="30341" b="8926"/>
                <a:stretch/>
              </p:blipFill>
              <p:spPr bwMode="auto">
                <a:xfrm>
                  <a:off x="2887658" y="4094078"/>
                  <a:ext cx="1143453" cy="23542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3086100" y="48768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user1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73400" y="5211716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user2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073400" y="5507796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user3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3107755" y="4380195"/>
                  <a:ext cx="9233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Group Name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8125503" y="2482727"/>
                <a:ext cx="1143453" cy="2354231"/>
                <a:chOff x="7374389" y="3338231"/>
                <a:chExt cx="1143453" cy="2354231"/>
              </a:xfrm>
            </p:grpSpPr>
            <p:pic>
              <p:nvPicPr>
                <p:cNvPr id="57" name="Picture 4" descr="Image result for phone mockup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5" t="9637" r="30341" b="8926"/>
                <a:stretch/>
              </p:blipFill>
              <p:spPr bwMode="auto">
                <a:xfrm>
                  <a:off x="7374389" y="3338231"/>
                  <a:ext cx="1143453" cy="23542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7558540" y="3764951"/>
                  <a:ext cx="907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 1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492203" y="4192180"/>
                  <a:ext cx="90782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Band</a:t>
                  </a:r>
                </a:p>
                <a:p>
                  <a:pPr algn="ctr"/>
                  <a:r>
                    <a:rPr lang="en-US" dirty="0"/>
                    <a:t>Data Info</a:t>
                  </a:r>
                </a:p>
              </p:txBody>
            </p:sp>
          </p:grpSp>
          <p:cxnSp>
            <p:nvCxnSpPr>
              <p:cNvPr id="65" name="Straight Arrow Connector 64"/>
              <p:cNvCxnSpPr>
                <a:stCxn id="26" idx="2"/>
                <a:endCxn id="58" idx="0"/>
              </p:cNvCxnSpPr>
              <p:nvPr/>
            </p:nvCxnSpPr>
            <p:spPr>
              <a:xfrm flipH="1">
                <a:off x="3016462" y="1673408"/>
                <a:ext cx="1429088" cy="1409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cxnSpLocks/>
                <a:stCxn id="26" idx="2"/>
                <a:endCxn id="57" idx="0"/>
              </p:cNvCxnSpPr>
              <p:nvPr/>
            </p:nvCxnSpPr>
            <p:spPr>
              <a:xfrm>
                <a:off x="4445550" y="1673408"/>
                <a:ext cx="4251680" cy="809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Image result for clOUD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4937" y="2374583"/>
                <a:ext cx="2570520" cy="2570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2" name="Straight Arrow Connector 71"/>
              <p:cNvCxnSpPr>
                <a:cxnSpLocks/>
                <a:stCxn id="57" idx="1"/>
                <a:endCxn id="1030" idx="3"/>
              </p:cNvCxnSpPr>
              <p:nvPr/>
            </p:nvCxnSpPr>
            <p:spPr>
              <a:xfrm flipH="1">
                <a:off x="7195457" y="3659843"/>
                <a:ext cx="930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cxnSpLocks/>
                <a:stCxn id="1030" idx="1"/>
                <a:endCxn id="58" idx="3"/>
              </p:cNvCxnSpPr>
              <p:nvPr/>
            </p:nvCxnSpPr>
            <p:spPr>
              <a:xfrm flipH="1">
                <a:off x="3588188" y="3659843"/>
                <a:ext cx="1036749" cy="600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5003061" y="3637476"/>
                <a:ext cx="21194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Monitor &amp; Analyze</a:t>
                </a:r>
              </a:p>
              <a:p>
                <a:r>
                  <a:rPr lang="en-US" dirty="0"/>
                  <a:t>Fluid loss</a:t>
                </a:r>
                <a:endParaRPr lang="en-US" dirty="0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71235" y="3106691"/>
                <a:ext cx="1143453" cy="2354231"/>
                <a:chOff x="2887658" y="4094078"/>
                <a:chExt cx="1143453" cy="2354231"/>
              </a:xfrm>
            </p:grpSpPr>
            <p:pic>
              <p:nvPicPr>
                <p:cNvPr id="84" name="Picture 4" descr="Image result for phone mockup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5" t="9637" r="30341" b="8926"/>
                <a:stretch/>
              </p:blipFill>
              <p:spPr bwMode="auto">
                <a:xfrm>
                  <a:off x="2887658" y="4094078"/>
                  <a:ext cx="1143453" cy="23542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3107755" y="4380195"/>
                  <a:ext cx="9233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User1 Chart</a:t>
                  </a:r>
                </a:p>
              </p:txBody>
            </p:sp>
          </p:grpSp>
          <p:cxnSp>
            <p:nvCxnSpPr>
              <p:cNvPr id="89" name="Straight Arrow Connector 88"/>
              <p:cNvCxnSpPr>
                <a:cxnSpLocks/>
                <a:stCxn id="58" idx="1"/>
                <a:endCxn id="84" idx="3"/>
              </p:cNvCxnSpPr>
              <p:nvPr/>
            </p:nvCxnSpPr>
            <p:spPr>
              <a:xfrm flipH="1">
                <a:off x="1514688" y="4260006"/>
                <a:ext cx="930047" cy="23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2" name="Picture 8" descr="Image result for chart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676" y="4102633"/>
                <a:ext cx="787950" cy="78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122090" y="1732333"/>
              <a:ext cx="2208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Join Group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77338" y="2065399"/>
              <a:ext cx="2208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Group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330168" y="4836958"/>
              <a:ext cx="2208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26967" y="5403420"/>
              <a:ext cx="2208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4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92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5</cp:revision>
  <dcterms:created xsi:type="dcterms:W3CDTF">2017-01-15T18:30:40Z</dcterms:created>
  <dcterms:modified xsi:type="dcterms:W3CDTF">2017-01-15T22:55:12Z</dcterms:modified>
</cp:coreProperties>
</file>