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Play"/>
      <p:regular r:id="rId30"/>
      <p:bold r:id="rId31"/>
    </p:embeddedFont>
    <p:embeddedFont>
      <p:font typeface="EB Garamond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At1khxdVlo4P9U0N0yTu+J0lj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-bold.fntdata"/><Relationship Id="rId30" Type="http://schemas.openxmlformats.org/officeDocument/2006/relationships/font" Target="fonts/Play-regular.fntdata"/><Relationship Id="rId11" Type="http://schemas.openxmlformats.org/officeDocument/2006/relationships/slide" Target="slides/slide7.xml"/><Relationship Id="rId33" Type="http://schemas.openxmlformats.org/officeDocument/2006/relationships/font" Target="fonts/EBGaramond-bold.fntdata"/><Relationship Id="rId10" Type="http://schemas.openxmlformats.org/officeDocument/2006/relationships/slide" Target="slides/slide6.xml"/><Relationship Id="rId32" Type="http://schemas.openxmlformats.org/officeDocument/2006/relationships/font" Target="fonts/EBGaramond-regular.fntdata"/><Relationship Id="rId13" Type="http://schemas.openxmlformats.org/officeDocument/2006/relationships/slide" Target="slides/slide9.xml"/><Relationship Id="rId35" Type="http://schemas.openxmlformats.org/officeDocument/2006/relationships/font" Target="fonts/EBGaramond-boldItalic.fntdata"/><Relationship Id="rId12" Type="http://schemas.openxmlformats.org/officeDocument/2006/relationships/slide" Target="slides/slide8.xml"/><Relationship Id="rId34" Type="http://schemas.openxmlformats.org/officeDocument/2006/relationships/font" Target="fonts/EBGaramond-italic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269b0364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269b036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269b0364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269b036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269b0364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269b036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269b0364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269b036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269b0364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269b036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269b0364b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269b0364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269b0364b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269b0364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269b0364b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269b0364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269b0364b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269b0364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u="sng">
                <a:latin typeface="Alfa Slab One"/>
                <a:ea typeface="Alfa Slab One"/>
                <a:cs typeface="Alfa Slab One"/>
                <a:sym typeface="Alfa Slab One"/>
              </a:rPr>
              <a:t>Update Presentation</a:t>
            </a:r>
            <a:endParaRPr u="sng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Peggy Lewis, </a:t>
            </a: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Spenser Morey, and Benjamin Bruyns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3C5E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48208"/>
            <a:ext cx="10905066" cy="556158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71" y="643467"/>
            <a:ext cx="10561258" cy="557106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11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2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94" name="Google Shape;194;p12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12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71" y="643467"/>
            <a:ext cx="10561258" cy="557106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23" y="643467"/>
            <a:ext cx="10611553" cy="557106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1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4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217" name="Google Shape;217;p14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4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278" y="643467"/>
            <a:ext cx="10511443" cy="557106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23" y="643467"/>
            <a:ext cx="10611553" cy="557106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225" y="152400"/>
            <a:ext cx="8435548" cy="6553202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31269b0364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8488"/>
            <a:ext cx="11887201" cy="5961014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31269b0364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88" y="152400"/>
            <a:ext cx="9948815" cy="6553199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31269b0364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775" y="152400"/>
            <a:ext cx="5548462" cy="655320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92" name="Google Shape;92;p2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21" y="643466"/>
            <a:ext cx="10611557" cy="557106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1269b0364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250" y="152400"/>
            <a:ext cx="7695503" cy="6553202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31269b0364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00" y="1991000"/>
            <a:ext cx="3714750" cy="2324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g31269b0364b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350" y="1524800"/>
            <a:ext cx="7261324" cy="342490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31269b0364b_2_25"/>
          <p:cNvPicPr preferRelativeResize="0"/>
          <p:nvPr/>
        </p:nvPicPr>
        <p:blipFill rotWithShape="1">
          <a:blip r:embed="rId3">
            <a:alphaModFix/>
          </a:blip>
          <a:srcRect b="11342" l="0" r="0" t="5442"/>
          <a:stretch/>
        </p:blipFill>
        <p:spPr>
          <a:xfrm>
            <a:off x="5498950" y="1663737"/>
            <a:ext cx="4315550" cy="35305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4" name="Google Shape;264;g31269b0364b_2_25"/>
          <p:cNvPicPr preferRelativeResize="0"/>
          <p:nvPr/>
        </p:nvPicPr>
        <p:blipFill rotWithShape="1">
          <a:blip r:embed="rId4">
            <a:alphaModFix/>
          </a:blip>
          <a:srcRect b="2156" l="0" r="3381" t="2840"/>
          <a:stretch/>
        </p:blipFill>
        <p:spPr>
          <a:xfrm>
            <a:off x="1383100" y="315838"/>
            <a:ext cx="2869325" cy="6226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31269b0364b_2_32"/>
          <p:cNvPicPr preferRelativeResize="0"/>
          <p:nvPr/>
        </p:nvPicPr>
        <p:blipFill rotWithShape="1">
          <a:blip r:embed="rId3">
            <a:alphaModFix/>
          </a:blip>
          <a:srcRect b="0" l="0" r="0" t="10754"/>
          <a:stretch/>
        </p:blipFill>
        <p:spPr>
          <a:xfrm>
            <a:off x="781050" y="845975"/>
            <a:ext cx="10629900" cy="49133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31269b0364b_2_38"/>
          <p:cNvPicPr preferRelativeResize="0"/>
          <p:nvPr/>
        </p:nvPicPr>
        <p:blipFill rotWithShape="1">
          <a:blip r:embed="rId3">
            <a:alphaModFix/>
          </a:blip>
          <a:srcRect b="0" l="0" r="0" t="10754"/>
          <a:stretch/>
        </p:blipFill>
        <p:spPr>
          <a:xfrm>
            <a:off x="781050" y="845975"/>
            <a:ext cx="10629900" cy="491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31269b0364b_2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3" y="529187"/>
            <a:ext cx="12034074" cy="57996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269b0364b_2_4"/>
          <p:cNvSpPr txBox="1"/>
          <p:nvPr>
            <p:ph type="ctrTitle"/>
          </p:nvPr>
        </p:nvSpPr>
        <p:spPr>
          <a:xfrm>
            <a:off x="1524000" y="1951405"/>
            <a:ext cx="9144000" cy="19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Thank you!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277" y="643466"/>
            <a:ext cx="10511446" cy="557106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15" name="Google Shape;115;p4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4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71" y="643467"/>
            <a:ext cx="10561258" cy="557106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69" y="643466"/>
            <a:ext cx="10561262" cy="557106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6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38" name="Google Shape;138;p6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6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69" y="643466"/>
            <a:ext cx="10561262" cy="557106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21" y="643466"/>
            <a:ext cx="10611557" cy="557106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3C5E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716364"/>
            <a:ext cx="10905066" cy="542527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9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66" name="Google Shape;166;p9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9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69" y="643466"/>
            <a:ext cx="10561262" cy="557106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FFFFFF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2024-11-06T04:40:07Z</dcterms:created>
  <dc:creator>Lewis, Peggy S.</dc:creator>
</cp:coreProperties>
</file>