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bcf7c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bcf7c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bcf7c9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bcf7c9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0bcf7c9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0bcf7c9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bcf7c9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bcf7c9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1cd748a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1cd748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bcf7c9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0bcf7c9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AllEvently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Bruyns, Lewis, &amp; Morey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r>
              <a:rPr lang="en"/>
              <a:t> Requirements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Sign-up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Accounts enabled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Password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Password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Email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Requirements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Create/Edit Events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Guest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vs Private events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Event Chat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Event Invitation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Customizability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Invitation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Responsive Design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Expansion from base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Requirements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Chat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Invitation Customizability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Risky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Dangerous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Design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Interesting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