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0" r:id="rId5"/>
  </p:sldMasterIdLst>
  <p:notesMasterIdLst>
    <p:notesMasterId r:id="rId6"/>
  </p:notesMasterIdLst>
  <p:sldIdLst>
    <p:sldId id="256" r:id="rId7"/>
  </p:sldIdLst>
  <p:sldSz cy="38404800" cx="384048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2925">
          <p15:clr>
            <a:srgbClr val="747775"/>
          </p15:clr>
        </p15:guide>
        <p15:guide id="2" orient="horz" pos="21000">
          <p15:clr>
            <a:srgbClr val="747775"/>
          </p15:clr>
        </p15:guide>
      </p15:sldGuideLst>
    </p:ext>
    <p:ext uri="GoogleSlidesCustomDataVersion2">
      <go:slidesCustomData xmlns:go="http://customooxmlschemas.google.com/" r:id="rId8" roundtripDataSignature="AMtx7miOiax/9MSuQQuuwbEJOLkbFjkM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925"/>
        <p:guide pos="21000" orient="horz"/>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16c0f4e324_3_75: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316c0f4e324_3_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316c0f4e324_3_7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2640330" y="2044708"/>
            <a:ext cx="33124140" cy="74231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body"/>
          </p:nvPr>
        </p:nvSpPr>
        <p:spPr>
          <a:xfrm rot="5400000">
            <a:off x="7018654" y="5845176"/>
            <a:ext cx="24367493" cy="3312414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75" name="Google Shape;75;p12"/>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15350808" y="14177329"/>
            <a:ext cx="32546293" cy="8281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p:nvPr>
            <p:ph idx="1" type="body"/>
          </p:nvPr>
        </p:nvSpPr>
        <p:spPr>
          <a:xfrm rot="5400000">
            <a:off x="-1451292" y="6136324"/>
            <a:ext cx="32546293" cy="2436304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81" name="Google Shape;81;p13"/>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g316c0f4e324_3_6"/>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g316c0f4e324_3_6"/>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g316c0f4e324_3_6"/>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4" name="Shape 94"/>
        <p:cNvGrpSpPr/>
        <p:nvPr/>
      </p:nvGrpSpPr>
      <p:grpSpPr>
        <a:xfrm>
          <a:off x="0" y="0"/>
          <a:ext cx="0" cy="0"/>
          <a:chOff x="0" y="0"/>
          <a:chExt cx="0" cy="0"/>
        </a:xfrm>
      </p:grpSpPr>
      <p:sp>
        <p:nvSpPr>
          <p:cNvPr id="95" name="Google Shape;95;g316c0f4e324_3_10"/>
          <p:cNvSpPr txBox="1"/>
          <p:nvPr>
            <p:ph type="ctrTitle"/>
          </p:nvPr>
        </p:nvSpPr>
        <p:spPr>
          <a:xfrm>
            <a:off x="2880360" y="6285233"/>
            <a:ext cx="32644080" cy="1337056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5200"/>
              <a:buFont typeface="Calibri"/>
              <a:buNone/>
              <a:defRPr sz="25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g316c0f4e324_3_10"/>
          <p:cNvSpPr txBox="1"/>
          <p:nvPr>
            <p:ph idx="1" type="subTitle"/>
          </p:nvPr>
        </p:nvSpPr>
        <p:spPr>
          <a:xfrm>
            <a:off x="4800600" y="20171413"/>
            <a:ext cx="28803600" cy="9272267"/>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4200"/>
              </a:spcBef>
              <a:spcAft>
                <a:spcPts val="0"/>
              </a:spcAft>
              <a:buClr>
                <a:schemeClr val="dk1"/>
              </a:buClr>
              <a:buSzPts val="10080"/>
              <a:buNone/>
              <a:defRPr sz="10080"/>
            </a:lvl1pPr>
            <a:lvl2pPr lvl="1" algn="ctr">
              <a:lnSpc>
                <a:spcPct val="90000"/>
              </a:lnSpc>
              <a:spcBef>
                <a:spcPts val="2100"/>
              </a:spcBef>
              <a:spcAft>
                <a:spcPts val="0"/>
              </a:spcAft>
              <a:buClr>
                <a:schemeClr val="dk1"/>
              </a:buClr>
              <a:buSzPts val="8400"/>
              <a:buNone/>
              <a:defRPr sz="8400"/>
            </a:lvl2pPr>
            <a:lvl3pPr lvl="2" algn="ctr">
              <a:lnSpc>
                <a:spcPct val="90000"/>
              </a:lnSpc>
              <a:spcBef>
                <a:spcPts val="2100"/>
              </a:spcBef>
              <a:spcAft>
                <a:spcPts val="0"/>
              </a:spcAft>
              <a:buClr>
                <a:schemeClr val="dk1"/>
              </a:buClr>
              <a:buSzPts val="7560"/>
              <a:buNone/>
              <a:defRPr sz="7560"/>
            </a:lvl3pPr>
            <a:lvl4pPr lvl="3" algn="ctr">
              <a:lnSpc>
                <a:spcPct val="90000"/>
              </a:lnSpc>
              <a:spcBef>
                <a:spcPts val="2100"/>
              </a:spcBef>
              <a:spcAft>
                <a:spcPts val="0"/>
              </a:spcAft>
              <a:buClr>
                <a:schemeClr val="dk1"/>
              </a:buClr>
              <a:buSzPts val="6720"/>
              <a:buNone/>
              <a:defRPr sz="6719"/>
            </a:lvl4pPr>
            <a:lvl5pPr lvl="4" algn="ctr">
              <a:lnSpc>
                <a:spcPct val="90000"/>
              </a:lnSpc>
              <a:spcBef>
                <a:spcPts val="2100"/>
              </a:spcBef>
              <a:spcAft>
                <a:spcPts val="0"/>
              </a:spcAft>
              <a:buClr>
                <a:schemeClr val="dk1"/>
              </a:buClr>
              <a:buSzPts val="6720"/>
              <a:buNone/>
              <a:defRPr sz="6719"/>
            </a:lvl5pPr>
            <a:lvl6pPr lvl="5" algn="ctr">
              <a:lnSpc>
                <a:spcPct val="90000"/>
              </a:lnSpc>
              <a:spcBef>
                <a:spcPts val="2100"/>
              </a:spcBef>
              <a:spcAft>
                <a:spcPts val="0"/>
              </a:spcAft>
              <a:buClr>
                <a:schemeClr val="dk1"/>
              </a:buClr>
              <a:buSzPts val="6720"/>
              <a:buNone/>
              <a:defRPr sz="6719"/>
            </a:lvl6pPr>
            <a:lvl7pPr lvl="6" algn="ctr">
              <a:lnSpc>
                <a:spcPct val="90000"/>
              </a:lnSpc>
              <a:spcBef>
                <a:spcPts val="2100"/>
              </a:spcBef>
              <a:spcAft>
                <a:spcPts val="0"/>
              </a:spcAft>
              <a:buClr>
                <a:schemeClr val="dk1"/>
              </a:buClr>
              <a:buSzPts val="6720"/>
              <a:buNone/>
              <a:defRPr sz="6719"/>
            </a:lvl7pPr>
            <a:lvl8pPr lvl="7" algn="ctr">
              <a:lnSpc>
                <a:spcPct val="90000"/>
              </a:lnSpc>
              <a:spcBef>
                <a:spcPts val="2100"/>
              </a:spcBef>
              <a:spcAft>
                <a:spcPts val="0"/>
              </a:spcAft>
              <a:buClr>
                <a:schemeClr val="dk1"/>
              </a:buClr>
              <a:buSzPts val="6720"/>
              <a:buNone/>
              <a:defRPr sz="6719"/>
            </a:lvl8pPr>
            <a:lvl9pPr lvl="8" algn="ctr">
              <a:lnSpc>
                <a:spcPct val="90000"/>
              </a:lnSpc>
              <a:spcBef>
                <a:spcPts val="2100"/>
              </a:spcBef>
              <a:spcAft>
                <a:spcPts val="0"/>
              </a:spcAft>
              <a:buClr>
                <a:schemeClr val="dk1"/>
              </a:buClr>
              <a:buSzPts val="6720"/>
              <a:buNone/>
              <a:defRPr sz="6719"/>
            </a:lvl9pPr>
          </a:lstStyle>
          <a:p/>
        </p:txBody>
      </p:sp>
      <p:sp>
        <p:nvSpPr>
          <p:cNvPr id="97" name="Google Shape;97;g316c0f4e324_3_10"/>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g316c0f4e324_3_10"/>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g316c0f4e324_3_10"/>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0" name="Shape 100"/>
        <p:cNvGrpSpPr/>
        <p:nvPr/>
      </p:nvGrpSpPr>
      <p:grpSpPr>
        <a:xfrm>
          <a:off x="0" y="0"/>
          <a:ext cx="0" cy="0"/>
          <a:chOff x="0" y="0"/>
          <a:chExt cx="0" cy="0"/>
        </a:xfrm>
      </p:grpSpPr>
      <p:sp>
        <p:nvSpPr>
          <p:cNvPr id="101" name="Google Shape;101;g316c0f4e324_3_16"/>
          <p:cNvSpPr txBox="1"/>
          <p:nvPr>
            <p:ph type="title"/>
          </p:nvPr>
        </p:nvSpPr>
        <p:spPr>
          <a:xfrm>
            <a:off x="2640330" y="2044708"/>
            <a:ext cx="33124140" cy="74231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g316c0f4e324_3_16"/>
          <p:cNvSpPr txBox="1"/>
          <p:nvPr>
            <p:ph idx="1" type="body"/>
          </p:nvPr>
        </p:nvSpPr>
        <p:spPr>
          <a:xfrm>
            <a:off x="2640330" y="10223500"/>
            <a:ext cx="33124140" cy="243674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103" name="Google Shape;103;g316c0f4e324_3_16"/>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g316c0f4e324_3_16"/>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g316c0f4e324_3_16"/>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6" name="Shape 106"/>
        <p:cNvGrpSpPr/>
        <p:nvPr/>
      </p:nvGrpSpPr>
      <p:grpSpPr>
        <a:xfrm>
          <a:off x="0" y="0"/>
          <a:ext cx="0" cy="0"/>
          <a:chOff x="0" y="0"/>
          <a:chExt cx="0" cy="0"/>
        </a:xfrm>
      </p:grpSpPr>
      <p:sp>
        <p:nvSpPr>
          <p:cNvPr id="107" name="Google Shape;107;g316c0f4e324_3_22"/>
          <p:cNvSpPr txBox="1"/>
          <p:nvPr>
            <p:ph type="title"/>
          </p:nvPr>
        </p:nvSpPr>
        <p:spPr>
          <a:xfrm>
            <a:off x="2620330" y="9574541"/>
            <a:ext cx="33124140" cy="1597532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5200"/>
              <a:buFont typeface="Calibri"/>
              <a:buNone/>
              <a:defRPr sz="25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g316c0f4e324_3_22"/>
          <p:cNvSpPr txBox="1"/>
          <p:nvPr>
            <p:ph idx="1" type="body"/>
          </p:nvPr>
        </p:nvSpPr>
        <p:spPr>
          <a:xfrm>
            <a:off x="2620330" y="25701001"/>
            <a:ext cx="33124140" cy="840104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10080"/>
              <a:buNone/>
              <a:defRPr sz="10080">
                <a:solidFill>
                  <a:schemeClr val="dk1"/>
                </a:solidFill>
              </a:defRPr>
            </a:lvl1pPr>
            <a:lvl2pPr indent="-228600" lvl="1" marL="914400" algn="l">
              <a:lnSpc>
                <a:spcPct val="90000"/>
              </a:lnSpc>
              <a:spcBef>
                <a:spcPts val="2100"/>
              </a:spcBef>
              <a:spcAft>
                <a:spcPts val="0"/>
              </a:spcAft>
              <a:buClr>
                <a:srgbClr val="888888"/>
              </a:buClr>
              <a:buSzPts val="8400"/>
              <a:buNone/>
              <a:defRPr sz="8400">
                <a:solidFill>
                  <a:srgbClr val="888888"/>
                </a:solidFill>
              </a:defRPr>
            </a:lvl2pPr>
            <a:lvl3pPr indent="-228600" lvl="2" marL="1371600" algn="l">
              <a:lnSpc>
                <a:spcPct val="90000"/>
              </a:lnSpc>
              <a:spcBef>
                <a:spcPts val="2100"/>
              </a:spcBef>
              <a:spcAft>
                <a:spcPts val="0"/>
              </a:spcAft>
              <a:buClr>
                <a:srgbClr val="888888"/>
              </a:buClr>
              <a:buSzPts val="7560"/>
              <a:buNone/>
              <a:defRPr sz="7560">
                <a:solidFill>
                  <a:srgbClr val="888888"/>
                </a:solidFill>
              </a:defRPr>
            </a:lvl3pPr>
            <a:lvl4pPr indent="-228600" lvl="3" marL="1828800" algn="l">
              <a:lnSpc>
                <a:spcPct val="90000"/>
              </a:lnSpc>
              <a:spcBef>
                <a:spcPts val="2100"/>
              </a:spcBef>
              <a:spcAft>
                <a:spcPts val="0"/>
              </a:spcAft>
              <a:buClr>
                <a:srgbClr val="888888"/>
              </a:buClr>
              <a:buSzPts val="6720"/>
              <a:buNone/>
              <a:defRPr sz="6719">
                <a:solidFill>
                  <a:srgbClr val="888888"/>
                </a:solidFill>
              </a:defRPr>
            </a:lvl4pPr>
            <a:lvl5pPr indent="-228600" lvl="4" marL="2286000" algn="l">
              <a:lnSpc>
                <a:spcPct val="90000"/>
              </a:lnSpc>
              <a:spcBef>
                <a:spcPts val="2100"/>
              </a:spcBef>
              <a:spcAft>
                <a:spcPts val="0"/>
              </a:spcAft>
              <a:buClr>
                <a:srgbClr val="888888"/>
              </a:buClr>
              <a:buSzPts val="6720"/>
              <a:buNone/>
              <a:defRPr sz="6719">
                <a:solidFill>
                  <a:srgbClr val="888888"/>
                </a:solidFill>
              </a:defRPr>
            </a:lvl5pPr>
            <a:lvl6pPr indent="-228600" lvl="5" marL="2743200" algn="l">
              <a:lnSpc>
                <a:spcPct val="90000"/>
              </a:lnSpc>
              <a:spcBef>
                <a:spcPts val="2100"/>
              </a:spcBef>
              <a:spcAft>
                <a:spcPts val="0"/>
              </a:spcAft>
              <a:buClr>
                <a:srgbClr val="888888"/>
              </a:buClr>
              <a:buSzPts val="6720"/>
              <a:buNone/>
              <a:defRPr sz="6719">
                <a:solidFill>
                  <a:srgbClr val="888888"/>
                </a:solidFill>
              </a:defRPr>
            </a:lvl6pPr>
            <a:lvl7pPr indent="-228600" lvl="6" marL="3200400" algn="l">
              <a:lnSpc>
                <a:spcPct val="90000"/>
              </a:lnSpc>
              <a:spcBef>
                <a:spcPts val="2100"/>
              </a:spcBef>
              <a:spcAft>
                <a:spcPts val="0"/>
              </a:spcAft>
              <a:buClr>
                <a:srgbClr val="888888"/>
              </a:buClr>
              <a:buSzPts val="6720"/>
              <a:buNone/>
              <a:defRPr sz="6719">
                <a:solidFill>
                  <a:srgbClr val="888888"/>
                </a:solidFill>
              </a:defRPr>
            </a:lvl7pPr>
            <a:lvl8pPr indent="-228600" lvl="7" marL="3657600" algn="l">
              <a:lnSpc>
                <a:spcPct val="90000"/>
              </a:lnSpc>
              <a:spcBef>
                <a:spcPts val="2100"/>
              </a:spcBef>
              <a:spcAft>
                <a:spcPts val="0"/>
              </a:spcAft>
              <a:buClr>
                <a:srgbClr val="888888"/>
              </a:buClr>
              <a:buSzPts val="6720"/>
              <a:buNone/>
              <a:defRPr sz="6719">
                <a:solidFill>
                  <a:srgbClr val="888888"/>
                </a:solidFill>
              </a:defRPr>
            </a:lvl8pPr>
            <a:lvl9pPr indent="-228600" lvl="8" marL="4114800" algn="l">
              <a:lnSpc>
                <a:spcPct val="90000"/>
              </a:lnSpc>
              <a:spcBef>
                <a:spcPts val="2100"/>
              </a:spcBef>
              <a:spcAft>
                <a:spcPts val="0"/>
              </a:spcAft>
              <a:buClr>
                <a:srgbClr val="888888"/>
              </a:buClr>
              <a:buSzPts val="6720"/>
              <a:buNone/>
              <a:defRPr sz="6719">
                <a:solidFill>
                  <a:srgbClr val="888888"/>
                </a:solidFill>
              </a:defRPr>
            </a:lvl9pPr>
          </a:lstStyle>
          <a:p/>
        </p:txBody>
      </p:sp>
      <p:sp>
        <p:nvSpPr>
          <p:cNvPr id="109" name="Google Shape;109;g316c0f4e324_3_22"/>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g316c0f4e324_3_22"/>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g316c0f4e324_3_22"/>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2" name="Shape 112"/>
        <p:cNvGrpSpPr/>
        <p:nvPr/>
      </p:nvGrpSpPr>
      <p:grpSpPr>
        <a:xfrm>
          <a:off x="0" y="0"/>
          <a:ext cx="0" cy="0"/>
          <a:chOff x="0" y="0"/>
          <a:chExt cx="0" cy="0"/>
        </a:xfrm>
      </p:grpSpPr>
      <p:sp>
        <p:nvSpPr>
          <p:cNvPr id="113" name="Google Shape;113;g316c0f4e324_3_28"/>
          <p:cNvSpPr txBox="1"/>
          <p:nvPr>
            <p:ph type="title"/>
          </p:nvPr>
        </p:nvSpPr>
        <p:spPr>
          <a:xfrm>
            <a:off x="2640330" y="2044708"/>
            <a:ext cx="33124140" cy="74231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g316c0f4e324_3_28"/>
          <p:cNvSpPr txBox="1"/>
          <p:nvPr>
            <p:ph idx="1" type="body"/>
          </p:nvPr>
        </p:nvSpPr>
        <p:spPr>
          <a:xfrm>
            <a:off x="2640330" y="10223500"/>
            <a:ext cx="16322040" cy="243674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115" name="Google Shape;115;g316c0f4e324_3_28"/>
          <p:cNvSpPr txBox="1"/>
          <p:nvPr>
            <p:ph idx="2" type="body"/>
          </p:nvPr>
        </p:nvSpPr>
        <p:spPr>
          <a:xfrm>
            <a:off x="19442430" y="10223500"/>
            <a:ext cx="16322040" cy="243674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116" name="Google Shape;116;g316c0f4e324_3_28"/>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g316c0f4e324_3_28"/>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g316c0f4e324_3_28"/>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9" name="Shape 119"/>
        <p:cNvGrpSpPr/>
        <p:nvPr/>
      </p:nvGrpSpPr>
      <p:grpSpPr>
        <a:xfrm>
          <a:off x="0" y="0"/>
          <a:ext cx="0" cy="0"/>
          <a:chOff x="0" y="0"/>
          <a:chExt cx="0" cy="0"/>
        </a:xfrm>
      </p:grpSpPr>
      <p:sp>
        <p:nvSpPr>
          <p:cNvPr id="120" name="Google Shape;120;g316c0f4e324_3_35"/>
          <p:cNvSpPr txBox="1"/>
          <p:nvPr>
            <p:ph type="title"/>
          </p:nvPr>
        </p:nvSpPr>
        <p:spPr>
          <a:xfrm>
            <a:off x="2645332" y="2044708"/>
            <a:ext cx="33124140" cy="74231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g316c0f4e324_3_35"/>
          <p:cNvSpPr txBox="1"/>
          <p:nvPr>
            <p:ph idx="1" type="body"/>
          </p:nvPr>
        </p:nvSpPr>
        <p:spPr>
          <a:xfrm>
            <a:off x="2645336" y="9414513"/>
            <a:ext cx="16247028" cy="461390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10080"/>
              <a:buNone/>
              <a:defRPr b="1" sz="10080"/>
            </a:lvl1pPr>
            <a:lvl2pPr indent="-228600" lvl="1" marL="914400" algn="l">
              <a:lnSpc>
                <a:spcPct val="90000"/>
              </a:lnSpc>
              <a:spcBef>
                <a:spcPts val="2100"/>
              </a:spcBef>
              <a:spcAft>
                <a:spcPts val="0"/>
              </a:spcAft>
              <a:buClr>
                <a:schemeClr val="dk1"/>
              </a:buClr>
              <a:buSzPts val="8400"/>
              <a:buNone/>
              <a:defRPr b="1" sz="8400"/>
            </a:lvl2pPr>
            <a:lvl3pPr indent="-228600" lvl="2" marL="1371600" algn="l">
              <a:lnSpc>
                <a:spcPct val="90000"/>
              </a:lnSpc>
              <a:spcBef>
                <a:spcPts val="2100"/>
              </a:spcBef>
              <a:spcAft>
                <a:spcPts val="0"/>
              </a:spcAft>
              <a:buClr>
                <a:schemeClr val="dk1"/>
              </a:buClr>
              <a:buSzPts val="7560"/>
              <a:buNone/>
              <a:defRPr b="1" sz="7560"/>
            </a:lvl3pPr>
            <a:lvl4pPr indent="-228600" lvl="3" marL="1828800" algn="l">
              <a:lnSpc>
                <a:spcPct val="90000"/>
              </a:lnSpc>
              <a:spcBef>
                <a:spcPts val="2100"/>
              </a:spcBef>
              <a:spcAft>
                <a:spcPts val="0"/>
              </a:spcAft>
              <a:buClr>
                <a:schemeClr val="dk1"/>
              </a:buClr>
              <a:buSzPts val="6720"/>
              <a:buNone/>
              <a:defRPr b="1" sz="6719"/>
            </a:lvl4pPr>
            <a:lvl5pPr indent="-228600" lvl="4" marL="2286000" algn="l">
              <a:lnSpc>
                <a:spcPct val="90000"/>
              </a:lnSpc>
              <a:spcBef>
                <a:spcPts val="2100"/>
              </a:spcBef>
              <a:spcAft>
                <a:spcPts val="0"/>
              </a:spcAft>
              <a:buClr>
                <a:schemeClr val="dk1"/>
              </a:buClr>
              <a:buSzPts val="6720"/>
              <a:buNone/>
              <a:defRPr b="1" sz="6719"/>
            </a:lvl5pPr>
            <a:lvl6pPr indent="-228600" lvl="5" marL="2743200" algn="l">
              <a:lnSpc>
                <a:spcPct val="90000"/>
              </a:lnSpc>
              <a:spcBef>
                <a:spcPts val="2100"/>
              </a:spcBef>
              <a:spcAft>
                <a:spcPts val="0"/>
              </a:spcAft>
              <a:buClr>
                <a:schemeClr val="dk1"/>
              </a:buClr>
              <a:buSzPts val="6720"/>
              <a:buNone/>
              <a:defRPr b="1" sz="6719"/>
            </a:lvl6pPr>
            <a:lvl7pPr indent="-228600" lvl="6" marL="3200400" algn="l">
              <a:lnSpc>
                <a:spcPct val="90000"/>
              </a:lnSpc>
              <a:spcBef>
                <a:spcPts val="2100"/>
              </a:spcBef>
              <a:spcAft>
                <a:spcPts val="0"/>
              </a:spcAft>
              <a:buClr>
                <a:schemeClr val="dk1"/>
              </a:buClr>
              <a:buSzPts val="6720"/>
              <a:buNone/>
              <a:defRPr b="1" sz="6719"/>
            </a:lvl7pPr>
            <a:lvl8pPr indent="-228600" lvl="7" marL="3657600" algn="l">
              <a:lnSpc>
                <a:spcPct val="90000"/>
              </a:lnSpc>
              <a:spcBef>
                <a:spcPts val="2100"/>
              </a:spcBef>
              <a:spcAft>
                <a:spcPts val="0"/>
              </a:spcAft>
              <a:buClr>
                <a:schemeClr val="dk1"/>
              </a:buClr>
              <a:buSzPts val="6720"/>
              <a:buNone/>
              <a:defRPr b="1" sz="6719"/>
            </a:lvl8pPr>
            <a:lvl9pPr indent="-228600" lvl="8" marL="4114800" algn="l">
              <a:lnSpc>
                <a:spcPct val="90000"/>
              </a:lnSpc>
              <a:spcBef>
                <a:spcPts val="2100"/>
              </a:spcBef>
              <a:spcAft>
                <a:spcPts val="0"/>
              </a:spcAft>
              <a:buClr>
                <a:schemeClr val="dk1"/>
              </a:buClr>
              <a:buSzPts val="6720"/>
              <a:buNone/>
              <a:defRPr b="1" sz="6719"/>
            </a:lvl9pPr>
          </a:lstStyle>
          <a:p/>
        </p:txBody>
      </p:sp>
      <p:sp>
        <p:nvSpPr>
          <p:cNvPr id="122" name="Google Shape;122;g316c0f4e324_3_35"/>
          <p:cNvSpPr txBox="1"/>
          <p:nvPr>
            <p:ph idx="2" type="body"/>
          </p:nvPr>
        </p:nvSpPr>
        <p:spPr>
          <a:xfrm>
            <a:off x="2645336" y="14028420"/>
            <a:ext cx="16247028" cy="206336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123" name="Google Shape;123;g316c0f4e324_3_35"/>
          <p:cNvSpPr txBox="1"/>
          <p:nvPr>
            <p:ph idx="3" type="body"/>
          </p:nvPr>
        </p:nvSpPr>
        <p:spPr>
          <a:xfrm>
            <a:off x="19442432" y="9414513"/>
            <a:ext cx="16327042" cy="461390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10080"/>
              <a:buNone/>
              <a:defRPr b="1" sz="10080"/>
            </a:lvl1pPr>
            <a:lvl2pPr indent="-228600" lvl="1" marL="914400" algn="l">
              <a:lnSpc>
                <a:spcPct val="90000"/>
              </a:lnSpc>
              <a:spcBef>
                <a:spcPts val="2100"/>
              </a:spcBef>
              <a:spcAft>
                <a:spcPts val="0"/>
              </a:spcAft>
              <a:buClr>
                <a:schemeClr val="dk1"/>
              </a:buClr>
              <a:buSzPts val="8400"/>
              <a:buNone/>
              <a:defRPr b="1" sz="8400"/>
            </a:lvl2pPr>
            <a:lvl3pPr indent="-228600" lvl="2" marL="1371600" algn="l">
              <a:lnSpc>
                <a:spcPct val="90000"/>
              </a:lnSpc>
              <a:spcBef>
                <a:spcPts val="2100"/>
              </a:spcBef>
              <a:spcAft>
                <a:spcPts val="0"/>
              </a:spcAft>
              <a:buClr>
                <a:schemeClr val="dk1"/>
              </a:buClr>
              <a:buSzPts val="7560"/>
              <a:buNone/>
              <a:defRPr b="1" sz="7560"/>
            </a:lvl3pPr>
            <a:lvl4pPr indent="-228600" lvl="3" marL="1828800" algn="l">
              <a:lnSpc>
                <a:spcPct val="90000"/>
              </a:lnSpc>
              <a:spcBef>
                <a:spcPts val="2100"/>
              </a:spcBef>
              <a:spcAft>
                <a:spcPts val="0"/>
              </a:spcAft>
              <a:buClr>
                <a:schemeClr val="dk1"/>
              </a:buClr>
              <a:buSzPts val="6720"/>
              <a:buNone/>
              <a:defRPr b="1" sz="6719"/>
            </a:lvl4pPr>
            <a:lvl5pPr indent="-228600" lvl="4" marL="2286000" algn="l">
              <a:lnSpc>
                <a:spcPct val="90000"/>
              </a:lnSpc>
              <a:spcBef>
                <a:spcPts val="2100"/>
              </a:spcBef>
              <a:spcAft>
                <a:spcPts val="0"/>
              </a:spcAft>
              <a:buClr>
                <a:schemeClr val="dk1"/>
              </a:buClr>
              <a:buSzPts val="6720"/>
              <a:buNone/>
              <a:defRPr b="1" sz="6719"/>
            </a:lvl5pPr>
            <a:lvl6pPr indent="-228600" lvl="5" marL="2743200" algn="l">
              <a:lnSpc>
                <a:spcPct val="90000"/>
              </a:lnSpc>
              <a:spcBef>
                <a:spcPts val="2100"/>
              </a:spcBef>
              <a:spcAft>
                <a:spcPts val="0"/>
              </a:spcAft>
              <a:buClr>
                <a:schemeClr val="dk1"/>
              </a:buClr>
              <a:buSzPts val="6720"/>
              <a:buNone/>
              <a:defRPr b="1" sz="6719"/>
            </a:lvl6pPr>
            <a:lvl7pPr indent="-228600" lvl="6" marL="3200400" algn="l">
              <a:lnSpc>
                <a:spcPct val="90000"/>
              </a:lnSpc>
              <a:spcBef>
                <a:spcPts val="2100"/>
              </a:spcBef>
              <a:spcAft>
                <a:spcPts val="0"/>
              </a:spcAft>
              <a:buClr>
                <a:schemeClr val="dk1"/>
              </a:buClr>
              <a:buSzPts val="6720"/>
              <a:buNone/>
              <a:defRPr b="1" sz="6719"/>
            </a:lvl7pPr>
            <a:lvl8pPr indent="-228600" lvl="7" marL="3657600" algn="l">
              <a:lnSpc>
                <a:spcPct val="90000"/>
              </a:lnSpc>
              <a:spcBef>
                <a:spcPts val="2100"/>
              </a:spcBef>
              <a:spcAft>
                <a:spcPts val="0"/>
              </a:spcAft>
              <a:buClr>
                <a:schemeClr val="dk1"/>
              </a:buClr>
              <a:buSzPts val="6720"/>
              <a:buNone/>
              <a:defRPr b="1" sz="6719"/>
            </a:lvl8pPr>
            <a:lvl9pPr indent="-228600" lvl="8" marL="4114800" algn="l">
              <a:lnSpc>
                <a:spcPct val="90000"/>
              </a:lnSpc>
              <a:spcBef>
                <a:spcPts val="2100"/>
              </a:spcBef>
              <a:spcAft>
                <a:spcPts val="0"/>
              </a:spcAft>
              <a:buClr>
                <a:schemeClr val="dk1"/>
              </a:buClr>
              <a:buSzPts val="6720"/>
              <a:buNone/>
              <a:defRPr b="1" sz="6719"/>
            </a:lvl9pPr>
          </a:lstStyle>
          <a:p/>
        </p:txBody>
      </p:sp>
      <p:sp>
        <p:nvSpPr>
          <p:cNvPr id="124" name="Google Shape;124;g316c0f4e324_3_35"/>
          <p:cNvSpPr txBox="1"/>
          <p:nvPr>
            <p:ph idx="4" type="body"/>
          </p:nvPr>
        </p:nvSpPr>
        <p:spPr>
          <a:xfrm>
            <a:off x="19442432" y="14028420"/>
            <a:ext cx="16327042" cy="206336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125" name="Google Shape;125;g316c0f4e324_3_35"/>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g316c0f4e324_3_35"/>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g316c0f4e324_3_35"/>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8" name="Shape 128"/>
        <p:cNvGrpSpPr/>
        <p:nvPr/>
      </p:nvGrpSpPr>
      <p:grpSpPr>
        <a:xfrm>
          <a:off x="0" y="0"/>
          <a:ext cx="0" cy="0"/>
          <a:chOff x="0" y="0"/>
          <a:chExt cx="0" cy="0"/>
        </a:xfrm>
      </p:grpSpPr>
      <p:sp>
        <p:nvSpPr>
          <p:cNvPr id="129" name="Google Shape;129;g316c0f4e324_3_44"/>
          <p:cNvSpPr txBox="1"/>
          <p:nvPr>
            <p:ph type="title"/>
          </p:nvPr>
        </p:nvSpPr>
        <p:spPr>
          <a:xfrm>
            <a:off x="2640330" y="2044708"/>
            <a:ext cx="33124140" cy="74231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g316c0f4e324_3_44"/>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g316c0f4e324_3_44"/>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g316c0f4e324_3_44"/>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g316c0f4e324_3_49"/>
          <p:cNvSpPr txBox="1"/>
          <p:nvPr>
            <p:ph type="title"/>
          </p:nvPr>
        </p:nvSpPr>
        <p:spPr>
          <a:xfrm>
            <a:off x="2645332" y="2560320"/>
            <a:ext cx="12386548" cy="89611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3440"/>
              <a:buFont typeface="Calibri"/>
              <a:buNone/>
              <a:defRPr sz="1343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g316c0f4e324_3_49"/>
          <p:cNvSpPr txBox="1"/>
          <p:nvPr>
            <p:ph idx="1" type="body"/>
          </p:nvPr>
        </p:nvSpPr>
        <p:spPr>
          <a:xfrm>
            <a:off x="16327042" y="5529588"/>
            <a:ext cx="19442430" cy="27292300"/>
          </a:xfrm>
          <a:prstGeom prst="rect">
            <a:avLst/>
          </a:prstGeom>
          <a:noFill/>
          <a:ln>
            <a:noFill/>
          </a:ln>
        </p:spPr>
        <p:txBody>
          <a:bodyPr anchorCtr="0" anchor="t" bIns="45700" lIns="91425" spcFirstLastPara="1" rIns="91425" wrap="square" tIns="45700">
            <a:normAutofit/>
          </a:bodyPr>
          <a:lstStyle>
            <a:lvl1pPr indent="-1082040" lvl="0" marL="457200" algn="l">
              <a:lnSpc>
                <a:spcPct val="90000"/>
              </a:lnSpc>
              <a:spcBef>
                <a:spcPts val="4200"/>
              </a:spcBef>
              <a:spcAft>
                <a:spcPts val="0"/>
              </a:spcAft>
              <a:buClr>
                <a:schemeClr val="dk1"/>
              </a:buClr>
              <a:buSzPts val="13440"/>
              <a:buChar char="•"/>
              <a:defRPr sz="13439"/>
            </a:lvl1pPr>
            <a:lvl2pPr indent="-975360" lvl="1" marL="914400" algn="l">
              <a:lnSpc>
                <a:spcPct val="90000"/>
              </a:lnSpc>
              <a:spcBef>
                <a:spcPts val="2100"/>
              </a:spcBef>
              <a:spcAft>
                <a:spcPts val="0"/>
              </a:spcAft>
              <a:buClr>
                <a:schemeClr val="dk1"/>
              </a:buClr>
              <a:buSzPts val="11760"/>
              <a:buChar char="•"/>
              <a:defRPr sz="11760"/>
            </a:lvl2pPr>
            <a:lvl3pPr indent="-868680" lvl="2" marL="1371600" algn="l">
              <a:lnSpc>
                <a:spcPct val="90000"/>
              </a:lnSpc>
              <a:spcBef>
                <a:spcPts val="2100"/>
              </a:spcBef>
              <a:spcAft>
                <a:spcPts val="0"/>
              </a:spcAft>
              <a:buClr>
                <a:schemeClr val="dk1"/>
              </a:buClr>
              <a:buSzPts val="10080"/>
              <a:buChar char="•"/>
              <a:defRPr sz="10080"/>
            </a:lvl3pPr>
            <a:lvl4pPr indent="-762000" lvl="3" marL="1828800" algn="l">
              <a:lnSpc>
                <a:spcPct val="90000"/>
              </a:lnSpc>
              <a:spcBef>
                <a:spcPts val="2100"/>
              </a:spcBef>
              <a:spcAft>
                <a:spcPts val="0"/>
              </a:spcAft>
              <a:buClr>
                <a:schemeClr val="dk1"/>
              </a:buClr>
              <a:buSzPts val="8400"/>
              <a:buChar char="•"/>
              <a:defRPr sz="8400"/>
            </a:lvl4pPr>
            <a:lvl5pPr indent="-762000" lvl="4" marL="2286000" algn="l">
              <a:lnSpc>
                <a:spcPct val="90000"/>
              </a:lnSpc>
              <a:spcBef>
                <a:spcPts val="2100"/>
              </a:spcBef>
              <a:spcAft>
                <a:spcPts val="0"/>
              </a:spcAft>
              <a:buClr>
                <a:schemeClr val="dk1"/>
              </a:buClr>
              <a:buSzPts val="8400"/>
              <a:buChar char="•"/>
              <a:defRPr sz="8400"/>
            </a:lvl5pPr>
            <a:lvl6pPr indent="-762000" lvl="5" marL="2743200" algn="l">
              <a:lnSpc>
                <a:spcPct val="90000"/>
              </a:lnSpc>
              <a:spcBef>
                <a:spcPts val="2100"/>
              </a:spcBef>
              <a:spcAft>
                <a:spcPts val="0"/>
              </a:spcAft>
              <a:buClr>
                <a:schemeClr val="dk1"/>
              </a:buClr>
              <a:buSzPts val="8400"/>
              <a:buChar char="•"/>
              <a:defRPr sz="8400"/>
            </a:lvl6pPr>
            <a:lvl7pPr indent="-762000" lvl="6" marL="3200400" algn="l">
              <a:lnSpc>
                <a:spcPct val="90000"/>
              </a:lnSpc>
              <a:spcBef>
                <a:spcPts val="2100"/>
              </a:spcBef>
              <a:spcAft>
                <a:spcPts val="0"/>
              </a:spcAft>
              <a:buClr>
                <a:schemeClr val="dk1"/>
              </a:buClr>
              <a:buSzPts val="8400"/>
              <a:buChar char="•"/>
              <a:defRPr sz="8400"/>
            </a:lvl7pPr>
            <a:lvl8pPr indent="-762000" lvl="7" marL="3657600" algn="l">
              <a:lnSpc>
                <a:spcPct val="90000"/>
              </a:lnSpc>
              <a:spcBef>
                <a:spcPts val="2100"/>
              </a:spcBef>
              <a:spcAft>
                <a:spcPts val="0"/>
              </a:spcAft>
              <a:buClr>
                <a:schemeClr val="dk1"/>
              </a:buClr>
              <a:buSzPts val="8400"/>
              <a:buChar char="•"/>
              <a:defRPr sz="8400"/>
            </a:lvl8pPr>
            <a:lvl9pPr indent="-762000" lvl="8" marL="4114800" algn="l">
              <a:lnSpc>
                <a:spcPct val="90000"/>
              </a:lnSpc>
              <a:spcBef>
                <a:spcPts val="2100"/>
              </a:spcBef>
              <a:spcAft>
                <a:spcPts val="0"/>
              </a:spcAft>
              <a:buClr>
                <a:schemeClr val="dk1"/>
              </a:buClr>
              <a:buSzPts val="8400"/>
              <a:buChar char="•"/>
              <a:defRPr sz="8400"/>
            </a:lvl9pPr>
          </a:lstStyle>
          <a:p/>
        </p:txBody>
      </p:sp>
      <p:sp>
        <p:nvSpPr>
          <p:cNvPr id="136" name="Google Shape;136;g316c0f4e324_3_49"/>
          <p:cNvSpPr txBox="1"/>
          <p:nvPr>
            <p:ph idx="2" type="body"/>
          </p:nvPr>
        </p:nvSpPr>
        <p:spPr>
          <a:xfrm>
            <a:off x="2645332" y="11521440"/>
            <a:ext cx="12386548" cy="2134489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6720"/>
              <a:buNone/>
              <a:defRPr sz="6719"/>
            </a:lvl1pPr>
            <a:lvl2pPr indent="-228600" lvl="1" marL="914400" algn="l">
              <a:lnSpc>
                <a:spcPct val="90000"/>
              </a:lnSpc>
              <a:spcBef>
                <a:spcPts val="2100"/>
              </a:spcBef>
              <a:spcAft>
                <a:spcPts val="0"/>
              </a:spcAft>
              <a:buClr>
                <a:schemeClr val="dk1"/>
              </a:buClr>
              <a:buSzPts val="5880"/>
              <a:buNone/>
              <a:defRPr sz="5880"/>
            </a:lvl2pPr>
            <a:lvl3pPr indent="-228600" lvl="2" marL="1371600" algn="l">
              <a:lnSpc>
                <a:spcPct val="90000"/>
              </a:lnSpc>
              <a:spcBef>
                <a:spcPts val="2100"/>
              </a:spcBef>
              <a:spcAft>
                <a:spcPts val="0"/>
              </a:spcAft>
              <a:buClr>
                <a:schemeClr val="dk1"/>
              </a:buClr>
              <a:buSzPts val="5040"/>
              <a:buNone/>
              <a:defRPr sz="5040"/>
            </a:lvl3pPr>
            <a:lvl4pPr indent="-228600" lvl="3" marL="1828800" algn="l">
              <a:lnSpc>
                <a:spcPct val="90000"/>
              </a:lnSpc>
              <a:spcBef>
                <a:spcPts val="2100"/>
              </a:spcBef>
              <a:spcAft>
                <a:spcPts val="0"/>
              </a:spcAft>
              <a:buClr>
                <a:schemeClr val="dk1"/>
              </a:buClr>
              <a:buSzPts val="4200"/>
              <a:buNone/>
              <a:defRPr sz="4200"/>
            </a:lvl4pPr>
            <a:lvl5pPr indent="-228600" lvl="4" marL="2286000" algn="l">
              <a:lnSpc>
                <a:spcPct val="90000"/>
              </a:lnSpc>
              <a:spcBef>
                <a:spcPts val="2100"/>
              </a:spcBef>
              <a:spcAft>
                <a:spcPts val="0"/>
              </a:spcAft>
              <a:buClr>
                <a:schemeClr val="dk1"/>
              </a:buClr>
              <a:buSzPts val="4200"/>
              <a:buNone/>
              <a:defRPr sz="4200"/>
            </a:lvl5pPr>
            <a:lvl6pPr indent="-228600" lvl="5" marL="2743200" algn="l">
              <a:lnSpc>
                <a:spcPct val="90000"/>
              </a:lnSpc>
              <a:spcBef>
                <a:spcPts val="2100"/>
              </a:spcBef>
              <a:spcAft>
                <a:spcPts val="0"/>
              </a:spcAft>
              <a:buClr>
                <a:schemeClr val="dk1"/>
              </a:buClr>
              <a:buSzPts val="4200"/>
              <a:buNone/>
              <a:defRPr sz="4200"/>
            </a:lvl6pPr>
            <a:lvl7pPr indent="-228600" lvl="6" marL="3200400" algn="l">
              <a:lnSpc>
                <a:spcPct val="90000"/>
              </a:lnSpc>
              <a:spcBef>
                <a:spcPts val="2100"/>
              </a:spcBef>
              <a:spcAft>
                <a:spcPts val="0"/>
              </a:spcAft>
              <a:buClr>
                <a:schemeClr val="dk1"/>
              </a:buClr>
              <a:buSzPts val="4200"/>
              <a:buNone/>
              <a:defRPr sz="4200"/>
            </a:lvl7pPr>
            <a:lvl8pPr indent="-228600" lvl="7" marL="3657600" algn="l">
              <a:lnSpc>
                <a:spcPct val="90000"/>
              </a:lnSpc>
              <a:spcBef>
                <a:spcPts val="2100"/>
              </a:spcBef>
              <a:spcAft>
                <a:spcPts val="0"/>
              </a:spcAft>
              <a:buClr>
                <a:schemeClr val="dk1"/>
              </a:buClr>
              <a:buSzPts val="4200"/>
              <a:buNone/>
              <a:defRPr sz="4200"/>
            </a:lvl8pPr>
            <a:lvl9pPr indent="-228600" lvl="8" marL="4114800" algn="l">
              <a:lnSpc>
                <a:spcPct val="90000"/>
              </a:lnSpc>
              <a:spcBef>
                <a:spcPts val="2100"/>
              </a:spcBef>
              <a:spcAft>
                <a:spcPts val="0"/>
              </a:spcAft>
              <a:buClr>
                <a:schemeClr val="dk1"/>
              </a:buClr>
              <a:buSzPts val="4200"/>
              <a:buNone/>
              <a:defRPr sz="4200"/>
            </a:lvl9pPr>
          </a:lstStyle>
          <a:p/>
        </p:txBody>
      </p:sp>
      <p:sp>
        <p:nvSpPr>
          <p:cNvPr id="137" name="Google Shape;137;g316c0f4e324_3_49"/>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g316c0f4e324_3_49"/>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g316c0f4e324_3_49"/>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4"/>
          <p:cNvSpPr txBox="1"/>
          <p:nvPr>
            <p:ph type="ctrTitle"/>
          </p:nvPr>
        </p:nvSpPr>
        <p:spPr>
          <a:xfrm>
            <a:off x="2880360" y="6285233"/>
            <a:ext cx="32644080" cy="1337056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5200"/>
              <a:buFont typeface="Calibri"/>
              <a:buNone/>
              <a:defRPr sz="25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4"/>
          <p:cNvSpPr txBox="1"/>
          <p:nvPr>
            <p:ph idx="1" type="subTitle"/>
          </p:nvPr>
        </p:nvSpPr>
        <p:spPr>
          <a:xfrm>
            <a:off x="4800600" y="20171413"/>
            <a:ext cx="28803600" cy="9272267"/>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4200"/>
              </a:spcBef>
              <a:spcAft>
                <a:spcPts val="0"/>
              </a:spcAft>
              <a:buClr>
                <a:schemeClr val="dk1"/>
              </a:buClr>
              <a:buSzPts val="10080"/>
              <a:buNone/>
              <a:defRPr sz="10080"/>
            </a:lvl1pPr>
            <a:lvl2pPr lvl="1" algn="ctr">
              <a:lnSpc>
                <a:spcPct val="90000"/>
              </a:lnSpc>
              <a:spcBef>
                <a:spcPts val="2100"/>
              </a:spcBef>
              <a:spcAft>
                <a:spcPts val="0"/>
              </a:spcAft>
              <a:buClr>
                <a:schemeClr val="dk1"/>
              </a:buClr>
              <a:buSzPts val="8400"/>
              <a:buNone/>
              <a:defRPr sz="8400"/>
            </a:lvl2pPr>
            <a:lvl3pPr lvl="2" algn="ctr">
              <a:lnSpc>
                <a:spcPct val="90000"/>
              </a:lnSpc>
              <a:spcBef>
                <a:spcPts val="2100"/>
              </a:spcBef>
              <a:spcAft>
                <a:spcPts val="0"/>
              </a:spcAft>
              <a:buClr>
                <a:schemeClr val="dk1"/>
              </a:buClr>
              <a:buSzPts val="7560"/>
              <a:buNone/>
              <a:defRPr sz="7560"/>
            </a:lvl3pPr>
            <a:lvl4pPr lvl="3" algn="ctr">
              <a:lnSpc>
                <a:spcPct val="90000"/>
              </a:lnSpc>
              <a:spcBef>
                <a:spcPts val="2100"/>
              </a:spcBef>
              <a:spcAft>
                <a:spcPts val="0"/>
              </a:spcAft>
              <a:buClr>
                <a:schemeClr val="dk1"/>
              </a:buClr>
              <a:buSzPts val="6720"/>
              <a:buNone/>
              <a:defRPr sz="6719"/>
            </a:lvl4pPr>
            <a:lvl5pPr lvl="4" algn="ctr">
              <a:lnSpc>
                <a:spcPct val="90000"/>
              </a:lnSpc>
              <a:spcBef>
                <a:spcPts val="2100"/>
              </a:spcBef>
              <a:spcAft>
                <a:spcPts val="0"/>
              </a:spcAft>
              <a:buClr>
                <a:schemeClr val="dk1"/>
              </a:buClr>
              <a:buSzPts val="6720"/>
              <a:buNone/>
              <a:defRPr sz="6719"/>
            </a:lvl5pPr>
            <a:lvl6pPr lvl="5" algn="ctr">
              <a:lnSpc>
                <a:spcPct val="90000"/>
              </a:lnSpc>
              <a:spcBef>
                <a:spcPts val="2100"/>
              </a:spcBef>
              <a:spcAft>
                <a:spcPts val="0"/>
              </a:spcAft>
              <a:buClr>
                <a:schemeClr val="dk1"/>
              </a:buClr>
              <a:buSzPts val="6720"/>
              <a:buNone/>
              <a:defRPr sz="6719"/>
            </a:lvl6pPr>
            <a:lvl7pPr lvl="6" algn="ctr">
              <a:lnSpc>
                <a:spcPct val="90000"/>
              </a:lnSpc>
              <a:spcBef>
                <a:spcPts val="2100"/>
              </a:spcBef>
              <a:spcAft>
                <a:spcPts val="0"/>
              </a:spcAft>
              <a:buClr>
                <a:schemeClr val="dk1"/>
              </a:buClr>
              <a:buSzPts val="6720"/>
              <a:buNone/>
              <a:defRPr sz="6719"/>
            </a:lvl7pPr>
            <a:lvl8pPr lvl="7" algn="ctr">
              <a:lnSpc>
                <a:spcPct val="90000"/>
              </a:lnSpc>
              <a:spcBef>
                <a:spcPts val="2100"/>
              </a:spcBef>
              <a:spcAft>
                <a:spcPts val="0"/>
              </a:spcAft>
              <a:buClr>
                <a:schemeClr val="dk1"/>
              </a:buClr>
              <a:buSzPts val="6720"/>
              <a:buNone/>
              <a:defRPr sz="6719"/>
            </a:lvl8pPr>
            <a:lvl9pPr lvl="8" algn="ctr">
              <a:lnSpc>
                <a:spcPct val="90000"/>
              </a:lnSpc>
              <a:spcBef>
                <a:spcPts val="2100"/>
              </a:spcBef>
              <a:spcAft>
                <a:spcPts val="0"/>
              </a:spcAft>
              <a:buClr>
                <a:schemeClr val="dk1"/>
              </a:buClr>
              <a:buSzPts val="6720"/>
              <a:buNone/>
              <a:defRPr sz="6719"/>
            </a:lvl9pPr>
          </a:lstStyle>
          <a:p/>
        </p:txBody>
      </p:sp>
      <p:sp>
        <p:nvSpPr>
          <p:cNvPr id="22" name="Google Shape;22;p4"/>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g316c0f4e324_3_56"/>
          <p:cNvSpPr txBox="1"/>
          <p:nvPr>
            <p:ph type="title"/>
          </p:nvPr>
        </p:nvSpPr>
        <p:spPr>
          <a:xfrm>
            <a:off x="2645332" y="2560320"/>
            <a:ext cx="12386548" cy="89611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3440"/>
              <a:buFont typeface="Calibri"/>
              <a:buNone/>
              <a:defRPr sz="1343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g316c0f4e324_3_56"/>
          <p:cNvSpPr/>
          <p:nvPr>
            <p:ph idx="2" type="pic"/>
          </p:nvPr>
        </p:nvSpPr>
        <p:spPr>
          <a:xfrm>
            <a:off x="16327042" y="5529588"/>
            <a:ext cx="19442430" cy="27292300"/>
          </a:xfrm>
          <a:prstGeom prst="rect">
            <a:avLst/>
          </a:prstGeom>
          <a:noFill/>
          <a:ln>
            <a:noFill/>
          </a:ln>
        </p:spPr>
      </p:sp>
      <p:sp>
        <p:nvSpPr>
          <p:cNvPr id="143" name="Google Shape;143;g316c0f4e324_3_56"/>
          <p:cNvSpPr txBox="1"/>
          <p:nvPr>
            <p:ph idx="1" type="body"/>
          </p:nvPr>
        </p:nvSpPr>
        <p:spPr>
          <a:xfrm>
            <a:off x="2645332" y="11521440"/>
            <a:ext cx="12386548" cy="2134489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6720"/>
              <a:buNone/>
              <a:defRPr sz="6719"/>
            </a:lvl1pPr>
            <a:lvl2pPr indent="-228600" lvl="1" marL="914400" algn="l">
              <a:lnSpc>
                <a:spcPct val="90000"/>
              </a:lnSpc>
              <a:spcBef>
                <a:spcPts val="2100"/>
              </a:spcBef>
              <a:spcAft>
                <a:spcPts val="0"/>
              </a:spcAft>
              <a:buClr>
                <a:schemeClr val="dk1"/>
              </a:buClr>
              <a:buSzPts val="5880"/>
              <a:buNone/>
              <a:defRPr sz="5880"/>
            </a:lvl2pPr>
            <a:lvl3pPr indent="-228600" lvl="2" marL="1371600" algn="l">
              <a:lnSpc>
                <a:spcPct val="90000"/>
              </a:lnSpc>
              <a:spcBef>
                <a:spcPts val="2100"/>
              </a:spcBef>
              <a:spcAft>
                <a:spcPts val="0"/>
              </a:spcAft>
              <a:buClr>
                <a:schemeClr val="dk1"/>
              </a:buClr>
              <a:buSzPts val="5040"/>
              <a:buNone/>
              <a:defRPr sz="5040"/>
            </a:lvl3pPr>
            <a:lvl4pPr indent="-228600" lvl="3" marL="1828800" algn="l">
              <a:lnSpc>
                <a:spcPct val="90000"/>
              </a:lnSpc>
              <a:spcBef>
                <a:spcPts val="2100"/>
              </a:spcBef>
              <a:spcAft>
                <a:spcPts val="0"/>
              </a:spcAft>
              <a:buClr>
                <a:schemeClr val="dk1"/>
              </a:buClr>
              <a:buSzPts val="4200"/>
              <a:buNone/>
              <a:defRPr sz="4200"/>
            </a:lvl4pPr>
            <a:lvl5pPr indent="-228600" lvl="4" marL="2286000" algn="l">
              <a:lnSpc>
                <a:spcPct val="90000"/>
              </a:lnSpc>
              <a:spcBef>
                <a:spcPts val="2100"/>
              </a:spcBef>
              <a:spcAft>
                <a:spcPts val="0"/>
              </a:spcAft>
              <a:buClr>
                <a:schemeClr val="dk1"/>
              </a:buClr>
              <a:buSzPts val="4200"/>
              <a:buNone/>
              <a:defRPr sz="4200"/>
            </a:lvl5pPr>
            <a:lvl6pPr indent="-228600" lvl="5" marL="2743200" algn="l">
              <a:lnSpc>
                <a:spcPct val="90000"/>
              </a:lnSpc>
              <a:spcBef>
                <a:spcPts val="2100"/>
              </a:spcBef>
              <a:spcAft>
                <a:spcPts val="0"/>
              </a:spcAft>
              <a:buClr>
                <a:schemeClr val="dk1"/>
              </a:buClr>
              <a:buSzPts val="4200"/>
              <a:buNone/>
              <a:defRPr sz="4200"/>
            </a:lvl6pPr>
            <a:lvl7pPr indent="-228600" lvl="6" marL="3200400" algn="l">
              <a:lnSpc>
                <a:spcPct val="90000"/>
              </a:lnSpc>
              <a:spcBef>
                <a:spcPts val="2100"/>
              </a:spcBef>
              <a:spcAft>
                <a:spcPts val="0"/>
              </a:spcAft>
              <a:buClr>
                <a:schemeClr val="dk1"/>
              </a:buClr>
              <a:buSzPts val="4200"/>
              <a:buNone/>
              <a:defRPr sz="4200"/>
            </a:lvl7pPr>
            <a:lvl8pPr indent="-228600" lvl="7" marL="3657600" algn="l">
              <a:lnSpc>
                <a:spcPct val="90000"/>
              </a:lnSpc>
              <a:spcBef>
                <a:spcPts val="2100"/>
              </a:spcBef>
              <a:spcAft>
                <a:spcPts val="0"/>
              </a:spcAft>
              <a:buClr>
                <a:schemeClr val="dk1"/>
              </a:buClr>
              <a:buSzPts val="4200"/>
              <a:buNone/>
              <a:defRPr sz="4200"/>
            </a:lvl8pPr>
            <a:lvl9pPr indent="-228600" lvl="8" marL="4114800" algn="l">
              <a:lnSpc>
                <a:spcPct val="90000"/>
              </a:lnSpc>
              <a:spcBef>
                <a:spcPts val="2100"/>
              </a:spcBef>
              <a:spcAft>
                <a:spcPts val="0"/>
              </a:spcAft>
              <a:buClr>
                <a:schemeClr val="dk1"/>
              </a:buClr>
              <a:buSzPts val="4200"/>
              <a:buNone/>
              <a:defRPr sz="4200"/>
            </a:lvl9pPr>
          </a:lstStyle>
          <a:p/>
        </p:txBody>
      </p:sp>
      <p:sp>
        <p:nvSpPr>
          <p:cNvPr id="144" name="Google Shape;144;g316c0f4e324_3_56"/>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g316c0f4e324_3_56"/>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g316c0f4e324_3_56"/>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g316c0f4e324_3_63"/>
          <p:cNvSpPr txBox="1"/>
          <p:nvPr>
            <p:ph type="title"/>
          </p:nvPr>
        </p:nvSpPr>
        <p:spPr>
          <a:xfrm>
            <a:off x="2640330" y="2044708"/>
            <a:ext cx="33124140" cy="74231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g316c0f4e324_3_63"/>
          <p:cNvSpPr txBox="1"/>
          <p:nvPr>
            <p:ph idx="1" type="body"/>
          </p:nvPr>
        </p:nvSpPr>
        <p:spPr>
          <a:xfrm rot="5400000">
            <a:off x="7018654" y="5845176"/>
            <a:ext cx="24367493" cy="3312414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150" name="Google Shape;150;g316c0f4e324_3_63"/>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g316c0f4e324_3_63"/>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g316c0f4e324_3_63"/>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g316c0f4e324_3_69"/>
          <p:cNvSpPr txBox="1"/>
          <p:nvPr>
            <p:ph type="title"/>
          </p:nvPr>
        </p:nvSpPr>
        <p:spPr>
          <a:xfrm rot="5400000">
            <a:off x="15350808" y="14177329"/>
            <a:ext cx="32546293" cy="8281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g316c0f4e324_3_69"/>
          <p:cNvSpPr txBox="1"/>
          <p:nvPr>
            <p:ph idx="1" type="body"/>
          </p:nvPr>
        </p:nvSpPr>
        <p:spPr>
          <a:xfrm rot="5400000">
            <a:off x="-1451292" y="6136324"/>
            <a:ext cx="32546293" cy="2436304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156" name="Google Shape;156;g316c0f4e324_3_69"/>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g316c0f4e324_3_69"/>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g316c0f4e324_3_69"/>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5"/>
          <p:cNvSpPr txBox="1"/>
          <p:nvPr>
            <p:ph type="title"/>
          </p:nvPr>
        </p:nvSpPr>
        <p:spPr>
          <a:xfrm>
            <a:off x="2640330" y="2044708"/>
            <a:ext cx="33124140" cy="74231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5"/>
          <p:cNvSpPr txBox="1"/>
          <p:nvPr>
            <p:ph idx="1" type="body"/>
          </p:nvPr>
        </p:nvSpPr>
        <p:spPr>
          <a:xfrm>
            <a:off x="2640330" y="10223500"/>
            <a:ext cx="33124140" cy="243674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28" name="Google Shape;28;p5"/>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6"/>
          <p:cNvSpPr txBox="1"/>
          <p:nvPr>
            <p:ph type="title"/>
          </p:nvPr>
        </p:nvSpPr>
        <p:spPr>
          <a:xfrm>
            <a:off x="2620330" y="9574541"/>
            <a:ext cx="33124140" cy="1597532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5200"/>
              <a:buFont typeface="Calibri"/>
              <a:buNone/>
              <a:defRPr sz="25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6"/>
          <p:cNvSpPr txBox="1"/>
          <p:nvPr>
            <p:ph idx="1" type="body"/>
          </p:nvPr>
        </p:nvSpPr>
        <p:spPr>
          <a:xfrm>
            <a:off x="2620330" y="25701001"/>
            <a:ext cx="33124140" cy="840104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10080"/>
              <a:buNone/>
              <a:defRPr sz="10080">
                <a:solidFill>
                  <a:schemeClr val="dk1"/>
                </a:solidFill>
              </a:defRPr>
            </a:lvl1pPr>
            <a:lvl2pPr indent="-228600" lvl="1" marL="914400" algn="l">
              <a:lnSpc>
                <a:spcPct val="90000"/>
              </a:lnSpc>
              <a:spcBef>
                <a:spcPts val="2100"/>
              </a:spcBef>
              <a:spcAft>
                <a:spcPts val="0"/>
              </a:spcAft>
              <a:buClr>
                <a:srgbClr val="888888"/>
              </a:buClr>
              <a:buSzPts val="8400"/>
              <a:buNone/>
              <a:defRPr sz="8400">
                <a:solidFill>
                  <a:srgbClr val="888888"/>
                </a:solidFill>
              </a:defRPr>
            </a:lvl2pPr>
            <a:lvl3pPr indent="-228600" lvl="2" marL="1371600" algn="l">
              <a:lnSpc>
                <a:spcPct val="90000"/>
              </a:lnSpc>
              <a:spcBef>
                <a:spcPts val="2100"/>
              </a:spcBef>
              <a:spcAft>
                <a:spcPts val="0"/>
              </a:spcAft>
              <a:buClr>
                <a:srgbClr val="888888"/>
              </a:buClr>
              <a:buSzPts val="7560"/>
              <a:buNone/>
              <a:defRPr sz="7560">
                <a:solidFill>
                  <a:srgbClr val="888888"/>
                </a:solidFill>
              </a:defRPr>
            </a:lvl3pPr>
            <a:lvl4pPr indent="-228600" lvl="3" marL="1828800" algn="l">
              <a:lnSpc>
                <a:spcPct val="90000"/>
              </a:lnSpc>
              <a:spcBef>
                <a:spcPts val="2100"/>
              </a:spcBef>
              <a:spcAft>
                <a:spcPts val="0"/>
              </a:spcAft>
              <a:buClr>
                <a:srgbClr val="888888"/>
              </a:buClr>
              <a:buSzPts val="6720"/>
              <a:buNone/>
              <a:defRPr sz="6719">
                <a:solidFill>
                  <a:srgbClr val="888888"/>
                </a:solidFill>
              </a:defRPr>
            </a:lvl4pPr>
            <a:lvl5pPr indent="-228600" lvl="4" marL="2286000" algn="l">
              <a:lnSpc>
                <a:spcPct val="90000"/>
              </a:lnSpc>
              <a:spcBef>
                <a:spcPts val="2100"/>
              </a:spcBef>
              <a:spcAft>
                <a:spcPts val="0"/>
              </a:spcAft>
              <a:buClr>
                <a:srgbClr val="888888"/>
              </a:buClr>
              <a:buSzPts val="6720"/>
              <a:buNone/>
              <a:defRPr sz="6719">
                <a:solidFill>
                  <a:srgbClr val="888888"/>
                </a:solidFill>
              </a:defRPr>
            </a:lvl5pPr>
            <a:lvl6pPr indent="-228600" lvl="5" marL="2743200" algn="l">
              <a:lnSpc>
                <a:spcPct val="90000"/>
              </a:lnSpc>
              <a:spcBef>
                <a:spcPts val="2100"/>
              </a:spcBef>
              <a:spcAft>
                <a:spcPts val="0"/>
              </a:spcAft>
              <a:buClr>
                <a:srgbClr val="888888"/>
              </a:buClr>
              <a:buSzPts val="6720"/>
              <a:buNone/>
              <a:defRPr sz="6719">
                <a:solidFill>
                  <a:srgbClr val="888888"/>
                </a:solidFill>
              </a:defRPr>
            </a:lvl6pPr>
            <a:lvl7pPr indent="-228600" lvl="6" marL="3200400" algn="l">
              <a:lnSpc>
                <a:spcPct val="90000"/>
              </a:lnSpc>
              <a:spcBef>
                <a:spcPts val="2100"/>
              </a:spcBef>
              <a:spcAft>
                <a:spcPts val="0"/>
              </a:spcAft>
              <a:buClr>
                <a:srgbClr val="888888"/>
              </a:buClr>
              <a:buSzPts val="6720"/>
              <a:buNone/>
              <a:defRPr sz="6719">
                <a:solidFill>
                  <a:srgbClr val="888888"/>
                </a:solidFill>
              </a:defRPr>
            </a:lvl7pPr>
            <a:lvl8pPr indent="-228600" lvl="7" marL="3657600" algn="l">
              <a:lnSpc>
                <a:spcPct val="90000"/>
              </a:lnSpc>
              <a:spcBef>
                <a:spcPts val="2100"/>
              </a:spcBef>
              <a:spcAft>
                <a:spcPts val="0"/>
              </a:spcAft>
              <a:buClr>
                <a:srgbClr val="888888"/>
              </a:buClr>
              <a:buSzPts val="6720"/>
              <a:buNone/>
              <a:defRPr sz="6719">
                <a:solidFill>
                  <a:srgbClr val="888888"/>
                </a:solidFill>
              </a:defRPr>
            </a:lvl8pPr>
            <a:lvl9pPr indent="-228600" lvl="8" marL="4114800" algn="l">
              <a:lnSpc>
                <a:spcPct val="90000"/>
              </a:lnSpc>
              <a:spcBef>
                <a:spcPts val="2100"/>
              </a:spcBef>
              <a:spcAft>
                <a:spcPts val="0"/>
              </a:spcAft>
              <a:buClr>
                <a:srgbClr val="888888"/>
              </a:buClr>
              <a:buSzPts val="6720"/>
              <a:buNone/>
              <a:defRPr sz="6719">
                <a:solidFill>
                  <a:srgbClr val="888888"/>
                </a:solidFill>
              </a:defRPr>
            </a:lvl9pPr>
          </a:lstStyle>
          <a:p/>
        </p:txBody>
      </p:sp>
      <p:sp>
        <p:nvSpPr>
          <p:cNvPr id="34" name="Google Shape;34;p6"/>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7"/>
          <p:cNvSpPr txBox="1"/>
          <p:nvPr>
            <p:ph type="title"/>
          </p:nvPr>
        </p:nvSpPr>
        <p:spPr>
          <a:xfrm>
            <a:off x="2640330" y="2044708"/>
            <a:ext cx="33124140" cy="74231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7"/>
          <p:cNvSpPr txBox="1"/>
          <p:nvPr>
            <p:ph idx="1" type="body"/>
          </p:nvPr>
        </p:nvSpPr>
        <p:spPr>
          <a:xfrm>
            <a:off x="2640330" y="10223500"/>
            <a:ext cx="16322040" cy="243674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40" name="Google Shape;40;p7"/>
          <p:cNvSpPr txBox="1"/>
          <p:nvPr>
            <p:ph idx="2" type="body"/>
          </p:nvPr>
        </p:nvSpPr>
        <p:spPr>
          <a:xfrm>
            <a:off x="19442430" y="10223500"/>
            <a:ext cx="16322040" cy="243674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41" name="Google Shape;41;p7"/>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8"/>
          <p:cNvSpPr txBox="1"/>
          <p:nvPr>
            <p:ph type="title"/>
          </p:nvPr>
        </p:nvSpPr>
        <p:spPr>
          <a:xfrm>
            <a:off x="2645332" y="2044708"/>
            <a:ext cx="33124140" cy="74231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8"/>
          <p:cNvSpPr txBox="1"/>
          <p:nvPr>
            <p:ph idx="1" type="body"/>
          </p:nvPr>
        </p:nvSpPr>
        <p:spPr>
          <a:xfrm>
            <a:off x="2645336" y="9414513"/>
            <a:ext cx="16247028" cy="461390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10080"/>
              <a:buNone/>
              <a:defRPr b="1" sz="10080"/>
            </a:lvl1pPr>
            <a:lvl2pPr indent="-228600" lvl="1" marL="914400" algn="l">
              <a:lnSpc>
                <a:spcPct val="90000"/>
              </a:lnSpc>
              <a:spcBef>
                <a:spcPts val="2100"/>
              </a:spcBef>
              <a:spcAft>
                <a:spcPts val="0"/>
              </a:spcAft>
              <a:buClr>
                <a:schemeClr val="dk1"/>
              </a:buClr>
              <a:buSzPts val="8400"/>
              <a:buNone/>
              <a:defRPr b="1" sz="8400"/>
            </a:lvl2pPr>
            <a:lvl3pPr indent="-228600" lvl="2" marL="1371600" algn="l">
              <a:lnSpc>
                <a:spcPct val="90000"/>
              </a:lnSpc>
              <a:spcBef>
                <a:spcPts val="2100"/>
              </a:spcBef>
              <a:spcAft>
                <a:spcPts val="0"/>
              </a:spcAft>
              <a:buClr>
                <a:schemeClr val="dk1"/>
              </a:buClr>
              <a:buSzPts val="7560"/>
              <a:buNone/>
              <a:defRPr b="1" sz="7560"/>
            </a:lvl3pPr>
            <a:lvl4pPr indent="-228600" lvl="3" marL="1828800" algn="l">
              <a:lnSpc>
                <a:spcPct val="90000"/>
              </a:lnSpc>
              <a:spcBef>
                <a:spcPts val="2100"/>
              </a:spcBef>
              <a:spcAft>
                <a:spcPts val="0"/>
              </a:spcAft>
              <a:buClr>
                <a:schemeClr val="dk1"/>
              </a:buClr>
              <a:buSzPts val="6720"/>
              <a:buNone/>
              <a:defRPr b="1" sz="6719"/>
            </a:lvl4pPr>
            <a:lvl5pPr indent="-228600" lvl="4" marL="2286000" algn="l">
              <a:lnSpc>
                <a:spcPct val="90000"/>
              </a:lnSpc>
              <a:spcBef>
                <a:spcPts val="2100"/>
              </a:spcBef>
              <a:spcAft>
                <a:spcPts val="0"/>
              </a:spcAft>
              <a:buClr>
                <a:schemeClr val="dk1"/>
              </a:buClr>
              <a:buSzPts val="6720"/>
              <a:buNone/>
              <a:defRPr b="1" sz="6719"/>
            </a:lvl5pPr>
            <a:lvl6pPr indent="-228600" lvl="5" marL="2743200" algn="l">
              <a:lnSpc>
                <a:spcPct val="90000"/>
              </a:lnSpc>
              <a:spcBef>
                <a:spcPts val="2100"/>
              </a:spcBef>
              <a:spcAft>
                <a:spcPts val="0"/>
              </a:spcAft>
              <a:buClr>
                <a:schemeClr val="dk1"/>
              </a:buClr>
              <a:buSzPts val="6720"/>
              <a:buNone/>
              <a:defRPr b="1" sz="6719"/>
            </a:lvl6pPr>
            <a:lvl7pPr indent="-228600" lvl="6" marL="3200400" algn="l">
              <a:lnSpc>
                <a:spcPct val="90000"/>
              </a:lnSpc>
              <a:spcBef>
                <a:spcPts val="2100"/>
              </a:spcBef>
              <a:spcAft>
                <a:spcPts val="0"/>
              </a:spcAft>
              <a:buClr>
                <a:schemeClr val="dk1"/>
              </a:buClr>
              <a:buSzPts val="6720"/>
              <a:buNone/>
              <a:defRPr b="1" sz="6719"/>
            </a:lvl7pPr>
            <a:lvl8pPr indent="-228600" lvl="7" marL="3657600" algn="l">
              <a:lnSpc>
                <a:spcPct val="90000"/>
              </a:lnSpc>
              <a:spcBef>
                <a:spcPts val="2100"/>
              </a:spcBef>
              <a:spcAft>
                <a:spcPts val="0"/>
              </a:spcAft>
              <a:buClr>
                <a:schemeClr val="dk1"/>
              </a:buClr>
              <a:buSzPts val="6720"/>
              <a:buNone/>
              <a:defRPr b="1" sz="6719"/>
            </a:lvl8pPr>
            <a:lvl9pPr indent="-228600" lvl="8" marL="4114800" algn="l">
              <a:lnSpc>
                <a:spcPct val="90000"/>
              </a:lnSpc>
              <a:spcBef>
                <a:spcPts val="2100"/>
              </a:spcBef>
              <a:spcAft>
                <a:spcPts val="0"/>
              </a:spcAft>
              <a:buClr>
                <a:schemeClr val="dk1"/>
              </a:buClr>
              <a:buSzPts val="6720"/>
              <a:buNone/>
              <a:defRPr b="1" sz="6719"/>
            </a:lvl9pPr>
          </a:lstStyle>
          <a:p/>
        </p:txBody>
      </p:sp>
      <p:sp>
        <p:nvSpPr>
          <p:cNvPr id="47" name="Google Shape;47;p8"/>
          <p:cNvSpPr txBox="1"/>
          <p:nvPr>
            <p:ph idx="2" type="body"/>
          </p:nvPr>
        </p:nvSpPr>
        <p:spPr>
          <a:xfrm>
            <a:off x="2645336" y="14028420"/>
            <a:ext cx="16247028" cy="206336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48" name="Google Shape;48;p8"/>
          <p:cNvSpPr txBox="1"/>
          <p:nvPr>
            <p:ph idx="3" type="body"/>
          </p:nvPr>
        </p:nvSpPr>
        <p:spPr>
          <a:xfrm>
            <a:off x="19442432" y="9414513"/>
            <a:ext cx="16327042" cy="461390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10080"/>
              <a:buNone/>
              <a:defRPr b="1" sz="10080"/>
            </a:lvl1pPr>
            <a:lvl2pPr indent="-228600" lvl="1" marL="914400" algn="l">
              <a:lnSpc>
                <a:spcPct val="90000"/>
              </a:lnSpc>
              <a:spcBef>
                <a:spcPts val="2100"/>
              </a:spcBef>
              <a:spcAft>
                <a:spcPts val="0"/>
              </a:spcAft>
              <a:buClr>
                <a:schemeClr val="dk1"/>
              </a:buClr>
              <a:buSzPts val="8400"/>
              <a:buNone/>
              <a:defRPr b="1" sz="8400"/>
            </a:lvl2pPr>
            <a:lvl3pPr indent="-228600" lvl="2" marL="1371600" algn="l">
              <a:lnSpc>
                <a:spcPct val="90000"/>
              </a:lnSpc>
              <a:spcBef>
                <a:spcPts val="2100"/>
              </a:spcBef>
              <a:spcAft>
                <a:spcPts val="0"/>
              </a:spcAft>
              <a:buClr>
                <a:schemeClr val="dk1"/>
              </a:buClr>
              <a:buSzPts val="7560"/>
              <a:buNone/>
              <a:defRPr b="1" sz="7560"/>
            </a:lvl3pPr>
            <a:lvl4pPr indent="-228600" lvl="3" marL="1828800" algn="l">
              <a:lnSpc>
                <a:spcPct val="90000"/>
              </a:lnSpc>
              <a:spcBef>
                <a:spcPts val="2100"/>
              </a:spcBef>
              <a:spcAft>
                <a:spcPts val="0"/>
              </a:spcAft>
              <a:buClr>
                <a:schemeClr val="dk1"/>
              </a:buClr>
              <a:buSzPts val="6720"/>
              <a:buNone/>
              <a:defRPr b="1" sz="6719"/>
            </a:lvl4pPr>
            <a:lvl5pPr indent="-228600" lvl="4" marL="2286000" algn="l">
              <a:lnSpc>
                <a:spcPct val="90000"/>
              </a:lnSpc>
              <a:spcBef>
                <a:spcPts val="2100"/>
              </a:spcBef>
              <a:spcAft>
                <a:spcPts val="0"/>
              </a:spcAft>
              <a:buClr>
                <a:schemeClr val="dk1"/>
              </a:buClr>
              <a:buSzPts val="6720"/>
              <a:buNone/>
              <a:defRPr b="1" sz="6719"/>
            </a:lvl5pPr>
            <a:lvl6pPr indent="-228600" lvl="5" marL="2743200" algn="l">
              <a:lnSpc>
                <a:spcPct val="90000"/>
              </a:lnSpc>
              <a:spcBef>
                <a:spcPts val="2100"/>
              </a:spcBef>
              <a:spcAft>
                <a:spcPts val="0"/>
              </a:spcAft>
              <a:buClr>
                <a:schemeClr val="dk1"/>
              </a:buClr>
              <a:buSzPts val="6720"/>
              <a:buNone/>
              <a:defRPr b="1" sz="6719"/>
            </a:lvl6pPr>
            <a:lvl7pPr indent="-228600" lvl="6" marL="3200400" algn="l">
              <a:lnSpc>
                <a:spcPct val="90000"/>
              </a:lnSpc>
              <a:spcBef>
                <a:spcPts val="2100"/>
              </a:spcBef>
              <a:spcAft>
                <a:spcPts val="0"/>
              </a:spcAft>
              <a:buClr>
                <a:schemeClr val="dk1"/>
              </a:buClr>
              <a:buSzPts val="6720"/>
              <a:buNone/>
              <a:defRPr b="1" sz="6719"/>
            </a:lvl7pPr>
            <a:lvl8pPr indent="-228600" lvl="7" marL="3657600" algn="l">
              <a:lnSpc>
                <a:spcPct val="90000"/>
              </a:lnSpc>
              <a:spcBef>
                <a:spcPts val="2100"/>
              </a:spcBef>
              <a:spcAft>
                <a:spcPts val="0"/>
              </a:spcAft>
              <a:buClr>
                <a:schemeClr val="dk1"/>
              </a:buClr>
              <a:buSzPts val="6720"/>
              <a:buNone/>
              <a:defRPr b="1" sz="6719"/>
            </a:lvl8pPr>
            <a:lvl9pPr indent="-228600" lvl="8" marL="4114800" algn="l">
              <a:lnSpc>
                <a:spcPct val="90000"/>
              </a:lnSpc>
              <a:spcBef>
                <a:spcPts val="2100"/>
              </a:spcBef>
              <a:spcAft>
                <a:spcPts val="0"/>
              </a:spcAft>
              <a:buClr>
                <a:schemeClr val="dk1"/>
              </a:buClr>
              <a:buSzPts val="6720"/>
              <a:buNone/>
              <a:defRPr b="1" sz="6719"/>
            </a:lvl9pPr>
          </a:lstStyle>
          <a:p/>
        </p:txBody>
      </p:sp>
      <p:sp>
        <p:nvSpPr>
          <p:cNvPr id="49" name="Google Shape;49;p8"/>
          <p:cNvSpPr txBox="1"/>
          <p:nvPr>
            <p:ph idx="4" type="body"/>
          </p:nvPr>
        </p:nvSpPr>
        <p:spPr>
          <a:xfrm>
            <a:off x="19442432" y="14028420"/>
            <a:ext cx="16327042" cy="206336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50" name="Google Shape;50;p8"/>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9"/>
          <p:cNvSpPr txBox="1"/>
          <p:nvPr>
            <p:ph type="title"/>
          </p:nvPr>
        </p:nvSpPr>
        <p:spPr>
          <a:xfrm>
            <a:off x="2640330" y="2044708"/>
            <a:ext cx="33124140" cy="74231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9"/>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2645332" y="2560320"/>
            <a:ext cx="12386548" cy="89611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3440"/>
              <a:buFont typeface="Calibri"/>
              <a:buNone/>
              <a:defRPr sz="1343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 type="body"/>
          </p:nvPr>
        </p:nvSpPr>
        <p:spPr>
          <a:xfrm>
            <a:off x="16327042" y="5529588"/>
            <a:ext cx="19442430" cy="27292300"/>
          </a:xfrm>
          <a:prstGeom prst="rect">
            <a:avLst/>
          </a:prstGeom>
          <a:noFill/>
          <a:ln>
            <a:noFill/>
          </a:ln>
        </p:spPr>
        <p:txBody>
          <a:bodyPr anchorCtr="0" anchor="t" bIns="45700" lIns="91425" spcFirstLastPara="1" rIns="91425" wrap="square" tIns="45700">
            <a:normAutofit/>
          </a:bodyPr>
          <a:lstStyle>
            <a:lvl1pPr indent="-1082040" lvl="0" marL="457200" algn="l">
              <a:lnSpc>
                <a:spcPct val="90000"/>
              </a:lnSpc>
              <a:spcBef>
                <a:spcPts val="4200"/>
              </a:spcBef>
              <a:spcAft>
                <a:spcPts val="0"/>
              </a:spcAft>
              <a:buClr>
                <a:schemeClr val="dk1"/>
              </a:buClr>
              <a:buSzPts val="13440"/>
              <a:buChar char="•"/>
              <a:defRPr sz="13439"/>
            </a:lvl1pPr>
            <a:lvl2pPr indent="-975360" lvl="1" marL="914400" algn="l">
              <a:lnSpc>
                <a:spcPct val="90000"/>
              </a:lnSpc>
              <a:spcBef>
                <a:spcPts val="2100"/>
              </a:spcBef>
              <a:spcAft>
                <a:spcPts val="0"/>
              </a:spcAft>
              <a:buClr>
                <a:schemeClr val="dk1"/>
              </a:buClr>
              <a:buSzPts val="11760"/>
              <a:buChar char="•"/>
              <a:defRPr sz="11760"/>
            </a:lvl2pPr>
            <a:lvl3pPr indent="-868680" lvl="2" marL="1371600" algn="l">
              <a:lnSpc>
                <a:spcPct val="90000"/>
              </a:lnSpc>
              <a:spcBef>
                <a:spcPts val="2100"/>
              </a:spcBef>
              <a:spcAft>
                <a:spcPts val="0"/>
              </a:spcAft>
              <a:buClr>
                <a:schemeClr val="dk1"/>
              </a:buClr>
              <a:buSzPts val="10080"/>
              <a:buChar char="•"/>
              <a:defRPr sz="10080"/>
            </a:lvl3pPr>
            <a:lvl4pPr indent="-762000" lvl="3" marL="1828800" algn="l">
              <a:lnSpc>
                <a:spcPct val="90000"/>
              </a:lnSpc>
              <a:spcBef>
                <a:spcPts val="2100"/>
              </a:spcBef>
              <a:spcAft>
                <a:spcPts val="0"/>
              </a:spcAft>
              <a:buClr>
                <a:schemeClr val="dk1"/>
              </a:buClr>
              <a:buSzPts val="8400"/>
              <a:buChar char="•"/>
              <a:defRPr sz="8400"/>
            </a:lvl4pPr>
            <a:lvl5pPr indent="-762000" lvl="4" marL="2286000" algn="l">
              <a:lnSpc>
                <a:spcPct val="90000"/>
              </a:lnSpc>
              <a:spcBef>
                <a:spcPts val="2100"/>
              </a:spcBef>
              <a:spcAft>
                <a:spcPts val="0"/>
              </a:spcAft>
              <a:buClr>
                <a:schemeClr val="dk1"/>
              </a:buClr>
              <a:buSzPts val="8400"/>
              <a:buChar char="•"/>
              <a:defRPr sz="8400"/>
            </a:lvl5pPr>
            <a:lvl6pPr indent="-762000" lvl="5" marL="2743200" algn="l">
              <a:lnSpc>
                <a:spcPct val="90000"/>
              </a:lnSpc>
              <a:spcBef>
                <a:spcPts val="2100"/>
              </a:spcBef>
              <a:spcAft>
                <a:spcPts val="0"/>
              </a:spcAft>
              <a:buClr>
                <a:schemeClr val="dk1"/>
              </a:buClr>
              <a:buSzPts val="8400"/>
              <a:buChar char="•"/>
              <a:defRPr sz="8400"/>
            </a:lvl6pPr>
            <a:lvl7pPr indent="-762000" lvl="6" marL="3200400" algn="l">
              <a:lnSpc>
                <a:spcPct val="90000"/>
              </a:lnSpc>
              <a:spcBef>
                <a:spcPts val="2100"/>
              </a:spcBef>
              <a:spcAft>
                <a:spcPts val="0"/>
              </a:spcAft>
              <a:buClr>
                <a:schemeClr val="dk1"/>
              </a:buClr>
              <a:buSzPts val="8400"/>
              <a:buChar char="•"/>
              <a:defRPr sz="8400"/>
            </a:lvl7pPr>
            <a:lvl8pPr indent="-762000" lvl="7" marL="3657600" algn="l">
              <a:lnSpc>
                <a:spcPct val="90000"/>
              </a:lnSpc>
              <a:spcBef>
                <a:spcPts val="2100"/>
              </a:spcBef>
              <a:spcAft>
                <a:spcPts val="0"/>
              </a:spcAft>
              <a:buClr>
                <a:schemeClr val="dk1"/>
              </a:buClr>
              <a:buSzPts val="8400"/>
              <a:buChar char="•"/>
              <a:defRPr sz="8400"/>
            </a:lvl8pPr>
            <a:lvl9pPr indent="-762000" lvl="8" marL="4114800" algn="l">
              <a:lnSpc>
                <a:spcPct val="90000"/>
              </a:lnSpc>
              <a:spcBef>
                <a:spcPts val="2100"/>
              </a:spcBef>
              <a:spcAft>
                <a:spcPts val="0"/>
              </a:spcAft>
              <a:buClr>
                <a:schemeClr val="dk1"/>
              </a:buClr>
              <a:buSzPts val="8400"/>
              <a:buChar char="•"/>
              <a:defRPr sz="8400"/>
            </a:lvl9pPr>
          </a:lstStyle>
          <a:p/>
        </p:txBody>
      </p:sp>
      <p:sp>
        <p:nvSpPr>
          <p:cNvPr id="61" name="Google Shape;61;p10"/>
          <p:cNvSpPr txBox="1"/>
          <p:nvPr>
            <p:ph idx="2" type="body"/>
          </p:nvPr>
        </p:nvSpPr>
        <p:spPr>
          <a:xfrm>
            <a:off x="2645332" y="11521440"/>
            <a:ext cx="12386548" cy="2134489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6720"/>
              <a:buNone/>
              <a:defRPr sz="6719"/>
            </a:lvl1pPr>
            <a:lvl2pPr indent="-228600" lvl="1" marL="914400" algn="l">
              <a:lnSpc>
                <a:spcPct val="90000"/>
              </a:lnSpc>
              <a:spcBef>
                <a:spcPts val="2100"/>
              </a:spcBef>
              <a:spcAft>
                <a:spcPts val="0"/>
              </a:spcAft>
              <a:buClr>
                <a:schemeClr val="dk1"/>
              </a:buClr>
              <a:buSzPts val="5880"/>
              <a:buNone/>
              <a:defRPr sz="5880"/>
            </a:lvl2pPr>
            <a:lvl3pPr indent="-228600" lvl="2" marL="1371600" algn="l">
              <a:lnSpc>
                <a:spcPct val="90000"/>
              </a:lnSpc>
              <a:spcBef>
                <a:spcPts val="2100"/>
              </a:spcBef>
              <a:spcAft>
                <a:spcPts val="0"/>
              </a:spcAft>
              <a:buClr>
                <a:schemeClr val="dk1"/>
              </a:buClr>
              <a:buSzPts val="5040"/>
              <a:buNone/>
              <a:defRPr sz="5040"/>
            </a:lvl3pPr>
            <a:lvl4pPr indent="-228600" lvl="3" marL="1828800" algn="l">
              <a:lnSpc>
                <a:spcPct val="90000"/>
              </a:lnSpc>
              <a:spcBef>
                <a:spcPts val="2100"/>
              </a:spcBef>
              <a:spcAft>
                <a:spcPts val="0"/>
              </a:spcAft>
              <a:buClr>
                <a:schemeClr val="dk1"/>
              </a:buClr>
              <a:buSzPts val="4200"/>
              <a:buNone/>
              <a:defRPr sz="4200"/>
            </a:lvl4pPr>
            <a:lvl5pPr indent="-228600" lvl="4" marL="2286000" algn="l">
              <a:lnSpc>
                <a:spcPct val="90000"/>
              </a:lnSpc>
              <a:spcBef>
                <a:spcPts val="2100"/>
              </a:spcBef>
              <a:spcAft>
                <a:spcPts val="0"/>
              </a:spcAft>
              <a:buClr>
                <a:schemeClr val="dk1"/>
              </a:buClr>
              <a:buSzPts val="4200"/>
              <a:buNone/>
              <a:defRPr sz="4200"/>
            </a:lvl5pPr>
            <a:lvl6pPr indent="-228600" lvl="5" marL="2743200" algn="l">
              <a:lnSpc>
                <a:spcPct val="90000"/>
              </a:lnSpc>
              <a:spcBef>
                <a:spcPts val="2100"/>
              </a:spcBef>
              <a:spcAft>
                <a:spcPts val="0"/>
              </a:spcAft>
              <a:buClr>
                <a:schemeClr val="dk1"/>
              </a:buClr>
              <a:buSzPts val="4200"/>
              <a:buNone/>
              <a:defRPr sz="4200"/>
            </a:lvl6pPr>
            <a:lvl7pPr indent="-228600" lvl="6" marL="3200400" algn="l">
              <a:lnSpc>
                <a:spcPct val="90000"/>
              </a:lnSpc>
              <a:spcBef>
                <a:spcPts val="2100"/>
              </a:spcBef>
              <a:spcAft>
                <a:spcPts val="0"/>
              </a:spcAft>
              <a:buClr>
                <a:schemeClr val="dk1"/>
              </a:buClr>
              <a:buSzPts val="4200"/>
              <a:buNone/>
              <a:defRPr sz="4200"/>
            </a:lvl7pPr>
            <a:lvl8pPr indent="-228600" lvl="7" marL="3657600" algn="l">
              <a:lnSpc>
                <a:spcPct val="90000"/>
              </a:lnSpc>
              <a:spcBef>
                <a:spcPts val="2100"/>
              </a:spcBef>
              <a:spcAft>
                <a:spcPts val="0"/>
              </a:spcAft>
              <a:buClr>
                <a:schemeClr val="dk1"/>
              </a:buClr>
              <a:buSzPts val="4200"/>
              <a:buNone/>
              <a:defRPr sz="4200"/>
            </a:lvl8pPr>
            <a:lvl9pPr indent="-228600" lvl="8" marL="4114800" algn="l">
              <a:lnSpc>
                <a:spcPct val="90000"/>
              </a:lnSpc>
              <a:spcBef>
                <a:spcPts val="2100"/>
              </a:spcBef>
              <a:spcAft>
                <a:spcPts val="0"/>
              </a:spcAft>
              <a:buClr>
                <a:schemeClr val="dk1"/>
              </a:buClr>
              <a:buSzPts val="4200"/>
              <a:buNone/>
              <a:defRPr sz="4200"/>
            </a:lvl9pPr>
          </a:lstStyle>
          <a:p/>
        </p:txBody>
      </p:sp>
      <p:sp>
        <p:nvSpPr>
          <p:cNvPr id="62" name="Google Shape;62;p10"/>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2645332" y="2560320"/>
            <a:ext cx="12386548" cy="89611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3440"/>
              <a:buFont typeface="Calibri"/>
              <a:buNone/>
              <a:defRPr sz="1343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p:nvPr>
            <p:ph idx="2" type="pic"/>
          </p:nvPr>
        </p:nvSpPr>
        <p:spPr>
          <a:xfrm>
            <a:off x="16327042" y="5529588"/>
            <a:ext cx="19442430" cy="27292300"/>
          </a:xfrm>
          <a:prstGeom prst="rect">
            <a:avLst/>
          </a:prstGeom>
          <a:noFill/>
          <a:ln>
            <a:noFill/>
          </a:ln>
        </p:spPr>
      </p:sp>
      <p:sp>
        <p:nvSpPr>
          <p:cNvPr id="68" name="Google Shape;68;p11"/>
          <p:cNvSpPr txBox="1"/>
          <p:nvPr>
            <p:ph idx="1" type="body"/>
          </p:nvPr>
        </p:nvSpPr>
        <p:spPr>
          <a:xfrm>
            <a:off x="2645332" y="11521440"/>
            <a:ext cx="12386548" cy="2134489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6720"/>
              <a:buNone/>
              <a:defRPr sz="6719"/>
            </a:lvl1pPr>
            <a:lvl2pPr indent="-228600" lvl="1" marL="914400" algn="l">
              <a:lnSpc>
                <a:spcPct val="90000"/>
              </a:lnSpc>
              <a:spcBef>
                <a:spcPts val="2100"/>
              </a:spcBef>
              <a:spcAft>
                <a:spcPts val="0"/>
              </a:spcAft>
              <a:buClr>
                <a:schemeClr val="dk1"/>
              </a:buClr>
              <a:buSzPts val="5880"/>
              <a:buNone/>
              <a:defRPr sz="5880"/>
            </a:lvl2pPr>
            <a:lvl3pPr indent="-228600" lvl="2" marL="1371600" algn="l">
              <a:lnSpc>
                <a:spcPct val="90000"/>
              </a:lnSpc>
              <a:spcBef>
                <a:spcPts val="2100"/>
              </a:spcBef>
              <a:spcAft>
                <a:spcPts val="0"/>
              </a:spcAft>
              <a:buClr>
                <a:schemeClr val="dk1"/>
              </a:buClr>
              <a:buSzPts val="5040"/>
              <a:buNone/>
              <a:defRPr sz="5040"/>
            </a:lvl3pPr>
            <a:lvl4pPr indent="-228600" lvl="3" marL="1828800" algn="l">
              <a:lnSpc>
                <a:spcPct val="90000"/>
              </a:lnSpc>
              <a:spcBef>
                <a:spcPts val="2100"/>
              </a:spcBef>
              <a:spcAft>
                <a:spcPts val="0"/>
              </a:spcAft>
              <a:buClr>
                <a:schemeClr val="dk1"/>
              </a:buClr>
              <a:buSzPts val="4200"/>
              <a:buNone/>
              <a:defRPr sz="4200"/>
            </a:lvl4pPr>
            <a:lvl5pPr indent="-228600" lvl="4" marL="2286000" algn="l">
              <a:lnSpc>
                <a:spcPct val="90000"/>
              </a:lnSpc>
              <a:spcBef>
                <a:spcPts val="2100"/>
              </a:spcBef>
              <a:spcAft>
                <a:spcPts val="0"/>
              </a:spcAft>
              <a:buClr>
                <a:schemeClr val="dk1"/>
              </a:buClr>
              <a:buSzPts val="4200"/>
              <a:buNone/>
              <a:defRPr sz="4200"/>
            </a:lvl5pPr>
            <a:lvl6pPr indent="-228600" lvl="5" marL="2743200" algn="l">
              <a:lnSpc>
                <a:spcPct val="90000"/>
              </a:lnSpc>
              <a:spcBef>
                <a:spcPts val="2100"/>
              </a:spcBef>
              <a:spcAft>
                <a:spcPts val="0"/>
              </a:spcAft>
              <a:buClr>
                <a:schemeClr val="dk1"/>
              </a:buClr>
              <a:buSzPts val="4200"/>
              <a:buNone/>
              <a:defRPr sz="4200"/>
            </a:lvl6pPr>
            <a:lvl7pPr indent="-228600" lvl="6" marL="3200400" algn="l">
              <a:lnSpc>
                <a:spcPct val="90000"/>
              </a:lnSpc>
              <a:spcBef>
                <a:spcPts val="2100"/>
              </a:spcBef>
              <a:spcAft>
                <a:spcPts val="0"/>
              </a:spcAft>
              <a:buClr>
                <a:schemeClr val="dk1"/>
              </a:buClr>
              <a:buSzPts val="4200"/>
              <a:buNone/>
              <a:defRPr sz="4200"/>
            </a:lvl7pPr>
            <a:lvl8pPr indent="-228600" lvl="7" marL="3657600" algn="l">
              <a:lnSpc>
                <a:spcPct val="90000"/>
              </a:lnSpc>
              <a:spcBef>
                <a:spcPts val="2100"/>
              </a:spcBef>
              <a:spcAft>
                <a:spcPts val="0"/>
              </a:spcAft>
              <a:buClr>
                <a:schemeClr val="dk1"/>
              </a:buClr>
              <a:buSzPts val="4200"/>
              <a:buNone/>
              <a:defRPr sz="4200"/>
            </a:lvl8pPr>
            <a:lvl9pPr indent="-228600" lvl="8" marL="4114800" algn="l">
              <a:lnSpc>
                <a:spcPct val="90000"/>
              </a:lnSpc>
              <a:spcBef>
                <a:spcPts val="2100"/>
              </a:spcBef>
              <a:spcAft>
                <a:spcPts val="0"/>
              </a:spcAft>
              <a:buClr>
                <a:schemeClr val="dk1"/>
              </a:buClr>
              <a:buSzPts val="4200"/>
              <a:buNone/>
              <a:defRPr sz="4200"/>
            </a:lvl9pPr>
          </a:lstStyle>
          <a:p/>
        </p:txBody>
      </p:sp>
      <p:sp>
        <p:nvSpPr>
          <p:cNvPr id="69" name="Google Shape;69;p11"/>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2640330" y="2044708"/>
            <a:ext cx="33124140" cy="742315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8480"/>
              <a:buFont typeface="Calibri"/>
              <a:buNone/>
              <a:defRPr b="0" i="0" sz="1848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2640330" y="10223500"/>
            <a:ext cx="33124140" cy="24367493"/>
          </a:xfrm>
          <a:prstGeom prst="rect">
            <a:avLst/>
          </a:prstGeom>
          <a:noFill/>
          <a:ln>
            <a:noFill/>
          </a:ln>
        </p:spPr>
        <p:txBody>
          <a:bodyPr anchorCtr="0" anchor="t" bIns="45700" lIns="91425" spcFirstLastPara="1" rIns="91425" wrap="square" tIns="45700">
            <a:normAutofit/>
          </a:bodyPr>
          <a:lstStyle>
            <a:lvl1pPr indent="-975360" lvl="0" marL="457200" marR="0" rtl="0" algn="l">
              <a:lnSpc>
                <a:spcPct val="90000"/>
              </a:lnSpc>
              <a:spcBef>
                <a:spcPts val="4200"/>
              </a:spcBef>
              <a:spcAft>
                <a:spcPts val="0"/>
              </a:spcAft>
              <a:buClr>
                <a:schemeClr val="dk1"/>
              </a:buClr>
              <a:buSzPts val="11760"/>
              <a:buFont typeface="Arial"/>
              <a:buChar char="•"/>
              <a:defRPr b="0" i="0" sz="11760" u="none" cap="none" strike="noStrike">
                <a:solidFill>
                  <a:schemeClr val="dk1"/>
                </a:solidFill>
                <a:latin typeface="Calibri"/>
                <a:ea typeface="Calibri"/>
                <a:cs typeface="Calibri"/>
                <a:sym typeface="Calibri"/>
              </a:defRPr>
            </a:lvl1pPr>
            <a:lvl2pPr indent="-868680" lvl="1" marL="914400" marR="0" rtl="0" algn="l">
              <a:lnSpc>
                <a:spcPct val="90000"/>
              </a:lnSpc>
              <a:spcBef>
                <a:spcPts val="2100"/>
              </a:spcBef>
              <a:spcAft>
                <a:spcPts val="0"/>
              </a:spcAft>
              <a:buClr>
                <a:schemeClr val="dk1"/>
              </a:buClr>
              <a:buSzPts val="10080"/>
              <a:buFont typeface="Arial"/>
              <a:buChar char="•"/>
              <a:defRPr b="0" i="0" sz="10080" u="none" cap="none" strike="noStrike">
                <a:solidFill>
                  <a:schemeClr val="dk1"/>
                </a:solidFill>
                <a:latin typeface="Calibri"/>
                <a:ea typeface="Calibri"/>
                <a:cs typeface="Calibri"/>
                <a:sym typeface="Calibri"/>
              </a:defRPr>
            </a:lvl2pPr>
            <a:lvl3pPr indent="-762000" lvl="2" marL="1371600" marR="0" rtl="0" algn="l">
              <a:lnSpc>
                <a:spcPct val="90000"/>
              </a:lnSpc>
              <a:spcBef>
                <a:spcPts val="21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3pPr>
            <a:lvl4pPr indent="-708660" lvl="3" marL="18288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4pPr>
            <a:lvl5pPr indent="-708660" lvl="4" marL="22860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5pPr>
            <a:lvl6pPr indent="-708660" lvl="5" marL="27432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6pPr>
            <a:lvl7pPr indent="-708660" lvl="6" marL="32004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7pPr>
            <a:lvl8pPr indent="-708660" lvl="7" marL="36576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8pPr>
            <a:lvl9pPr indent="-708659" lvl="8" marL="41148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504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504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040" u="none" cap="none" strike="noStrike">
                <a:solidFill>
                  <a:srgbClr val="888888"/>
                </a:solidFill>
                <a:latin typeface="Calibri"/>
                <a:ea typeface="Calibri"/>
                <a:cs typeface="Calibri"/>
                <a:sym typeface="Calibri"/>
              </a:defRPr>
            </a:lvl1pPr>
            <a:lvl2pPr indent="0" lvl="1" marL="0" marR="0" rtl="0" algn="r">
              <a:spcBef>
                <a:spcPts val="0"/>
              </a:spcBef>
              <a:buNone/>
              <a:defRPr b="0" i="0" sz="5040" u="none" cap="none" strike="noStrike">
                <a:solidFill>
                  <a:srgbClr val="888888"/>
                </a:solidFill>
                <a:latin typeface="Calibri"/>
                <a:ea typeface="Calibri"/>
                <a:cs typeface="Calibri"/>
                <a:sym typeface="Calibri"/>
              </a:defRPr>
            </a:lvl2pPr>
            <a:lvl3pPr indent="0" lvl="2" marL="0" marR="0" rtl="0" algn="r">
              <a:spcBef>
                <a:spcPts val="0"/>
              </a:spcBef>
              <a:buNone/>
              <a:defRPr b="0" i="0" sz="5040" u="none" cap="none" strike="noStrike">
                <a:solidFill>
                  <a:srgbClr val="888888"/>
                </a:solidFill>
                <a:latin typeface="Calibri"/>
                <a:ea typeface="Calibri"/>
                <a:cs typeface="Calibri"/>
                <a:sym typeface="Calibri"/>
              </a:defRPr>
            </a:lvl3pPr>
            <a:lvl4pPr indent="0" lvl="3" marL="0" marR="0" rtl="0" algn="r">
              <a:spcBef>
                <a:spcPts val="0"/>
              </a:spcBef>
              <a:buNone/>
              <a:defRPr b="0" i="0" sz="5040" u="none" cap="none" strike="noStrike">
                <a:solidFill>
                  <a:srgbClr val="888888"/>
                </a:solidFill>
                <a:latin typeface="Calibri"/>
                <a:ea typeface="Calibri"/>
                <a:cs typeface="Calibri"/>
                <a:sym typeface="Calibri"/>
              </a:defRPr>
            </a:lvl4pPr>
            <a:lvl5pPr indent="0" lvl="4" marL="0" marR="0" rtl="0" algn="r">
              <a:spcBef>
                <a:spcPts val="0"/>
              </a:spcBef>
              <a:buNone/>
              <a:defRPr b="0" i="0" sz="5040" u="none" cap="none" strike="noStrike">
                <a:solidFill>
                  <a:srgbClr val="888888"/>
                </a:solidFill>
                <a:latin typeface="Calibri"/>
                <a:ea typeface="Calibri"/>
                <a:cs typeface="Calibri"/>
                <a:sym typeface="Calibri"/>
              </a:defRPr>
            </a:lvl5pPr>
            <a:lvl6pPr indent="0" lvl="5" marL="0" marR="0" rtl="0" algn="r">
              <a:spcBef>
                <a:spcPts val="0"/>
              </a:spcBef>
              <a:buNone/>
              <a:defRPr b="0" i="0" sz="5040" u="none" cap="none" strike="noStrike">
                <a:solidFill>
                  <a:srgbClr val="888888"/>
                </a:solidFill>
                <a:latin typeface="Calibri"/>
                <a:ea typeface="Calibri"/>
                <a:cs typeface="Calibri"/>
                <a:sym typeface="Calibri"/>
              </a:defRPr>
            </a:lvl6pPr>
            <a:lvl7pPr indent="0" lvl="6" marL="0" marR="0" rtl="0" algn="r">
              <a:spcBef>
                <a:spcPts val="0"/>
              </a:spcBef>
              <a:buNone/>
              <a:defRPr b="0" i="0" sz="5040" u="none" cap="none" strike="noStrike">
                <a:solidFill>
                  <a:srgbClr val="888888"/>
                </a:solidFill>
                <a:latin typeface="Calibri"/>
                <a:ea typeface="Calibri"/>
                <a:cs typeface="Calibri"/>
                <a:sym typeface="Calibri"/>
              </a:defRPr>
            </a:lvl7pPr>
            <a:lvl8pPr indent="0" lvl="7" marL="0" marR="0" rtl="0" algn="r">
              <a:spcBef>
                <a:spcPts val="0"/>
              </a:spcBef>
              <a:buNone/>
              <a:defRPr b="0" i="0" sz="5040" u="none" cap="none" strike="noStrike">
                <a:solidFill>
                  <a:srgbClr val="888888"/>
                </a:solidFill>
                <a:latin typeface="Calibri"/>
                <a:ea typeface="Calibri"/>
                <a:cs typeface="Calibri"/>
                <a:sym typeface="Calibri"/>
              </a:defRPr>
            </a:lvl8pPr>
            <a:lvl9pPr indent="0" lvl="8" marL="0" marR="0" rtl="0" algn="r">
              <a:spcBef>
                <a:spcPts val="0"/>
              </a:spcBef>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g316c0f4e324_3_0"/>
          <p:cNvSpPr txBox="1"/>
          <p:nvPr>
            <p:ph type="title"/>
          </p:nvPr>
        </p:nvSpPr>
        <p:spPr>
          <a:xfrm>
            <a:off x="2640330" y="2044708"/>
            <a:ext cx="33124140" cy="742315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8480"/>
              <a:buFont typeface="Calibri"/>
              <a:buNone/>
              <a:defRPr b="0" i="0" sz="1848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g316c0f4e324_3_0"/>
          <p:cNvSpPr txBox="1"/>
          <p:nvPr>
            <p:ph idx="1" type="body"/>
          </p:nvPr>
        </p:nvSpPr>
        <p:spPr>
          <a:xfrm>
            <a:off x="2640330" y="10223500"/>
            <a:ext cx="33124140" cy="24367493"/>
          </a:xfrm>
          <a:prstGeom prst="rect">
            <a:avLst/>
          </a:prstGeom>
          <a:noFill/>
          <a:ln>
            <a:noFill/>
          </a:ln>
        </p:spPr>
        <p:txBody>
          <a:bodyPr anchorCtr="0" anchor="t" bIns="45700" lIns="91425" spcFirstLastPara="1" rIns="91425" wrap="square" tIns="45700">
            <a:normAutofit/>
          </a:bodyPr>
          <a:lstStyle>
            <a:lvl1pPr indent="-975360" lvl="0" marL="457200" marR="0" rtl="0" algn="l">
              <a:lnSpc>
                <a:spcPct val="90000"/>
              </a:lnSpc>
              <a:spcBef>
                <a:spcPts val="4200"/>
              </a:spcBef>
              <a:spcAft>
                <a:spcPts val="0"/>
              </a:spcAft>
              <a:buClr>
                <a:schemeClr val="dk1"/>
              </a:buClr>
              <a:buSzPts val="11760"/>
              <a:buFont typeface="Arial"/>
              <a:buChar char="•"/>
              <a:defRPr b="0" i="0" sz="11760" u="none" cap="none" strike="noStrike">
                <a:solidFill>
                  <a:schemeClr val="dk1"/>
                </a:solidFill>
                <a:latin typeface="Calibri"/>
                <a:ea typeface="Calibri"/>
                <a:cs typeface="Calibri"/>
                <a:sym typeface="Calibri"/>
              </a:defRPr>
            </a:lvl1pPr>
            <a:lvl2pPr indent="-868680" lvl="1" marL="914400" marR="0" rtl="0" algn="l">
              <a:lnSpc>
                <a:spcPct val="90000"/>
              </a:lnSpc>
              <a:spcBef>
                <a:spcPts val="2100"/>
              </a:spcBef>
              <a:spcAft>
                <a:spcPts val="0"/>
              </a:spcAft>
              <a:buClr>
                <a:schemeClr val="dk1"/>
              </a:buClr>
              <a:buSzPts val="10080"/>
              <a:buFont typeface="Arial"/>
              <a:buChar char="•"/>
              <a:defRPr b="0" i="0" sz="10080" u="none" cap="none" strike="noStrike">
                <a:solidFill>
                  <a:schemeClr val="dk1"/>
                </a:solidFill>
                <a:latin typeface="Calibri"/>
                <a:ea typeface="Calibri"/>
                <a:cs typeface="Calibri"/>
                <a:sym typeface="Calibri"/>
              </a:defRPr>
            </a:lvl2pPr>
            <a:lvl3pPr indent="-762000" lvl="2" marL="1371600" marR="0" rtl="0" algn="l">
              <a:lnSpc>
                <a:spcPct val="90000"/>
              </a:lnSpc>
              <a:spcBef>
                <a:spcPts val="21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3pPr>
            <a:lvl4pPr indent="-708660" lvl="3" marL="18288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4pPr>
            <a:lvl5pPr indent="-708660" lvl="4" marL="22860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5pPr>
            <a:lvl6pPr indent="-708660" lvl="5" marL="27432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6pPr>
            <a:lvl7pPr indent="-708660" lvl="6" marL="32004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7pPr>
            <a:lvl8pPr indent="-708660" lvl="7" marL="36576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8pPr>
            <a:lvl9pPr indent="-708659" lvl="8" marL="41148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9pPr>
          </a:lstStyle>
          <a:p/>
        </p:txBody>
      </p:sp>
      <p:sp>
        <p:nvSpPr>
          <p:cNvPr id="87" name="Google Shape;87;g316c0f4e324_3_0"/>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504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9pPr>
          </a:lstStyle>
          <a:p/>
        </p:txBody>
      </p:sp>
      <p:sp>
        <p:nvSpPr>
          <p:cNvPr id="88" name="Google Shape;88;g316c0f4e324_3_0"/>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504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9pPr>
          </a:lstStyle>
          <a:p/>
        </p:txBody>
      </p:sp>
      <p:sp>
        <p:nvSpPr>
          <p:cNvPr id="89" name="Google Shape;89;g316c0f4e324_3_0"/>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040" u="none" cap="none" strike="noStrike">
                <a:solidFill>
                  <a:srgbClr val="888888"/>
                </a:solidFill>
                <a:latin typeface="Calibri"/>
                <a:ea typeface="Calibri"/>
                <a:cs typeface="Calibri"/>
                <a:sym typeface="Calibri"/>
              </a:defRPr>
            </a:lvl1pPr>
            <a:lvl2pPr indent="0" lvl="1" marL="0" marR="0" rtl="0" algn="r">
              <a:spcBef>
                <a:spcPts val="0"/>
              </a:spcBef>
              <a:buNone/>
              <a:defRPr b="0" i="0" sz="5040" u="none" cap="none" strike="noStrike">
                <a:solidFill>
                  <a:srgbClr val="888888"/>
                </a:solidFill>
                <a:latin typeface="Calibri"/>
                <a:ea typeface="Calibri"/>
                <a:cs typeface="Calibri"/>
                <a:sym typeface="Calibri"/>
              </a:defRPr>
            </a:lvl2pPr>
            <a:lvl3pPr indent="0" lvl="2" marL="0" marR="0" rtl="0" algn="r">
              <a:spcBef>
                <a:spcPts val="0"/>
              </a:spcBef>
              <a:buNone/>
              <a:defRPr b="0" i="0" sz="5040" u="none" cap="none" strike="noStrike">
                <a:solidFill>
                  <a:srgbClr val="888888"/>
                </a:solidFill>
                <a:latin typeface="Calibri"/>
                <a:ea typeface="Calibri"/>
                <a:cs typeface="Calibri"/>
                <a:sym typeface="Calibri"/>
              </a:defRPr>
            </a:lvl3pPr>
            <a:lvl4pPr indent="0" lvl="3" marL="0" marR="0" rtl="0" algn="r">
              <a:spcBef>
                <a:spcPts val="0"/>
              </a:spcBef>
              <a:buNone/>
              <a:defRPr b="0" i="0" sz="5040" u="none" cap="none" strike="noStrike">
                <a:solidFill>
                  <a:srgbClr val="888888"/>
                </a:solidFill>
                <a:latin typeface="Calibri"/>
                <a:ea typeface="Calibri"/>
                <a:cs typeface="Calibri"/>
                <a:sym typeface="Calibri"/>
              </a:defRPr>
            </a:lvl4pPr>
            <a:lvl5pPr indent="0" lvl="4" marL="0" marR="0" rtl="0" algn="r">
              <a:spcBef>
                <a:spcPts val="0"/>
              </a:spcBef>
              <a:buNone/>
              <a:defRPr b="0" i="0" sz="5040" u="none" cap="none" strike="noStrike">
                <a:solidFill>
                  <a:srgbClr val="888888"/>
                </a:solidFill>
                <a:latin typeface="Calibri"/>
                <a:ea typeface="Calibri"/>
                <a:cs typeface="Calibri"/>
                <a:sym typeface="Calibri"/>
              </a:defRPr>
            </a:lvl5pPr>
            <a:lvl6pPr indent="0" lvl="5" marL="0" marR="0" rtl="0" algn="r">
              <a:spcBef>
                <a:spcPts val="0"/>
              </a:spcBef>
              <a:buNone/>
              <a:defRPr b="0" i="0" sz="5040" u="none" cap="none" strike="noStrike">
                <a:solidFill>
                  <a:srgbClr val="888888"/>
                </a:solidFill>
                <a:latin typeface="Calibri"/>
                <a:ea typeface="Calibri"/>
                <a:cs typeface="Calibri"/>
                <a:sym typeface="Calibri"/>
              </a:defRPr>
            </a:lvl6pPr>
            <a:lvl7pPr indent="0" lvl="6" marL="0" marR="0" rtl="0" algn="r">
              <a:spcBef>
                <a:spcPts val="0"/>
              </a:spcBef>
              <a:buNone/>
              <a:defRPr b="0" i="0" sz="5040" u="none" cap="none" strike="noStrike">
                <a:solidFill>
                  <a:srgbClr val="888888"/>
                </a:solidFill>
                <a:latin typeface="Calibri"/>
                <a:ea typeface="Calibri"/>
                <a:cs typeface="Calibri"/>
                <a:sym typeface="Calibri"/>
              </a:defRPr>
            </a:lvl7pPr>
            <a:lvl8pPr indent="0" lvl="7" marL="0" marR="0" rtl="0" algn="r">
              <a:spcBef>
                <a:spcPts val="0"/>
              </a:spcBef>
              <a:buNone/>
              <a:defRPr b="0" i="0" sz="5040" u="none" cap="none" strike="noStrike">
                <a:solidFill>
                  <a:srgbClr val="888888"/>
                </a:solidFill>
                <a:latin typeface="Calibri"/>
                <a:ea typeface="Calibri"/>
                <a:cs typeface="Calibri"/>
                <a:sym typeface="Calibri"/>
              </a:defRPr>
            </a:lvl8pPr>
            <a:lvl9pPr indent="0" lvl="8" marL="0" marR="0" rtl="0" algn="r">
              <a:spcBef>
                <a:spcPts val="0"/>
              </a:spcBef>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10.png"/><Relationship Id="rId13" Type="http://schemas.openxmlformats.org/officeDocument/2006/relationships/image" Target="../media/image6.png"/><Relationship Id="rId12"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hyperlink" Target="https://vuejs.org/" TargetMode="External"/><Relationship Id="rId9" Type="http://schemas.openxmlformats.org/officeDocument/2006/relationships/image" Target="../media/image3.png"/><Relationship Id="rId15" Type="http://schemas.openxmlformats.org/officeDocument/2006/relationships/image" Target="../media/image9.png"/><Relationship Id="rId14" Type="http://schemas.openxmlformats.org/officeDocument/2006/relationships/image" Target="../media/image1.png"/><Relationship Id="rId5" Type="http://schemas.openxmlformats.org/officeDocument/2006/relationships/hyperlink" Target="https://www.postgresql.org/" TargetMode="External"/><Relationship Id="rId6" Type="http://schemas.openxmlformats.org/officeDocument/2006/relationships/image" Target="../media/image11.png"/><Relationship Id="rId7" Type="http://schemas.openxmlformats.org/officeDocument/2006/relationships/image" Target="../media/image5.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316c0f4e324_3_75"/>
          <p:cNvSpPr txBox="1"/>
          <p:nvPr/>
        </p:nvSpPr>
        <p:spPr>
          <a:xfrm>
            <a:off x="1371600" y="7239000"/>
            <a:ext cx="7543800" cy="30477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Calibri"/>
                <a:ea typeface="Calibri"/>
                <a:cs typeface="Calibri"/>
                <a:sym typeface="Calibri"/>
              </a:rPr>
              <a:t>AllEvently is a full-featured web application that streamlines event planning and management. It offers centralized event creation, management, and tracking, customizable invitations, real-time RSVP tracking, and integrated event chat. </a:t>
            </a:r>
            <a:endParaRPr/>
          </a:p>
        </p:txBody>
      </p:sp>
      <p:sp>
        <p:nvSpPr>
          <p:cNvPr id="165" name="Google Shape;165;g316c0f4e324_3_75"/>
          <p:cNvSpPr txBox="1"/>
          <p:nvPr/>
        </p:nvSpPr>
        <p:spPr>
          <a:xfrm>
            <a:off x="1371600" y="6400800"/>
            <a:ext cx="7543800" cy="83099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800" u="none" cap="none" strike="noStrike">
                <a:solidFill>
                  <a:srgbClr val="BB1C3F"/>
                </a:solidFill>
                <a:latin typeface="Calibri"/>
                <a:ea typeface="Calibri"/>
                <a:cs typeface="Calibri"/>
                <a:sym typeface="Calibri"/>
              </a:rPr>
              <a:t>Abstract</a:t>
            </a:r>
            <a:endParaRPr/>
          </a:p>
        </p:txBody>
      </p:sp>
      <p:sp>
        <p:nvSpPr>
          <p:cNvPr id="166" name="Google Shape;166;g316c0f4e324_3_75"/>
          <p:cNvSpPr txBox="1"/>
          <p:nvPr/>
        </p:nvSpPr>
        <p:spPr>
          <a:xfrm>
            <a:off x="7772400" y="914400"/>
            <a:ext cx="22860000" cy="1446900"/>
          </a:xfrm>
          <a:prstGeom prst="rect">
            <a:avLst/>
          </a:prstGeom>
          <a:solidFill>
            <a:schemeClr val="lt1"/>
          </a:solid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Font typeface="Arial"/>
              <a:buNone/>
            </a:pPr>
            <a:r>
              <a:rPr b="1" lang="en-US" sz="8800">
                <a:solidFill>
                  <a:srgbClr val="BB1C3F"/>
                </a:solidFill>
                <a:latin typeface="Calibri"/>
                <a:ea typeface="Calibri"/>
                <a:cs typeface="Calibri"/>
                <a:sym typeface="Calibri"/>
              </a:rPr>
              <a:t>AllEvently</a:t>
            </a:r>
            <a:endParaRPr/>
          </a:p>
        </p:txBody>
      </p:sp>
      <p:sp>
        <p:nvSpPr>
          <p:cNvPr id="167" name="Google Shape;167;g316c0f4e324_3_75"/>
          <p:cNvSpPr txBox="1"/>
          <p:nvPr/>
        </p:nvSpPr>
        <p:spPr>
          <a:xfrm>
            <a:off x="7772400" y="2543144"/>
            <a:ext cx="22860000" cy="17547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Font typeface="Arial"/>
              <a:buNone/>
            </a:pPr>
            <a:r>
              <a:rPr lang="en-US" sz="5400">
                <a:solidFill>
                  <a:schemeClr val="dk1"/>
                </a:solidFill>
                <a:latin typeface="Calibri"/>
                <a:ea typeface="Calibri"/>
                <a:cs typeface="Calibri"/>
                <a:sym typeface="Calibri"/>
              </a:rPr>
              <a:t>Benjamin Bruyns, Peggy Lewis, Spenser Morey</a:t>
            </a:r>
            <a:endParaRPr>
              <a:solidFill>
                <a:schemeClr val="dk1"/>
              </a:solidFill>
            </a:endParaRPr>
          </a:p>
          <a:p>
            <a:pPr indent="0" lvl="0" marL="0" marR="0" rtl="0" algn="l">
              <a:spcBef>
                <a:spcPts val="0"/>
              </a:spcBef>
              <a:spcAft>
                <a:spcPts val="0"/>
              </a:spcAft>
              <a:buNone/>
            </a:pPr>
            <a:r>
              <a:t/>
            </a:r>
            <a:endParaRPr sz="5400">
              <a:solidFill>
                <a:schemeClr val="dk1"/>
              </a:solidFill>
              <a:latin typeface="Calibri"/>
              <a:ea typeface="Calibri"/>
              <a:cs typeface="Calibri"/>
              <a:sym typeface="Calibri"/>
            </a:endParaRPr>
          </a:p>
        </p:txBody>
      </p:sp>
      <p:sp>
        <p:nvSpPr>
          <p:cNvPr id="168" name="Google Shape;168;g316c0f4e324_3_75"/>
          <p:cNvSpPr txBox="1"/>
          <p:nvPr/>
        </p:nvSpPr>
        <p:spPr>
          <a:xfrm>
            <a:off x="7772400" y="3730135"/>
            <a:ext cx="22860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400" u="none" cap="none" strike="noStrike">
                <a:solidFill>
                  <a:schemeClr val="dk1"/>
                </a:solidFill>
                <a:latin typeface="Calibri"/>
                <a:ea typeface="Calibri"/>
                <a:cs typeface="Calibri"/>
                <a:sym typeface="Calibri"/>
              </a:rPr>
              <a:t>Dept. Of Computer Science and Information Technology</a:t>
            </a:r>
            <a:endParaRPr/>
          </a:p>
        </p:txBody>
      </p:sp>
      <p:pic>
        <p:nvPicPr>
          <p:cNvPr descr="Logo&#10;&#10;Description automatically generated" id="169" name="Google Shape;169;g316c0f4e324_3_75"/>
          <p:cNvPicPr preferRelativeResize="0"/>
          <p:nvPr/>
        </p:nvPicPr>
        <p:blipFill rotWithShape="1">
          <a:blip r:embed="rId3">
            <a:alphaModFix/>
          </a:blip>
          <a:srcRect b="0" l="0" r="0" t="0"/>
          <a:stretch/>
        </p:blipFill>
        <p:spPr>
          <a:xfrm>
            <a:off x="1371600" y="914400"/>
            <a:ext cx="6126480" cy="3658870"/>
          </a:xfrm>
          <a:prstGeom prst="rect">
            <a:avLst/>
          </a:prstGeom>
          <a:noFill/>
          <a:ln>
            <a:noFill/>
          </a:ln>
        </p:spPr>
      </p:pic>
      <p:sp>
        <p:nvSpPr>
          <p:cNvPr id="170" name="Google Shape;170;g316c0f4e324_3_75"/>
          <p:cNvSpPr txBox="1"/>
          <p:nvPr/>
        </p:nvSpPr>
        <p:spPr>
          <a:xfrm>
            <a:off x="28849925" y="14916849"/>
            <a:ext cx="7543800" cy="831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800" u="none" cap="none" strike="noStrike">
                <a:solidFill>
                  <a:srgbClr val="BB1C3F"/>
                </a:solidFill>
                <a:latin typeface="Calibri"/>
                <a:ea typeface="Calibri"/>
                <a:cs typeface="Calibri"/>
                <a:sym typeface="Calibri"/>
              </a:rPr>
              <a:t>Technology</a:t>
            </a:r>
            <a:endParaRPr/>
          </a:p>
        </p:txBody>
      </p:sp>
      <p:sp>
        <p:nvSpPr>
          <p:cNvPr id="171" name="Google Shape;171;g316c0f4e324_3_75"/>
          <p:cNvSpPr txBox="1"/>
          <p:nvPr/>
        </p:nvSpPr>
        <p:spPr>
          <a:xfrm>
            <a:off x="1371600" y="16250150"/>
            <a:ext cx="7543800" cy="55104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spAutoFit/>
          </a:bodyPr>
          <a:lstStyle/>
          <a:p>
            <a:pPr indent="0" lvl="0" marL="0" rtl="0" algn="just">
              <a:spcBef>
                <a:spcPts val="0"/>
              </a:spcBef>
              <a:spcAft>
                <a:spcPts val="0"/>
              </a:spcAft>
              <a:buClr>
                <a:schemeClr val="dk1"/>
              </a:buClr>
              <a:buFont typeface="Arial"/>
              <a:buNone/>
            </a:pPr>
            <a:r>
              <a:rPr lang="en-US" sz="3200">
                <a:solidFill>
                  <a:schemeClr val="dk1"/>
                </a:solidFill>
                <a:latin typeface="Calibri"/>
                <a:ea typeface="Calibri"/>
                <a:cs typeface="Calibri"/>
                <a:sym typeface="Calibri"/>
              </a:rPr>
              <a:t>The website has a straightforward design that will provide users with the tools they need in an easily-understandable format. Sending custom invitations will just require the host to enter guest emails, and our website will handle the rest. There is also an event chat function that will be native to the website, and provides the attendees and host a way to contact all members without them having to leave the website and manually send countless emails.</a:t>
            </a:r>
            <a:endParaRPr/>
          </a:p>
        </p:txBody>
      </p:sp>
      <p:sp>
        <p:nvSpPr>
          <p:cNvPr id="172" name="Google Shape;172;g316c0f4e324_3_75"/>
          <p:cNvSpPr txBox="1"/>
          <p:nvPr/>
        </p:nvSpPr>
        <p:spPr>
          <a:xfrm>
            <a:off x="1371600" y="15435462"/>
            <a:ext cx="7543800" cy="831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800" u="none" cap="none" strike="noStrike">
                <a:solidFill>
                  <a:srgbClr val="BB1C3F"/>
                </a:solidFill>
                <a:latin typeface="Calibri"/>
                <a:ea typeface="Calibri"/>
                <a:cs typeface="Calibri"/>
                <a:sym typeface="Calibri"/>
              </a:rPr>
              <a:t>Design</a:t>
            </a:r>
            <a:endParaRPr/>
          </a:p>
        </p:txBody>
      </p:sp>
      <p:sp>
        <p:nvSpPr>
          <p:cNvPr id="173" name="Google Shape;173;g316c0f4e324_3_75"/>
          <p:cNvSpPr txBox="1"/>
          <p:nvPr/>
        </p:nvSpPr>
        <p:spPr>
          <a:xfrm>
            <a:off x="1371600" y="10653449"/>
            <a:ext cx="7543800" cy="831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800" u="none" cap="none" strike="noStrike">
                <a:solidFill>
                  <a:srgbClr val="BB1C3F"/>
                </a:solidFill>
                <a:latin typeface="Calibri"/>
                <a:ea typeface="Calibri"/>
                <a:cs typeface="Calibri"/>
                <a:sym typeface="Calibri"/>
              </a:rPr>
              <a:t>Background</a:t>
            </a:r>
            <a:endParaRPr/>
          </a:p>
        </p:txBody>
      </p:sp>
      <p:sp>
        <p:nvSpPr>
          <p:cNvPr id="174" name="Google Shape;174;g316c0f4e324_3_75"/>
          <p:cNvSpPr txBox="1"/>
          <p:nvPr/>
        </p:nvSpPr>
        <p:spPr>
          <a:xfrm>
            <a:off x="10095900" y="33819725"/>
            <a:ext cx="8763600" cy="25551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3200" u="none" cap="none" strike="noStrike">
                <a:solidFill>
                  <a:srgbClr val="BB1C3F"/>
                </a:solidFill>
                <a:latin typeface="Calibri"/>
                <a:ea typeface="Calibri"/>
                <a:cs typeface="Calibri"/>
                <a:sym typeface="Calibri"/>
              </a:rPr>
              <a:t>Figure </a:t>
            </a:r>
            <a:r>
              <a:rPr b="1" lang="en-US" sz="3200">
                <a:solidFill>
                  <a:srgbClr val="BB1C3F"/>
                </a:solidFill>
                <a:latin typeface="Calibri"/>
                <a:ea typeface="Calibri"/>
                <a:cs typeface="Calibri"/>
                <a:sym typeface="Calibri"/>
              </a:rPr>
              <a:t>6</a:t>
            </a:r>
            <a:r>
              <a:rPr b="1" i="0" lang="en-US" sz="3200" u="none" cap="none" strike="noStrike">
                <a:solidFill>
                  <a:srgbClr val="BB1C3F"/>
                </a:solidFill>
                <a:latin typeface="Calibri"/>
                <a:ea typeface="Calibri"/>
                <a:cs typeface="Calibri"/>
                <a:sym typeface="Calibri"/>
              </a:rPr>
              <a:t>: </a:t>
            </a:r>
            <a:r>
              <a:rPr lang="en-US" sz="3200">
                <a:solidFill>
                  <a:schemeClr val="dk1"/>
                </a:solidFill>
                <a:latin typeface="Calibri"/>
                <a:ea typeface="Calibri"/>
                <a:cs typeface="Calibri"/>
                <a:sym typeface="Calibri"/>
              </a:rPr>
              <a:t>The Account Settings page interface, where users can update their personal information such as first and last names, and password.. The layout features a clean and simple design with clear action buttons to enhance usability.</a:t>
            </a:r>
            <a:endParaRPr/>
          </a:p>
        </p:txBody>
      </p:sp>
      <p:sp>
        <p:nvSpPr>
          <p:cNvPr id="175" name="Google Shape;175;g316c0f4e324_3_75"/>
          <p:cNvSpPr txBox="1"/>
          <p:nvPr/>
        </p:nvSpPr>
        <p:spPr>
          <a:xfrm>
            <a:off x="19841875" y="20471675"/>
            <a:ext cx="7543800" cy="30477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3200" u="none" cap="none" strike="noStrike">
                <a:solidFill>
                  <a:srgbClr val="BB1C3F"/>
                </a:solidFill>
                <a:latin typeface="Calibri"/>
                <a:ea typeface="Calibri"/>
                <a:cs typeface="Calibri"/>
                <a:sym typeface="Calibri"/>
              </a:rPr>
              <a:t>Figure </a:t>
            </a:r>
            <a:r>
              <a:rPr b="1" lang="en-US" sz="3200">
                <a:solidFill>
                  <a:srgbClr val="BB1C3F"/>
                </a:solidFill>
                <a:latin typeface="Calibri"/>
                <a:ea typeface="Calibri"/>
                <a:cs typeface="Calibri"/>
                <a:sym typeface="Calibri"/>
              </a:rPr>
              <a:t>3</a:t>
            </a:r>
            <a:r>
              <a:rPr b="1" i="0" lang="en-US" sz="3200" u="none" cap="none" strike="noStrike">
                <a:solidFill>
                  <a:srgbClr val="BB1C3F"/>
                </a:solidFill>
                <a:latin typeface="Calibri"/>
                <a:ea typeface="Calibri"/>
                <a:cs typeface="Calibri"/>
                <a:sym typeface="Calibri"/>
              </a:rPr>
              <a:t>: </a:t>
            </a:r>
            <a:r>
              <a:rPr lang="en-US" sz="3200">
                <a:solidFill>
                  <a:schemeClr val="dk1"/>
                </a:solidFill>
                <a:latin typeface="Calibri"/>
                <a:ea typeface="Calibri"/>
                <a:cs typeface="Calibri"/>
                <a:sym typeface="Calibri"/>
              </a:rPr>
              <a:t>This Block Diagram showing the Frontend server which delivers the webpages to the Clients. It also shows the Backend server which packages and delivers information from the Database Server to the Frontend.</a:t>
            </a:r>
            <a:endParaRPr/>
          </a:p>
        </p:txBody>
      </p:sp>
      <p:sp>
        <p:nvSpPr>
          <p:cNvPr id="176" name="Google Shape;176;g316c0f4e324_3_75"/>
          <p:cNvSpPr txBox="1"/>
          <p:nvPr/>
        </p:nvSpPr>
        <p:spPr>
          <a:xfrm>
            <a:off x="1371600" y="33819732"/>
            <a:ext cx="7543800" cy="30477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3200" u="none" cap="none" strike="noStrike">
                <a:solidFill>
                  <a:srgbClr val="BB1C3F"/>
                </a:solidFill>
                <a:latin typeface="Calibri"/>
                <a:ea typeface="Calibri"/>
                <a:cs typeface="Calibri"/>
                <a:sym typeface="Calibri"/>
              </a:rPr>
              <a:t>Figure </a:t>
            </a:r>
            <a:r>
              <a:rPr b="1" lang="en-US" sz="3200">
                <a:solidFill>
                  <a:srgbClr val="BB1C3F"/>
                </a:solidFill>
                <a:latin typeface="Calibri"/>
                <a:ea typeface="Calibri"/>
                <a:cs typeface="Calibri"/>
                <a:sym typeface="Calibri"/>
              </a:rPr>
              <a:t>5</a:t>
            </a:r>
            <a:r>
              <a:rPr b="1" i="0" lang="en-US" sz="3200" u="none" cap="none" strike="noStrike">
                <a:solidFill>
                  <a:srgbClr val="BB1C3F"/>
                </a:solidFill>
                <a:latin typeface="Calibri"/>
                <a:ea typeface="Calibri"/>
                <a:cs typeface="Calibri"/>
                <a:sym typeface="Calibri"/>
              </a:rPr>
              <a:t>: </a:t>
            </a:r>
            <a:r>
              <a:rPr lang="en-US" sz="3200">
                <a:solidFill>
                  <a:schemeClr val="dk1"/>
                </a:solidFill>
                <a:latin typeface="Calibri"/>
                <a:ea typeface="Calibri"/>
                <a:cs typeface="Calibri"/>
                <a:sym typeface="Calibri"/>
              </a:rPr>
              <a:t>Mobile view of the Public Events page, shows a list of upcoming events with event titles, images, and brief descriptions. The layout</a:t>
            </a:r>
            <a:r>
              <a:rPr lang="en-US" sz="3200">
                <a:solidFill>
                  <a:schemeClr val="dk1"/>
                </a:solidFill>
                <a:latin typeface="Calibri"/>
                <a:ea typeface="Calibri"/>
                <a:cs typeface="Calibri"/>
                <a:sym typeface="Calibri"/>
              </a:rPr>
              <a:t> is designed for </a:t>
            </a:r>
            <a:r>
              <a:rPr lang="en-US" sz="3200">
                <a:solidFill>
                  <a:schemeClr val="dk1"/>
                </a:solidFill>
                <a:latin typeface="Calibri"/>
                <a:ea typeface="Calibri"/>
                <a:cs typeface="Calibri"/>
                <a:sym typeface="Calibri"/>
              </a:rPr>
              <a:t>easy navigation, featuring a sidebar menu for quick access to other pages.</a:t>
            </a:r>
            <a:endParaRPr/>
          </a:p>
        </p:txBody>
      </p:sp>
      <p:sp>
        <p:nvSpPr>
          <p:cNvPr id="177" name="Google Shape;177;g316c0f4e324_3_75"/>
          <p:cNvSpPr txBox="1"/>
          <p:nvPr/>
        </p:nvSpPr>
        <p:spPr>
          <a:xfrm>
            <a:off x="29101625" y="32658816"/>
            <a:ext cx="7543800" cy="831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800" u="none" cap="none" strike="noStrike">
                <a:solidFill>
                  <a:srgbClr val="BB1C3F"/>
                </a:solidFill>
                <a:latin typeface="Calibri"/>
                <a:ea typeface="Calibri"/>
                <a:cs typeface="Calibri"/>
                <a:sym typeface="Calibri"/>
              </a:rPr>
              <a:t>References</a:t>
            </a:r>
            <a:endParaRPr/>
          </a:p>
        </p:txBody>
      </p:sp>
      <p:sp>
        <p:nvSpPr>
          <p:cNvPr id="178" name="Google Shape;178;g316c0f4e324_3_75"/>
          <p:cNvSpPr txBox="1"/>
          <p:nvPr/>
        </p:nvSpPr>
        <p:spPr>
          <a:xfrm>
            <a:off x="28849926" y="33893350"/>
            <a:ext cx="8047200" cy="25551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spAutoFit/>
          </a:bodyPr>
          <a:lstStyle/>
          <a:p>
            <a:pPr indent="-431800" lvl="0" marL="457200" rtl="0" algn="just">
              <a:spcBef>
                <a:spcPts val="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Node.JS: https://nodejs.org/en</a:t>
            </a:r>
            <a:endParaRPr sz="3200">
              <a:solidFill>
                <a:schemeClr val="dk1"/>
              </a:solidFill>
              <a:latin typeface="Calibri"/>
              <a:ea typeface="Calibri"/>
              <a:cs typeface="Calibri"/>
              <a:sym typeface="Calibri"/>
            </a:endParaRPr>
          </a:p>
          <a:p>
            <a:pPr indent="-431800" lvl="0" marL="457200" rtl="0" algn="just">
              <a:spcBef>
                <a:spcPts val="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Express.JS: https://expressjs.com/</a:t>
            </a:r>
            <a:endParaRPr sz="3200">
              <a:solidFill>
                <a:schemeClr val="dk1"/>
              </a:solidFill>
              <a:latin typeface="Calibri"/>
              <a:ea typeface="Calibri"/>
              <a:cs typeface="Calibri"/>
              <a:sym typeface="Calibri"/>
            </a:endParaRPr>
          </a:p>
          <a:p>
            <a:pPr indent="-431800" lvl="0" marL="457200" rtl="0" algn="just">
              <a:spcBef>
                <a:spcPts val="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Vue.js: </a:t>
            </a:r>
            <a:r>
              <a:rPr lang="en-US" sz="3200" u="sng">
                <a:solidFill>
                  <a:schemeClr val="hlink"/>
                </a:solidFill>
                <a:latin typeface="Calibri"/>
                <a:ea typeface="Calibri"/>
                <a:cs typeface="Calibri"/>
                <a:sym typeface="Calibri"/>
                <a:hlinkClick r:id="rId4"/>
              </a:rPr>
              <a:t>https://vuejs.org/</a:t>
            </a:r>
            <a:endParaRPr sz="3200">
              <a:solidFill>
                <a:schemeClr val="dk1"/>
              </a:solidFill>
              <a:latin typeface="Calibri"/>
              <a:ea typeface="Calibri"/>
              <a:cs typeface="Calibri"/>
              <a:sym typeface="Calibri"/>
            </a:endParaRPr>
          </a:p>
          <a:p>
            <a:pPr indent="-431800" lvl="0" marL="457200" rtl="0" algn="just">
              <a:spcBef>
                <a:spcPts val="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PostgreSQL: </a:t>
            </a:r>
            <a:r>
              <a:rPr lang="en-US" sz="3200" u="sng">
                <a:solidFill>
                  <a:schemeClr val="hlink"/>
                </a:solidFill>
                <a:latin typeface="Calibri"/>
                <a:ea typeface="Calibri"/>
                <a:cs typeface="Calibri"/>
                <a:sym typeface="Calibri"/>
                <a:hlinkClick r:id="rId5"/>
              </a:rPr>
              <a:t>https://www.postgresql.org/</a:t>
            </a:r>
            <a:endParaRPr sz="3200">
              <a:solidFill>
                <a:schemeClr val="dk1"/>
              </a:solidFill>
              <a:latin typeface="Calibri"/>
              <a:ea typeface="Calibri"/>
              <a:cs typeface="Calibri"/>
              <a:sym typeface="Calibri"/>
            </a:endParaRPr>
          </a:p>
          <a:p>
            <a:pPr indent="-431800" lvl="0" marL="457200" rtl="0" algn="just">
              <a:spcBef>
                <a:spcPts val="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Vercel: https://vercel.com/</a:t>
            </a:r>
            <a:endParaRPr sz="3200">
              <a:solidFill>
                <a:schemeClr val="dk1"/>
              </a:solidFill>
              <a:latin typeface="Calibri"/>
              <a:ea typeface="Calibri"/>
              <a:cs typeface="Calibri"/>
              <a:sym typeface="Calibri"/>
            </a:endParaRPr>
          </a:p>
        </p:txBody>
      </p:sp>
      <p:cxnSp>
        <p:nvCxnSpPr>
          <p:cNvPr id="179" name="Google Shape;179;g316c0f4e324_3_75"/>
          <p:cNvCxnSpPr/>
          <p:nvPr/>
        </p:nvCxnSpPr>
        <p:spPr>
          <a:xfrm flipH="1" rot="10800000">
            <a:off x="1371600" y="5694600"/>
            <a:ext cx="35034300" cy="20400"/>
          </a:xfrm>
          <a:prstGeom prst="straightConnector1">
            <a:avLst/>
          </a:prstGeom>
          <a:noFill/>
          <a:ln cap="flat" cmpd="sng" w="63500">
            <a:solidFill>
              <a:schemeClr val="dk1"/>
            </a:solidFill>
            <a:prstDash val="solid"/>
            <a:miter lim="800000"/>
            <a:headEnd len="sm" w="sm" type="none"/>
            <a:tailEnd len="sm" w="sm" type="none"/>
          </a:ln>
        </p:spPr>
      </p:cxnSp>
      <p:pic>
        <p:nvPicPr>
          <p:cNvPr id="180" name="Google Shape;180;g316c0f4e324_3_75"/>
          <p:cNvPicPr preferRelativeResize="0"/>
          <p:nvPr/>
        </p:nvPicPr>
        <p:blipFill rotWithShape="1">
          <a:blip r:embed="rId6">
            <a:alphaModFix/>
          </a:blip>
          <a:srcRect b="0" l="28614" r="28614" t="26177"/>
          <a:stretch/>
        </p:blipFill>
        <p:spPr>
          <a:xfrm>
            <a:off x="31763365" y="541463"/>
            <a:ext cx="4660234" cy="4524301"/>
          </a:xfrm>
          <a:prstGeom prst="rect">
            <a:avLst/>
          </a:prstGeom>
          <a:noFill/>
          <a:ln>
            <a:noFill/>
          </a:ln>
        </p:spPr>
      </p:pic>
      <p:sp>
        <p:nvSpPr>
          <p:cNvPr id="181" name="Google Shape;181;g316c0f4e324_3_75"/>
          <p:cNvSpPr txBox="1"/>
          <p:nvPr/>
        </p:nvSpPr>
        <p:spPr>
          <a:xfrm>
            <a:off x="10100325" y="13850050"/>
            <a:ext cx="17545500" cy="585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3200" u="none" cap="none" strike="noStrike">
                <a:solidFill>
                  <a:srgbClr val="BB1C3F"/>
                </a:solidFill>
                <a:latin typeface="Calibri"/>
                <a:ea typeface="Calibri"/>
                <a:cs typeface="Calibri"/>
                <a:sym typeface="Calibri"/>
              </a:rPr>
              <a:t>Figure </a:t>
            </a:r>
            <a:r>
              <a:rPr b="1" lang="en-US" sz="3200">
                <a:solidFill>
                  <a:srgbClr val="BB1C3F"/>
                </a:solidFill>
                <a:latin typeface="Calibri"/>
                <a:ea typeface="Calibri"/>
                <a:cs typeface="Calibri"/>
                <a:sym typeface="Calibri"/>
              </a:rPr>
              <a:t>1</a:t>
            </a:r>
            <a:r>
              <a:rPr b="1" i="0" lang="en-US" sz="3200" u="none" cap="none" strike="noStrike">
                <a:solidFill>
                  <a:srgbClr val="BB1C3F"/>
                </a:solidFill>
                <a:latin typeface="Calibri"/>
                <a:ea typeface="Calibri"/>
                <a:cs typeface="Calibri"/>
                <a:sym typeface="Calibri"/>
              </a:rPr>
              <a:t>: </a:t>
            </a:r>
            <a:r>
              <a:rPr lang="en-US" sz="3200">
                <a:solidFill>
                  <a:schemeClr val="dk1"/>
                </a:solidFill>
                <a:latin typeface="Calibri"/>
                <a:ea typeface="Calibri"/>
                <a:cs typeface="Calibri"/>
                <a:sym typeface="Calibri"/>
              </a:rPr>
              <a:t>The Events Page contains events that the user is hosting, and is </a:t>
            </a:r>
            <a:r>
              <a:rPr lang="en-US" sz="3200">
                <a:solidFill>
                  <a:schemeClr val="dk1"/>
                </a:solidFill>
                <a:latin typeface="Calibri"/>
                <a:ea typeface="Calibri"/>
                <a:cs typeface="Calibri"/>
                <a:sym typeface="Calibri"/>
              </a:rPr>
              <a:t>separated by the hosting tab.</a:t>
            </a:r>
            <a:endParaRPr/>
          </a:p>
        </p:txBody>
      </p:sp>
      <p:sp>
        <p:nvSpPr>
          <p:cNvPr id="182" name="Google Shape;182;g316c0f4e324_3_75"/>
          <p:cNvSpPr txBox="1"/>
          <p:nvPr/>
        </p:nvSpPr>
        <p:spPr>
          <a:xfrm>
            <a:off x="28849925" y="15919325"/>
            <a:ext cx="7543800" cy="50178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Calibri"/>
                <a:ea typeface="Calibri"/>
                <a:cs typeface="Calibri"/>
                <a:sym typeface="Calibri"/>
              </a:rPr>
              <a:t>The website is written with HTML, CSS, and TypeScript. Various frameworks such as Node.JS (framework for running JavaScript), Express.Js (a framework for server-side web development), Vue.js (front-end framework for developing user interface), PostgreSQL (a framework for developing a relational database), and Vercel (the server that AllEvently is hosted on) are all used to create the website.</a:t>
            </a:r>
            <a:endParaRPr sz="3200">
              <a:solidFill>
                <a:schemeClr val="dk1"/>
              </a:solidFill>
              <a:latin typeface="Calibri"/>
              <a:ea typeface="Calibri"/>
              <a:cs typeface="Calibri"/>
              <a:sym typeface="Calibri"/>
            </a:endParaRPr>
          </a:p>
        </p:txBody>
      </p:sp>
      <p:sp>
        <p:nvSpPr>
          <p:cNvPr id="183" name="Google Shape;183;g316c0f4e324_3_75"/>
          <p:cNvSpPr txBox="1"/>
          <p:nvPr/>
        </p:nvSpPr>
        <p:spPr>
          <a:xfrm>
            <a:off x="1468050" y="11505900"/>
            <a:ext cx="7350900" cy="37557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Calibri"/>
                <a:ea typeface="Calibri"/>
                <a:cs typeface="Calibri"/>
                <a:sym typeface="Calibri"/>
              </a:rPr>
              <a:t>AllEvently is a web-based platform where users can create events where they specify the details such as suggested gifts, location, date, and time. It will provide a simplistic way for them to choose a style template and design their own custom invitation and send them.</a:t>
            </a:r>
            <a:endParaRPr sz="32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a:p>
        </p:txBody>
      </p:sp>
      <p:pic>
        <p:nvPicPr>
          <p:cNvPr id="184" name="Google Shape;184;g316c0f4e324_3_75"/>
          <p:cNvPicPr preferRelativeResize="0"/>
          <p:nvPr/>
        </p:nvPicPr>
        <p:blipFill>
          <a:blip r:embed="rId7">
            <a:alphaModFix/>
          </a:blip>
          <a:stretch>
            <a:fillRect/>
          </a:stretch>
        </p:blipFill>
        <p:spPr>
          <a:xfrm>
            <a:off x="28849925" y="6652575"/>
            <a:ext cx="7543800" cy="7063650"/>
          </a:xfrm>
          <a:prstGeom prst="rect">
            <a:avLst/>
          </a:prstGeom>
          <a:noFill/>
          <a:ln cap="flat" cmpd="sng" w="9525">
            <a:solidFill>
              <a:schemeClr val="dk1"/>
            </a:solidFill>
            <a:prstDash val="solid"/>
            <a:round/>
            <a:headEnd len="sm" w="sm" type="none"/>
            <a:tailEnd len="sm" w="sm" type="none"/>
          </a:ln>
        </p:spPr>
      </p:pic>
      <p:sp>
        <p:nvSpPr>
          <p:cNvPr id="185" name="Google Shape;185;g316c0f4e324_3_75"/>
          <p:cNvSpPr txBox="1"/>
          <p:nvPr/>
        </p:nvSpPr>
        <p:spPr>
          <a:xfrm>
            <a:off x="19841875" y="33832800"/>
            <a:ext cx="7543800" cy="30477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3200" u="none" cap="none" strike="noStrike">
                <a:solidFill>
                  <a:srgbClr val="BB1C3F"/>
                </a:solidFill>
                <a:latin typeface="Calibri"/>
                <a:ea typeface="Calibri"/>
                <a:cs typeface="Calibri"/>
                <a:sym typeface="Calibri"/>
              </a:rPr>
              <a:t>Figure </a:t>
            </a:r>
            <a:r>
              <a:rPr b="1" lang="en-US" sz="3200">
                <a:solidFill>
                  <a:srgbClr val="BB1C3F"/>
                </a:solidFill>
                <a:latin typeface="Calibri"/>
                <a:ea typeface="Calibri"/>
                <a:cs typeface="Calibri"/>
                <a:sym typeface="Calibri"/>
              </a:rPr>
              <a:t>7</a:t>
            </a:r>
            <a:r>
              <a:rPr b="1" i="0" lang="en-US" sz="3200" u="none" cap="none" strike="noStrike">
                <a:solidFill>
                  <a:srgbClr val="BB1C3F"/>
                </a:solidFill>
                <a:latin typeface="Calibri"/>
                <a:ea typeface="Calibri"/>
                <a:cs typeface="Calibri"/>
                <a:sym typeface="Calibri"/>
              </a:rPr>
              <a:t>: </a:t>
            </a:r>
            <a:r>
              <a:rPr lang="en-US" sz="3200">
                <a:solidFill>
                  <a:schemeClr val="dk1"/>
                </a:solidFill>
                <a:latin typeface="Calibri"/>
                <a:ea typeface="Calibri"/>
                <a:cs typeface="Calibri"/>
                <a:sym typeface="Calibri"/>
              </a:rPr>
              <a:t>The Guest List helps manage event attendees by allowing users to search for guests, track statuses ("Attending," "Waiting," "Regrets"), and view details for each entry. This streamlines organizing and monitoring participation.</a:t>
            </a:r>
            <a:endParaRPr/>
          </a:p>
        </p:txBody>
      </p:sp>
      <p:sp>
        <p:nvSpPr>
          <p:cNvPr id="186" name="Google Shape;186;g316c0f4e324_3_75"/>
          <p:cNvSpPr txBox="1"/>
          <p:nvPr/>
        </p:nvSpPr>
        <p:spPr>
          <a:xfrm>
            <a:off x="10096125" y="24277588"/>
            <a:ext cx="8763600" cy="25551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3200" u="none" cap="none" strike="noStrike">
                <a:solidFill>
                  <a:srgbClr val="BB1C3F"/>
                </a:solidFill>
                <a:latin typeface="Calibri"/>
                <a:ea typeface="Calibri"/>
                <a:cs typeface="Calibri"/>
                <a:sym typeface="Calibri"/>
              </a:rPr>
              <a:t>Figure </a:t>
            </a:r>
            <a:r>
              <a:rPr b="1" lang="en-US" sz="3200">
                <a:solidFill>
                  <a:srgbClr val="BB1C3F"/>
                </a:solidFill>
                <a:latin typeface="Calibri"/>
                <a:ea typeface="Calibri"/>
                <a:cs typeface="Calibri"/>
                <a:sym typeface="Calibri"/>
              </a:rPr>
              <a:t>4</a:t>
            </a:r>
            <a:r>
              <a:rPr b="1" i="0" lang="en-US" sz="3200" u="none" cap="none" strike="noStrike">
                <a:solidFill>
                  <a:srgbClr val="BB1C3F"/>
                </a:solidFill>
                <a:latin typeface="Calibri"/>
                <a:ea typeface="Calibri"/>
                <a:cs typeface="Calibri"/>
                <a:sym typeface="Calibri"/>
              </a:rPr>
              <a:t>: </a:t>
            </a:r>
            <a:r>
              <a:rPr lang="en-US" sz="3200">
                <a:solidFill>
                  <a:schemeClr val="dk1"/>
                </a:solidFill>
                <a:latin typeface="Calibri"/>
                <a:ea typeface="Calibri"/>
                <a:cs typeface="Calibri"/>
                <a:sym typeface="Calibri"/>
              </a:rPr>
              <a:t>The Events Page displays event cards summarizing details for events the user has been invited to. The events are organized under tabs based on the user’s attendance status, making it easy to navigate and interact with specific events. </a:t>
            </a:r>
            <a:endParaRPr sz="3200">
              <a:solidFill>
                <a:schemeClr val="dk1"/>
              </a:solidFill>
              <a:latin typeface="Calibri"/>
              <a:ea typeface="Calibri"/>
              <a:cs typeface="Calibri"/>
              <a:sym typeface="Calibri"/>
            </a:endParaRPr>
          </a:p>
        </p:txBody>
      </p:sp>
      <p:sp>
        <p:nvSpPr>
          <p:cNvPr id="187" name="Google Shape;187;g316c0f4e324_3_75"/>
          <p:cNvSpPr txBox="1"/>
          <p:nvPr/>
        </p:nvSpPr>
        <p:spPr>
          <a:xfrm>
            <a:off x="28849925" y="31581525"/>
            <a:ext cx="7543800" cy="10773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3200" u="none" cap="none" strike="noStrike">
                <a:solidFill>
                  <a:srgbClr val="BB1C3F"/>
                </a:solidFill>
                <a:latin typeface="Calibri"/>
                <a:ea typeface="Calibri"/>
                <a:cs typeface="Calibri"/>
                <a:sym typeface="Calibri"/>
              </a:rPr>
              <a:t>Figure </a:t>
            </a:r>
            <a:r>
              <a:rPr b="1" lang="en-US" sz="3200">
                <a:solidFill>
                  <a:srgbClr val="BB1C3F"/>
                </a:solidFill>
                <a:latin typeface="Calibri"/>
                <a:ea typeface="Calibri"/>
                <a:cs typeface="Calibri"/>
                <a:sym typeface="Calibri"/>
              </a:rPr>
              <a:t>8</a:t>
            </a:r>
            <a:r>
              <a:rPr b="1" i="0" lang="en-US" sz="3200" u="none" cap="none" strike="noStrike">
                <a:solidFill>
                  <a:srgbClr val="BB1C3F"/>
                </a:solidFill>
                <a:latin typeface="Calibri"/>
                <a:ea typeface="Calibri"/>
                <a:cs typeface="Calibri"/>
                <a:sym typeface="Calibri"/>
              </a:rPr>
              <a:t>: </a:t>
            </a:r>
            <a:r>
              <a:rPr lang="en-US" sz="3200">
                <a:solidFill>
                  <a:schemeClr val="dk1"/>
                </a:solidFill>
                <a:latin typeface="Calibri"/>
                <a:ea typeface="Calibri"/>
                <a:cs typeface="Calibri"/>
                <a:sym typeface="Calibri"/>
              </a:rPr>
              <a:t>Event chat to talk to the host and attendees.</a:t>
            </a:r>
            <a:endParaRPr/>
          </a:p>
        </p:txBody>
      </p:sp>
      <p:pic>
        <p:nvPicPr>
          <p:cNvPr id="188" name="Google Shape;188;g316c0f4e324_3_75"/>
          <p:cNvPicPr preferRelativeResize="0"/>
          <p:nvPr/>
        </p:nvPicPr>
        <p:blipFill>
          <a:blip r:embed="rId8">
            <a:alphaModFix/>
          </a:blip>
          <a:stretch>
            <a:fillRect/>
          </a:stretch>
        </p:blipFill>
        <p:spPr>
          <a:xfrm>
            <a:off x="19888200" y="15387829"/>
            <a:ext cx="7543800" cy="4840605"/>
          </a:xfrm>
          <a:prstGeom prst="rect">
            <a:avLst/>
          </a:prstGeom>
          <a:noFill/>
          <a:ln cap="flat" cmpd="sng" w="9525">
            <a:solidFill>
              <a:schemeClr val="dk2"/>
            </a:solidFill>
            <a:prstDash val="solid"/>
            <a:round/>
            <a:headEnd len="sm" w="sm" type="none"/>
            <a:tailEnd len="sm" w="sm" type="none"/>
          </a:ln>
        </p:spPr>
      </p:pic>
      <p:pic>
        <p:nvPicPr>
          <p:cNvPr id="189" name="Google Shape;189;g316c0f4e324_3_75"/>
          <p:cNvPicPr preferRelativeResize="0"/>
          <p:nvPr/>
        </p:nvPicPr>
        <p:blipFill>
          <a:blip r:embed="rId9">
            <a:alphaModFix/>
          </a:blip>
          <a:stretch>
            <a:fillRect/>
          </a:stretch>
        </p:blipFill>
        <p:spPr>
          <a:xfrm>
            <a:off x="10100325" y="6688700"/>
            <a:ext cx="17366543" cy="7063650"/>
          </a:xfrm>
          <a:prstGeom prst="rect">
            <a:avLst/>
          </a:prstGeom>
          <a:noFill/>
          <a:ln cap="flat" cmpd="sng" w="9525">
            <a:solidFill>
              <a:schemeClr val="dk2"/>
            </a:solidFill>
            <a:prstDash val="solid"/>
            <a:round/>
            <a:headEnd len="sm" w="sm" type="none"/>
            <a:tailEnd len="sm" w="sm" type="none"/>
          </a:ln>
        </p:spPr>
      </p:pic>
      <p:pic>
        <p:nvPicPr>
          <p:cNvPr id="190" name="Google Shape;190;g316c0f4e324_3_75"/>
          <p:cNvPicPr preferRelativeResize="0"/>
          <p:nvPr/>
        </p:nvPicPr>
        <p:blipFill>
          <a:blip r:embed="rId10">
            <a:alphaModFix/>
          </a:blip>
          <a:stretch>
            <a:fillRect/>
          </a:stretch>
        </p:blipFill>
        <p:spPr>
          <a:xfrm>
            <a:off x="10172550" y="15382650"/>
            <a:ext cx="8610751" cy="8506152"/>
          </a:xfrm>
          <a:prstGeom prst="rect">
            <a:avLst/>
          </a:prstGeom>
          <a:noFill/>
          <a:ln cap="flat" cmpd="sng" w="9525">
            <a:solidFill>
              <a:schemeClr val="dk2"/>
            </a:solidFill>
            <a:prstDash val="solid"/>
            <a:round/>
            <a:headEnd len="sm" w="sm" type="none"/>
            <a:tailEnd len="sm" w="sm" type="none"/>
          </a:ln>
        </p:spPr>
      </p:pic>
      <p:pic>
        <p:nvPicPr>
          <p:cNvPr id="191" name="Google Shape;191;g316c0f4e324_3_75"/>
          <p:cNvPicPr preferRelativeResize="0"/>
          <p:nvPr/>
        </p:nvPicPr>
        <p:blipFill>
          <a:blip r:embed="rId11">
            <a:alphaModFix/>
          </a:blip>
          <a:stretch>
            <a:fillRect/>
          </a:stretch>
        </p:blipFill>
        <p:spPr>
          <a:xfrm>
            <a:off x="10096200" y="27490863"/>
            <a:ext cx="8687099" cy="5812345"/>
          </a:xfrm>
          <a:prstGeom prst="rect">
            <a:avLst/>
          </a:prstGeom>
          <a:noFill/>
          <a:ln cap="flat" cmpd="sng" w="9525">
            <a:solidFill>
              <a:schemeClr val="dk1"/>
            </a:solidFill>
            <a:prstDash val="solid"/>
            <a:round/>
            <a:headEnd len="sm" w="sm" type="none"/>
            <a:tailEnd len="sm" w="sm" type="none"/>
          </a:ln>
        </p:spPr>
      </p:pic>
      <p:sp>
        <p:nvSpPr>
          <p:cNvPr id="192" name="Google Shape;192;g316c0f4e324_3_75"/>
          <p:cNvSpPr txBox="1"/>
          <p:nvPr/>
        </p:nvSpPr>
        <p:spPr>
          <a:xfrm>
            <a:off x="28803600" y="13850050"/>
            <a:ext cx="7543800" cy="5850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3200" u="none" cap="none" strike="noStrike">
                <a:solidFill>
                  <a:srgbClr val="BB1C3F"/>
                </a:solidFill>
                <a:latin typeface="Calibri"/>
                <a:ea typeface="Calibri"/>
                <a:cs typeface="Calibri"/>
                <a:sym typeface="Calibri"/>
              </a:rPr>
              <a:t>Figure </a:t>
            </a:r>
            <a:r>
              <a:rPr b="1" lang="en-US" sz="3200">
                <a:solidFill>
                  <a:srgbClr val="BB1C3F"/>
                </a:solidFill>
                <a:latin typeface="Calibri"/>
                <a:ea typeface="Calibri"/>
                <a:cs typeface="Calibri"/>
                <a:sym typeface="Calibri"/>
              </a:rPr>
              <a:t>2</a:t>
            </a:r>
            <a:r>
              <a:rPr b="1" i="0" lang="en-US" sz="3200" u="none" cap="none" strike="noStrike">
                <a:solidFill>
                  <a:srgbClr val="BB1C3F"/>
                </a:solidFill>
                <a:latin typeface="Calibri"/>
                <a:ea typeface="Calibri"/>
                <a:cs typeface="Calibri"/>
                <a:sym typeface="Calibri"/>
              </a:rPr>
              <a:t>: </a:t>
            </a:r>
            <a:r>
              <a:rPr lang="en-US" sz="3200">
                <a:solidFill>
                  <a:schemeClr val="dk1"/>
                </a:solidFill>
                <a:latin typeface="Calibri"/>
                <a:ea typeface="Calibri"/>
                <a:cs typeface="Calibri"/>
                <a:sym typeface="Calibri"/>
              </a:rPr>
              <a:t>A </a:t>
            </a:r>
            <a:r>
              <a:rPr lang="en-US" sz="3200">
                <a:solidFill>
                  <a:schemeClr val="dk1"/>
                </a:solidFill>
                <a:latin typeface="Calibri"/>
                <a:ea typeface="Calibri"/>
                <a:cs typeface="Calibri"/>
                <a:sym typeface="Calibri"/>
              </a:rPr>
              <a:t>detailed public event card.</a:t>
            </a:r>
            <a:endParaRPr/>
          </a:p>
        </p:txBody>
      </p:sp>
      <p:grpSp>
        <p:nvGrpSpPr>
          <p:cNvPr id="193" name="Google Shape;193;g316c0f4e324_3_75"/>
          <p:cNvGrpSpPr/>
          <p:nvPr/>
        </p:nvGrpSpPr>
        <p:grpSpPr>
          <a:xfrm>
            <a:off x="2484827" y="22446625"/>
            <a:ext cx="5317358" cy="10991825"/>
            <a:chOff x="2484827" y="22446625"/>
            <a:chExt cx="5317358" cy="10991825"/>
          </a:xfrm>
        </p:grpSpPr>
        <p:pic>
          <p:nvPicPr>
            <p:cNvPr id="194" name="Google Shape;194;g316c0f4e324_3_75"/>
            <p:cNvPicPr preferRelativeResize="0"/>
            <p:nvPr/>
          </p:nvPicPr>
          <p:blipFill>
            <a:blip r:embed="rId12">
              <a:alphaModFix/>
            </a:blip>
            <a:stretch>
              <a:fillRect/>
            </a:stretch>
          </p:blipFill>
          <p:spPr>
            <a:xfrm>
              <a:off x="2484827" y="22446625"/>
              <a:ext cx="5317358" cy="10991825"/>
            </a:xfrm>
            <a:prstGeom prst="rect">
              <a:avLst/>
            </a:prstGeom>
            <a:noFill/>
            <a:ln>
              <a:noFill/>
            </a:ln>
          </p:spPr>
        </p:pic>
        <p:pic>
          <p:nvPicPr>
            <p:cNvPr id="195" name="Google Shape;195;g316c0f4e324_3_75"/>
            <p:cNvPicPr preferRelativeResize="0"/>
            <p:nvPr/>
          </p:nvPicPr>
          <p:blipFill>
            <a:blip r:embed="rId13">
              <a:alphaModFix/>
            </a:blip>
            <a:stretch>
              <a:fillRect/>
            </a:stretch>
          </p:blipFill>
          <p:spPr>
            <a:xfrm>
              <a:off x="2813393" y="23472995"/>
              <a:ext cx="4660224" cy="8453622"/>
            </a:xfrm>
            <a:prstGeom prst="rect">
              <a:avLst/>
            </a:prstGeom>
            <a:noFill/>
            <a:ln>
              <a:noFill/>
            </a:ln>
          </p:spPr>
        </p:pic>
      </p:grpSp>
      <p:pic>
        <p:nvPicPr>
          <p:cNvPr id="196" name="Google Shape;196;g316c0f4e324_3_75"/>
          <p:cNvPicPr preferRelativeResize="0"/>
          <p:nvPr/>
        </p:nvPicPr>
        <p:blipFill>
          <a:blip r:embed="rId14">
            <a:alphaModFix/>
          </a:blip>
          <a:stretch>
            <a:fillRect/>
          </a:stretch>
        </p:blipFill>
        <p:spPr>
          <a:xfrm>
            <a:off x="28849925" y="21302275"/>
            <a:ext cx="7543801" cy="10279245"/>
          </a:xfrm>
          <a:prstGeom prst="rect">
            <a:avLst/>
          </a:prstGeom>
          <a:noFill/>
          <a:ln cap="flat" cmpd="sng" w="9525">
            <a:solidFill>
              <a:schemeClr val="dk2"/>
            </a:solidFill>
            <a:prstDash val="solid"/>
            <a:round/>
            <a:headEnd len="sm" w="sm" type="none"/>
            <a:tailEnd len="sm" w="sm" type="none"/>
          </a:ln>
        </p:spPr>
      </p:pic>
      <p:pic>
        <p:nvPicPr>
          <p:cNvPr id="197" name="Google Shape;197;g316c0f4e324_3_75"/>
          <p:cNvPicPr preferRelativeResize="0"/>
          <p:nvPr/>
        </p:nvPicPr>
        <p:blipFill rotWithShape="1">
          <a:blip r:embed="rId15">
            <a:alphaModFix/>
          </a:blip>
          <a:srcRect b="1414" l="1250" r="2549" t="1043"/>
          <a:stretch/>
        </p:blipFill>
        <p:spPr>
          <a:xfrm>
            <a:off x="19918075" y="24405901"/>
            <a:ext cx="7543801" cy="89315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2016-06-13T20:02:52Z</dcterms:created>
  <dc:creator>Cruz, Diana</dc:creator>
</cp:coreProperties>
</file>