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8" r:id="rId5"/>
  </p:sldMasterIdLst>
  <p:notesMasterIdLst>
    <p:notesMasterId r:id="rId17"/>
  </p:notesMasterIdLst>
  <p:sldIdLst>
    <p:sldId id="263" r:id="rId6"/>
    <p:sldId id="279" r:id="rId7"/>
    <p:sldId id="265" r:id="rId8"/>
    <p:sldId id="280" r:id="rId9"/>
    <p:sldId id="266" r:id="rId10"/>
    <p:sldId id="275" r:id="rId11"/>
    <p:sldId id="276" r:id="rId12"/>
    <p:sldId id="277" r:id="rId13"/>
    <p:sldId id="278" r:id="rId14"/>
    <p:sldId id="267" r:id="rId15"/>
    <p:sldId id="268" r:id="rId1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C6531F"/>
    <a:srgbClr val="BF5727"/>
    <a:srgbClr val="B0430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643"/>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A4F15A-8081-4D9A-8620-F4B603BA9518}"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123B99C4-FD5E-4E19-B1F8-EB2785D8A31F}">
      <dgm:prSet/>
      <dgm:spPr/>
      <dgm:t>
        <a:bodyPr/>
        <a:lstStyle/>
        <a:p>
          <a:r>
            <a:rPr lang="en-US" dirty="0"/>
            <a:t>Combined well data and daily data, removed outlier data</a:t>
          </a:r>
        </a:p>
      </dgm:t>
    </dgm:pt>
    <dgm:pt modelId="{2793A8D9-9884-4615-9672-1E97B83C2893}" type="parTrans" cxnId="{1CED64B5-DE95-4BE8-8196-0D5ED247CF49}">
      <dgm:prSet/>
      <dgm:spPr/>
      <dgm:t>
        <a:bodyPr/>
        <a:lstStyle/>
        <a:p>
          <a:endParaRPr lang="en-US"/>
        </a:p>
      </dgm:t>
    </dgm:pt>
    <dgm:pt modelId="{BF90505C-D80A-4D32-8469-BC56038C8E39}" type="sibTrans" cxnId="{1CED64B5-DE95-4BE8-8196-0D5ED247CF49}">
      <dgm:prSet/>
      <dgm:spPr/>
      <dgm:t>
        <a:bodyPr/>
        <a:lstStyle/>
        <a:p>
          <a:endParaRPr lang="en-US"/>
        </a:p>
      </dgm:t>
    </dgm:pt>
    <dgm:pt modelId="{A18ABEB5-A509-4607-9128-AFA7AA32B67B}">
      <dgm:prSet/>
      <dgm:spPr/>
      <dgm:t>
        <a:bodyPr/>
        <a:lstStyle/>
        <a:p>
          <a:r>
            <a:rPr lang="en-US" dirty="0"/>
            <a:t>Aggregated solution well data, analyze to find unhelpful or redundant features</a:t>
          </a:r>
        </a:p>
      </dgm:t>
    </dgm:pt>
    <dgm:pt modelId="{EA579EF6-A9BF-4673-9113-8DA8FAE94BD6}" type="parTrans" cxnId="{3A5899E5-4C2F-4BED-A5AA-D75E48858623}">
      <dgm:prSet/>
      <dgm:spPr/>
      <dgm:t>
        <a:bodyPr/>
        <a:lstStyle/>
        <a:p>
          <a:endParaRPr lang="en-US"/>
        </a:p>
      </dgm:t>
    </dgm:pt>
    <dgm:pt modelId="{9405A1A0-D775-4B36-8B03-E5811C0BAB7E}" type="sibTrans" cxnId="{3A5899E5-4C2F-4BED-A5AA-D75E48858623}">
      <dgm:prSet/>
      <dgm:spPr/>
      <dgm:t>
        <a:bodyPr/>
        <a:lstStyle/>
        <a:p>
          <a:endParaRPr lang="en-US"/>
        </a:p>
      </dgm:t>
    </dgm:pt>
    <dgm:pt modelId="{D49DB0AB-C092-4094-B08B-A9BC605B4ACE}">
      <dgm:prSet/>
      <dgm:spPr/>
      <dgm:t>
        <a:bodyPr/>
        <a:lstStyle/>
        <a:p>
          <a:r>
            <a:rPr lang="en-US" dirty="0"/>
            <a:t>Engineer important features based on domain expertise</a:t>
          </a:r>
        </a:p>
      </dgm:t>
    </dgm:pt>
    <dgm:pt modelId="{C6700991-1B45-474B-8744-AD6DD39D41DF}" type="parTrans" cxnId="{5D35C8E4-B10E-4A43-BEDD-B0088780198E}">
      <dgm:prSet/>
      <dgm:spPr/>
      <dgm:t>
        <a:bodyPr/>
        <a:lstStyle/>
        <a:p>
          <a:endParaRPr lang="en-US"/>
        </a:p>
      </dgm:t>
    </dgm:pt>
    <dgm:pt modelId="{F3D1E8FF-E81A-41CD-8E48-593433D6C813}" type="sibTrans" cxnId="{5D35C8E4-B10E-4A43-BEDD-B0088780198E}">
      <dgm:prSet/>
      <dgm:spPr/>
      <dgm:t>
        <a:bodyPr/>
        <a:lstStyle/>
        <a:p>
          <a:endParaRPr lang="en-US"/>
        </a:p>
      </dgm:t>
    </dgm:pt>
    <dgm:pt modelId="{6CFB0089-E3A2-4C13-BC95-8631A2B1454B}">
      <dgm:prSet/>
      <dgm:spPr/>
      <dgm:t>
        <a:bodyPr/>
        <a:lstStyle/>
        <a:p>
          <a:r>
            <a:rPr lang="en-US" dirty="0"/>
            <a:t>Craft an initial, minimum viable product</a:t>
          </a:r>
        </a:p>
      </dgm:t>
    </dgm:pt>
    <dgm:pt modelId="{9FE63B70-5712-4536-A53B-B5437956B475}" type="parTrans" cxnId="{BAE4D0CD-A35F-44C2-BB38-FAF814708EFD}">
      <dgm:prSet/>
      <dgm:spPr/>
      <dgm:t>
        <a:bodyPr/>
        <a:lstStyle/>
        <a:p>
          <a:endParaRPr lang="en-US"/>
        </a:p>
      </dgm:t>
    </dgm:pt>
    <dgm:pt modelId="{1157610A-B8F5-411B-ABD1-F8B4CF9CA20C}" type="sibTrans" cxnId="{BAE4D0CD-A35F-44C2-BB38-FAF814708EFD}">
      <dgm:prSet/>
      <dgm:spPr/>
      <dgm:t>
        <a:bodyPr/>
        <a:lstStyle/>
        <a:p>
          <a:endParaRPr lang="en-US"/>
        </a:p>
      </dgm:t>
    </dgm:pt>
    <dgm:pt modelId="{60662DCC-75D1-4FC1-A6DA-7325218763EF}">
      <dgm:prSet/>
      <dgm:spPr/>
      <dgm:t>
        <a:bodyPr/>
        <a:lstStyle/>
        <a:p>
          <a:r>
            <a:rPr lang="en-US" dirty="0"/>
            <a:t>Create a more advanced machine learning model</a:t>
          </a:r>
        </a:p>
      </dgm:t>
    </dgm:pt>
    <dgm:pt modelId="{C4F981C6-C886-42F9-8D99-EA741886F187}" type="parTrans" cxnId="{49585FE2-2FBB-425F-9D97-6E1E437C5EB1}">
      <dgm:prSet/>
      <dgm:spPr/>
      <dgm:t>
        <a:bodyPr/>
        <a:lstStyle/>
        <a:p>
          <a:endParaRPr lang="en-US"/>
        </a:p>
      </dgm:t>
    </dgm:pt>
    <dgm:pt modelId="{2D727E74-2F31-435D-98F1-9B49DD67DD6F}" type="sibTrans" cxnId="{49585FE2-2FBB-425F-9D97-6E1E437C5EB1}">
      <dgm:prSet/>
      <dgm:spPr/>
      <dgm:t>
        <a:bodyPr/>
        <a:lstStyle/>
        <a:p>
          <a:endParaRPr lang="en-US"/>
        </a:p>
      </dgm:t>
    </dgm:pt>
    <dgm:pt modelId="{DC4D75AA-DB3E-406F-BC9B-4C8751D43352}">
      <dgm:prSet/>
      <dgm:spPr/>
      <dgm:t>
        <a:bodyPr/>
        <a:lstStyle/>
        <a:p>
          <a:r>
            <a:rPr lang="en-US" dirty="0"/>
            <a:t>Tune hyperparameters for advanced model</a:t>
          </a:r>
        </a:p>
      </dgm:t>
    </dgm:pt>
    <dgm:pt modelId="{8522C965-AE1A-4389-B058-BEA1B800DD37}" type="parTrans" cxnId="{379AE2E6-F028-46EB-8F1C-38E6A59F55BC}">
      <dgm:prSet/>
      <dgm:spPr/>
      <dgm:t>
        <a:bodyPr/>
        <a:lstStyle/>
        <a:p>
          <a:endParaRPr lang="en-US"/>
        </a:p>
      </dgm:t>
    </dgm:pt>
    <dgm:pt modelId="{48A6A42A-05EB-40D4-A960-1C3ABC3A5B56}" type="sibTrans" cxnId="{379AE2E6-F028-46EB-8F1C-38E6A59F55BC}">
      <dgm:prSet/>
      <dgm:spPr/>
      <dgm:t>
        <a:bodyPr/>
        <a:lstStyle/>
        <a:p>
          <a:endParaRPr lang="en-US"/>
        </a:p>
      </dgm:t>
    </dgm:pt>
    <dgm:pt modelId="{929C10F3-E057-40F5-A78B-523410808BA4}" type="pres">
      <dgm:prSet presAssocID="{45A4F15A-8081-4D9A-8620-F4B603BA9518}" presName="Name0" presStyleCnt="0">
        <dgm:presLayoutVars>
          <dgm:dir/>
          <dgm:resizeHandles val="exact"/>
        </dgm:presLayoutVars>
      </dgm:prSet>
      <dgm:spPr/>
    </dgm:pt>
    <dgm:pt modelId="{51CF7D1A-BDA4-44D2-9086-D87F9CAAB16D}" type="pres">
      <dgm:prSet presAssocID="{123B99C4-FD5E-4E19-B1F8-EB2785D8A31F}" presName="node" presStyleLbl="node1" presStyleIdx="0" presStyleCnt="6">
        <dgm:presLayoutVars>
          <dgm:bulletEnabled val="1"/>
        </dgm:presLayoutVars>
      </dgm:prSet>
      <dgm:spPr/>
    </dgm:pt>
    <dgm:pt modelId="{5737DF27-0D3A-4740-A575-FBCD8C5A232F}" type="pres">
      <dgm:prSet presAssocID="{BF90505C-D80A-4D32-8469-BC56038C8E39}" presName="sibTrans" presStyleLbl="sibTrans1D1" presStyleIdx="0" presStyleCnt="5"/>
      <dgm:spPr/>
    </dgm:pt>
    <dgm:pt modelId="{C9B1B61D-7423-41F1-8BBE-4B71B5640C21}" type="pres">
      <dgm:prSet presAssocID="{BF90505C-D80A-4D32-8469-BC56038C8E39}" presName="connectorText" presStyleLbl="sibTrans1D1" presStyleIdx="0" presStyleCnt="5"/>
      <dgm:spPr/>
    </dgm:pt>
    <dgm:pt modelId="{C27FA303-42EA-4B76-BB5B-8379E84513ED}" type="pres">
      <dgm:prSet presAssocID="{A18ABEB5-A509-4607-9128-AFA7AA32B67B}" presName="node" presStyleLbl="node1" presStyleIdx="1" presStyleCnt="6">
        <dgm:presLayoutVars>
          <dgm:bulletEnabled val="1"/>
        </dgm:presLayoutVars>
      </dgm:prSet>
      <dgm:spPr/>
    </dgm:pt>
    <dgm:pt modelId="{D8373BEB-C407-463A-8C39-F90E3B885769}" type="pres">
      <dgm:prSet presAssocID="{9405A1A0-D775-4B36-8B03-E5811C0BAB7E}" presName="sibTrans" presStyleLbl="sibTrans1D1" presStyleIdx="1" presStyleCnt="5"/>
      <dgm:spPr/>
    </dgm:pt>
    <dgm:pt modelId="{F6FC60E0-A798-4FED-A61C-F773378DBE23}" type="pres">
      <dgm:prSet presAssocID="{9405A1A0-D775-4B36-8B03-E5811C0BAB7E}" presName="connectorText" presStyleLbl="sibTrans1D1" presStyleIdx="1" presStyleCnt="5"/>
      <dgm:spPr/>
    </dgm:pt>
    <dgm:pt modelId="{B52F0F73-59CC-4BC0-95FE-AF0D8371831D}" type="pres">
      <dgm:prSet presAssocID="{D49DB0AB-C092-4094-B08B-A9BC605B4ACE}" presName="node" presStyleLbl="node1" presStyleIdx="2" presStyleCnt="6">
        <dgm:presLayoutVars>
          <dgm:bulletEnabled val="1"/>
        </dgm:presLayoutVars>
      </dgm:prSet>
      <dgm:spPr/>
    </dgm:pt>
    <dgm:pt modelId="{61B97A27-2AF3-4C6C-97F4-A6560B092AAD}" type="pres">
      <dgm:prSet presAssocID="{F3D1E8FF-E81A-41CD-8E48-593433D6C813}" presName="sibTrans" presStyleLbl="sibTrans1D1" presStyleIdx="2" presStyleCnt="5"/>
      <dgm:spPr/>
    </dgm:pt>
    <dgm:pt modelId="{1BAF6092-B6EB-435B-A106-714C60AABC3B}" type="pres">
      <dgm:prSet presAssocID="{F3D1E8FF-E81A-41CD-8E48-593433D6C813}" presName="connectorText" presStyleLbl="sibTrans1D1" presStyleIdx="2" presStyleCnt="5"/>
      <dgm:spPr/>
    </dgm:pt>
    <dgm:pt modelId="{97ECDC94-7667-4605-A3EB-22D63E5F540A}" type="pres">
      <dgm:prSet presAssocID="{6CFB0089-E3A2-4C13-BC95-8631A2B1454B}" presName="node" presStyleLbl="node1" presStyleIdx="3" presStyleCnt="6">
        <dgm:presLayoutVars>
          <dgm:bulletEnabled val="1"/>
        </dgm:presLayoutVars>
      </dgm:prSet>
      <dgm:spPr/>
    </dgm:pt>
    <dgm:pt modelId="{694832AC-D5D1-4FE2-95F3-4C5FB5B0A642}" type="pres">
      <dgm:prSet presAssocID="{1157610A-B8F5-411B-ABD1-F8B4CF9CA20C}" presName="sibTrans" presStyleLbl="sibTrans1D1" presStyleIdx="3" presStyleCnt="5"/>
      <dgm:spPr/>
    </dgm:pt>
    <dgm:pt modelId="{96D7E662-0F27-4F08-B92B-B2355E6A1288}" type="pres">
      <dgm:prSet presAssocID="{1157610A-B8F5-411B-ABD1-F8B4CF9CA20C}" presName="connectorText" presStyleLbl="sibTrans1D1" presStyleIdx="3" presStyleCnt="5"/>
      <dgm:spPr/>
    </dgm:pt>
    <dgm:pt modelId="{E63D4284-54F9-4D2E-B31F-524F9AEC70F7}" type="pres">
      <dgm:prSet presAssocID="{60662DCC-75D1-4FC1-A6DA-7325218763EF}" presName="node" presStyleLbl="node1" presStyleIdx="4" presStyleCnt="6">
        <dgm:presLayoutVars>
          <dgm:bulletEnabled val="1"/>
        </dgm:presLayoutVars>
      </dgm:prSet>
      <dgm:spPr/>
    </dgm:pt>
    <dgm:pt modelId="{F814FD6F-70ED-40A2-8702-E2EF9FE97F3F}" type="pres">
      <dgm:prSet presAssocID="{2D727E74-2F31-435D-98F1-9B49DD67DD6F}" presName="sibTrans" presStyleLbl="sibTrans1D1" presStyleIdx="4" presStyleCnt="5"/>
      <dgm:spPr/>
    </dgm:pt>
    <dgm:pt modelId="{4B696761-D4D0-404C-82A8-52FFD8080BE3}" type="pres">
      <dgm:prSet presAssocID="{2D727E74-2F31-435D-98F1-9B49DD67DD6F}" presName="connectorText" presStyleLbl="sibTrans1D1" presStyleIdx="4" presStyleCnt="5"/>
      <dgm:spPr/>
    </dgm:pt>
    <dgm:pt modelId="{2A77E669-A85D-4014-8BEC-A52175190440}" type="pres">
      <dgm:prSet presAssocID="{DC4D75AA-DB3E-406F-BC9B-4C8751D43352}" presName="node" presStyleLbl="node1" presStyleIdx="5" presStyleCnt="6">
        <dgm:presLayoutVars>
          <dgm:bulletEnabled val="1"/>
        </dgm:presLayoutVars>
      </dgm:prSet>
      <dgm:spPr/>
    </dgm:pt>
  </dgm:ptLst>
  <dgm:cxnLst>
    <dgm:cxn modelId="{30C73005-DF4A-49F3-8318-C3E0E4933AD2}" type="presOf" srcId="{9405A1A0-D775-4B36-8B03-E5811C0BAB7E}" destId="{F6FC60E0-A798-4FED-A61C-F773378DBE23}" srcOrd="1" destOrd="0" presId="urn:microsoft.com/office/officeart/2005/8/layout/bProcess3"/>
    <dgm:cxn modelId="{57BBF00C-A58C-4387-B2CC-DB0BCB0EC89C}" type="presOf" srcId="{F3D1E8FF-E81A-41CD-8E48-593433D6C813}" destId="{61B97A27-2AF3-4C6C-97F4-A6560B092AAD}" srcOrd="0" destOrd="0" presId="urn:microsoft.com/office/officeart/2005/8/layout/bProcess3"/>
    <dgm:cxn modelId="{975A391A-4B3F-4E58-B612-C1FB1C59D112}" type="presOf" srcId="{BF90505C-D80A-4D32-8469-BC56038C8E39}" destId="{5737DF27-0D3A-4740-A575-FBCD8C5A232F}" srcOrd="0" destOrd="0" presId="urn:microsoft.com/office/officeart/2005/8/layout/bProcess3"/>
    <dgm:cxn modelId="{E343F41E-2779-4FFB-B85D-1946A074A66F}" type="presOf" srcId="{9405A1A0-D775-4B36-8B03-E5811C0BAB7E}" destId="{D8373BEB-C407-463A-8C39-F90E3B885769}" srcOrd="0" destOrd="0" presId="urn:microsoft.com/office/officeart/2005/8/layout/bProcess3"/>
    <dgm:cxn modelId="{4B11953E-22C4-407D-A078-9CEE150B377F}" type="presOf" srcId="{F3D1E8FF-E81A-41CD-8E48-593433D6C813}" destId="{1BAF6092-B6EB-435B-A106-714C60AABC3B}" srcOrd="1" destOrd="0" presId="urn:microsoft.com/office/officeart/2005/8/layout/bProcess3"/>
    <dgm:cxn modelId="{4BE3D552-5CDD-4DAD-9F62-AD1F5B4E9BF0}" type="presOf" srcId="{D49DB0AB-C092-4094-B08B-A9BC605B4ACE}" destId="{B52F0F73-59CC-4BC0-95FE-AF0D8371831D}" srcOrd="0" destOrd="0" presId="urn:microsoft.com/office/officeart/2005/8/layout/bProcess3"/>
    <dgm:cxn modelId="{F4CA8155-CBA9-49EB-8D5E-44632DF5094B}" type="presOf" srcId="{45A4F15A-8081-4D9A-8620-F4B603BA9518}" destId="{929C10F3-E057-40F5-A78B-523410808BA4}" srcOrd="0" destOrd="0" presId="urn:microsoft.com/office/officeart/2005/8/layout/bProcess3"/>
    <dgm:cxn modelId="{BBA1737F-2F9F-4B21-8B73-C67A38FF462E}" type="presOf" srcId="{A18ABEB5-A509-4607-9128-AFA7AA32B67B}" destId="{C27FA303-42EA-4B76-BB5B-8379E84513ED}" srcOrd="0" destOrd="0" presId="urn:microsoft.com/office/officeart/2005/8/layout/bProcess3"/>
    <dgm:cxn modelId="{936A718D-15FF-4BC1-9433-C37B7A9DA52D}" type="presOf" srcId="{1157610A-B8F5-411B-ABD1-F8B4CF9CA20C}" destId="{694832AC-D5D1-4FE2-95F3-4C5FB5B0A642}" srcOrd="0" destOrd="0" presId="urn:microsoft.com/office/officeart/2005/8/layout/bProcess3"/>
    <dgm:cxn modelId="{EB1DBB93-CC85-4B91-A836-0C0C299F0627}" type="presOf" srcId="{DC4D75AA-DB3E-406F-BC9B-4C8751D43352}" destId="{2A77E669-A85D-4014-8BEC-A52175190440}" srcOrd="0" destOrd="0" presId="urn:microsoft.com/office/officeart/2005/8/layout/bProcess3"/>
    <dgm:cxn modelId="{B5DE61A4-3A00-4609-841E-D70F6F1E37BC}" type="presOf" srcId="{6CFB0089-E3A2-4C13-BC95-8631A2B1454B}" destId="{97ECDC94-7667-4605-A3EB-22D63E5F540A}" srcOrd="0" destOrd="0" presId="urn:microsoft.com/office/officeart/2005/8/layout/bProcess3"/>
    <dgm:cxn modelId="{1CED64B5-DE95-4BE8-8196-0D5ED247CF49}" srcId="{45A4F15A-8081-4D9A-8620-F4B603BA9518}" destId="{123B99C4-FD5E-4E19-B1F8-EB2785D8A31F}" srcOrd="0" destOrd="0" parTransId="{2793A8D9-9884-4615-9672-1E97B83C2893}" sibTransId="{BF90505C-D80A-4D32-8469-BC56038C8E39}"/>
    <dgm:cxn modelId="{49C423BB-D754-488D-B340-1E06BA4E0A99}" type="presOf" srcId="{2D727E74-2F31-435D-98F1-9B49DD67DD6F}" destId="{4B696761-D4D0-404C-82A8-52FFD8080BE3}" srcOrd="1" destOrd="0" presId="urn:microsoft.com/office/officeart/2005/8/layout/bProcess3"/>
    <dgm:cxn modelId="{8DB175BC-F894-4ECF-AD0B-C1CD13E7BA5C}" type="presOf" srcId="{1157610A-B8F5-411B-ABD1-F8B4CF9CA20C}" destId="{96D7E662-0F27-4F08-B92B-B2355E6A1288}" srcOrd="1" destOrd="0" presId="urn:microsoft.com/office/officeart/2005/8/layout/bProcess3"/>
    <dgm:cxn modelId="{BAE4D0CD-A35F-44C2-BB38-FAF814708EFD}" srcId="{45A4F15A-8081-4D9A-8620-F4B603BA9518}" destId="{6CFB0089-E3A2-4C13-BC95-8631A2B1454B}" srcOrd="3" destOrd="0" parTransId="{9FE63B70-5712-4536-A53B-B5437956B475}" sibTransId="{1157610A-B8F5-411B-ABD1-F8B4CF9CA20C}"/>
    <dgm:cxn modelId="{393AF2CF-4C94-45D5-B47E-00283C8B20C5}" type="presOf" srcId="{60662DCC-75D1-4FC1-A6DA-7325218763EF}" destId="{E63D4284-54F9-4D2E-B31F-524F9AEC70F7}" srcOrd="0" destOrd="0" presId="urn:microsoft.com/office/officeart/2005/8/layout/bProcess3"/>
    <dgm:cxn modelId="{C34B2ED4-7AE4-450C-AE5F-99A7F180EC2E}" type="presOf" srcId="{2D727E74-2F31-435D-98F1-9B49DD67DD6F}" destId="{F814FD6F-70ED-40A2-8702-E2EF9FE97F3F}" srcOrd="0" destOrd="0" presId="urn:microsoft.com/office/officeart/2005/8/layout/bProcess3"/>
    <dgm:cxn modelId="{49585FE2-2FBB-425F-9D97-6E1E437C5EB1}" srcId="{45A4F15A-8081-4D9A-8620-F4B603BA9518}" destId="{60662DCC-75D1-4FC1-A6DA-7325218763EF}" srcOrd="4" destOrd="0" parTransId="{C4F981C6-C886-42F9-8D99-EA741886F187}" sibTransId="{2D727E74-2F31-435D-98F1-9B49DD67DD6F}"/>
    <dgm:cxn modelId="{5D35C8E4-B10E-4A43-BEDD-B0088780198E}" srcId="{45A4F15A-8081-4D9A-8620-F4B603BA9518}" destId="{D49DB0AB-C092-4094-B08B-A9BC605B4ACE}" srcOrd="2" destOrd="0" parTransId="{C6700991-1B45-474B-8744-AD6DD39D41DF}" sibTransId="{F3D1E8FF-E81A-41CD-8E48-593433D6C813}"/>
    <dgm:cxn modelId="{3A5899E5-4C2F-4BED-A5AA-D75E48858623}" srcId="{45A4F15A-8081-4D9A-8620-F4B603BA9518}" destId="{A18ABEB5-A509-4607-9128-AFA7AA32B67B}" srcOrd="1" destOrd="0" parTransId="{EA579EF6-A9BF-4673-9113-8DA8FAE94BD6}" sibTransId="{9405A1A0-D775-4B36-8B03-E5811C0BAB7E}"/>
    <dgm:cxn modelId="{379AE2E6-F028-46EB-8F1C-38E6A59F55BC}" srcId="{45A4F15A-8081-4D9A-8620-F4B603BA9518}" destId="{DC4D75AA-DB3E-406F-BC9B-4C8751D43352}" srcOrd="5" destOrd="0" parTransId="{8522C965-AE1A-4389-B058-BEA1B800DD37}" sibTransId="{48A6A42A-05EB-40D4-A960-1C3ABC3A5B56}"/>
    <dgm:cxn modelId="{E48C76F1-C00F-47DC-A57F-D92CFD3F148A}" type="presOf" srcId="{BF90505C-D80A-4D32-8469-BC56038C8E39}" destId="{C9B1B61D-7423-41F1-8BBE-4B71B5640C21}" srcOrd="1" destOrd="0" presId="urn:microsoft.com/office/officeart/2005/8/layout/bProcess3"/>
    <dgm:cxn modelId="{6185E0FD-D585-4CA6-836E-ACE8AF5CD792}" type="presOf" srcId="{123B99C4-FD5E-4E19-B1F8-EB2785D8A31F}" destId="{51CF7D1A-BDA4-44D2-9086-D87F9CAAB16D}" srcOrd="0" destOrd="0" presId="urn:microsoft.com/office/officeart/2005/8/layout/bProcess3"/>
    <dgm:cxn modelId="{6CC83591-7EB1-4BAF-A887-19AF616981F2}" type="presParOf" srcId="{929C10F3-E057-40F5-A78B-523410808BA4}" destId="{51CF7D1A-BDA4-44D2-9086-D87F9CAAB16D}" srcOrd="0" destOrd="0" presId="urn:microsoft.com/office/officeart/2005/8/layout/bProcess3"/>
    <dgm:cxn modelId="{0C7E0D32-C3B1-4A8C-9BD8-A8FAD3CEF3A7}" type="presParOf" srcId="{929C10F3-E057-40F5-A78B-523410808BA4}" destId="{5737DF27-0D3A-4740-A575-FBCD8C5A232F}" srcOrd="1" destOrd="0" presId="urn:microsoft.com/office/officeart/2005/8/layout/bProcess3"/>
    <dgm:cxn modelId="{ACBD569D-18EB-469E-B0B2-4C8782C4291A}" type="presParOf" srcId="{5737DF27-0D3A-4740-A575-FBCD8C5A232F}" destId="{C9B1B61D-7423-41F1-8BBE-4B71B5640C21}" srcOrd="0" destOrd="0" presId="urn:microsoft.com/office/officeart/2005/8/layout/bProcess3"/>
    <dgm:cxn modelId="{FA0D7F82-CEEF-407B-B4B5-B81970E07E96}" type="presParOf" srcId="{929C10F3-E057-40F5-A78B-523410808BA4}" destId="{C27FA303-42EA-4B76-BB5B-8379E84513ED}" srcOrd="2" destOrd="0" presId="urn:microsoft.com/office/officeart/2005/8/layout/bProcess3"/>
    <dgm:cxn modelId="{5FCDC7E3-834B-4AA1-BD9B-82174429EB23}" type="presParOf" srcId="{929C10F3-E057-40F5-A78B-523410808BA4}" destId="{D8373BEB-C407-463A-8C39-F90E3B885769}" srcOrd="3" destOrd="0" presId="urn:microsoft.com/office/officeart/2005/8/layout/bProcess3"/>
    <dgm:cxn modelId="{5F5B1894-DEDD-4159-B59A-B752F0C62336}" type="presParOf" srcId="{D8373BEB-C407-463A-8C39-F90E3B885769}" destId="{F6FC60E0-A798-4FED-A61C-F773378DBE23}" srcOrd="0" destOrd="0" presId="urn:microsoft.com/office/officeart/2005/8/layout/bProcess3"/>
    <dgm:cxn modelId="{AC2286A4-4C2B-4861-9301-845C48EECDE0}" type="presParOf" srcId="{929C10F3-E057-40F5-A78B-523410808BA4}" destId="{B52F0F73-59CC-4BC0-95FE-AF0D8371831D}" srcOrd="4" destOrd="0" presId="urn:microsoft.com/office/officeart/2005/8/layout/bProcess3"/>
    <dgm:cxn modelId="{8335AD49-7E18-4C57-B27E-A9117F20AFE8}" type="presParOf" srcId="{929C10F3-E057-40F5-A78B-523410808BA4}" destId="{61B97A27-2AF3-4C6C-97F4-A6560B092AAD}" srcOrd="5" destOrd="0" presId="urn:microsoft.com/office/officeart/2005/8/layout/bProcess3"/>
    <dgm:cxn modelId="{3A3B21CA-B832-4A65-8A50-F57DD2F8BE3D}" type="presParOf" srcId="{61B97A27-2AF3-4C6C-97F4-A6560B092AAD}" destId="{1BAF6092-B6EB-435B-A106-714C60AABC3B}" srcOrd="0" destOrd="0" presId="urn:microsoft.com/office/officeart/2005/8/layout/bProcess3"/>
    <dgm:cxn modelId="{D4D39D1C-1E87-4B56-9F46-DB1FBC9CDE0F}" type="presParOf" srcId="{929C10F3-E057-40F5-A78B-523410808BA4}" destId="{97ECDC94-7667-4605-A3EB-22D63E5F540A}" srcOrd="6" destOrd="0" presId="urn:microsoft.com/office/officeart/2005/8/layout/bProcess3"/>
    <dgm:cxn modelId="{062AC665-E0EB-44F1-92F2-EF9B0EE1E42A}" type="presParOf" srcId="{929C10F3-E057-40F5-A78B-523410808BA4}" destId="{694832AC-D5D1-4FE2-95F3-4C5FB5B0A642}" srcOrd="7" destOrd="0" presId="urn:microsoft.com/office/officeart/2005/8/layout/bProcess3"/>
    <dgm:cxn modelId="{080BE4A2-3581-4398-BB84-82CA823D148D}" type="presParOf" srcId="{694832AC-D5D1-4FE2-95F3-4C5FB5B0A642}" destId="{96D7E662-0F27-4F08-B92B-B2355E6A1288}" srcOrd="0" destOrd="0" presId="urn:microsoft.com/office/officeart/2005/8/layout/bProcess3"/>
    <dgm:cxn modelId="{B98461E0-671A-4054-9B35-2867DDA829DD}" type="presParOf" srcId="{929C10F3-E057-40F5-A78B-523410808BA4}" destId="{E63D4284-54F9-4D2E-B31F-524F9AEC70F7}" srcOrd="8" destOrd="0" presId="urn:microsoft.com/office/officeart/2005/8/layout/bProcess3"/>
    <dgm:cxn modelId="{C443AC69-AD74-4030-919B-384A6A982EAF}" type="presParOf" srcId="{929C10F3-E057-40F5-A78B-523410808BA4}" destId="{F814FD6F-70ED-40A2-8702-E2EF9FE97F3F}" srcOrd="9" destOrd="0" presId="urn:microsoft.com/office/officeart/2005/8/layout/bProcess3"/>
    <dgm:cxn modelId="{A9FC62E0-EC96-4916-A0E9-BCB8984336A4}" type="presParOf" srcId="{F814FD6F-70ED-40A2-8702-E2EF9FE97F3F}" destId="{4B696761-D4D0-404C-82A8-52FFD8080BE3}" srcOrd="0" destOrd="0" presId="urn:microsoft.com/office/officeart/2005/8/layout/bProcess3"/>
    <dgm:cxn modelId="{5B98B57B-84EC-473F-8E25-3A1CD7DC33C0}" type="presParOf" srcId="{929C10F3-E057-40F5-A78B-523410808BA4}" destId="{2A77E669-A85D-4014-8BEC-A52175190440}"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BD18460-4FE1-4D28-9E6C-D40238C3DD8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2EF7261-EE31-4931-BD93-7AF0FC267B16}">
      <dgm:prSet/>
      <dgm:spPr/>
      <dgm:t>
        <a:bodyPr/>
        <a:lstStyle/>
        <a:p>
          <a:r>
            <a:rPr lang="en-US" b="1"/>
            <a:t>Feedback</a:t>
          </a:r>
          <a:endParaRPr lang="en-US"/>
        </a:p>
      </dgm:t>
    </dgm:pt>
    <dgm:pt modelId="{DF7BD9C2-7CE5-4BB0-B8DA-C7C0EA17F682}" type="parTrans" cxnId="{83DB0FDA-008F-4D68-8890-90371F9F2C98}">
      <dgm:prSet/>
      <dgm:spPr/>
      <dgm:t>
        <a:bodyPr/>
        <a:lstStyle/>
        <a:p>
          <a:endParaRPr lang="en-US"/>
        </a:p>
      </dgm:t>
    </dgm:pt>
    <dgm:pt modelId="{CE25D973-2D65-4E05-B80D-019A9AA7A034}" type="sibTrans" cxnId="{83DB0FDA-008F-4D68-8890-90371F9F2C98}">
      <dgm:prSet/>
      <dgm:spPr/>
      <dgm:t>
        <a:bodyPr/>
        <a:lstStyle/>
        <a:p>
          <a:endParaRPr lang="en-US"/>
        </a:p>
      </dgm:t>
    </dgm:pt>
    <dgm:pt modelId="{9D9F3D29-44D7-4882-966C-B0766504AA22}">
      <dgm:prSet/>
      <dgm:spPr/>
      <dgm:t>
        <a:bodyPr/>
        <a:lstStyle/>
        <a:p>
          <a:r>
            <a:rPr lang="en-US" b="1"/>
            <a:t>What did your team learn?</a:t>
          </a:r>
          <a:endParaRPr lang="en-US"/>
        </a:p>
      </dgm:t>
    </dgm:pt>
    <dgm:pt modelId="{A3741B98-12DD-4A82-8CE5-21B9F88573C0}" type="parTrans" cxnId="{CD02C7BA-ABA7-4568-8CC8-B24FC4EFBCB9}">
      <dgm:prSet/>
      <dgm:spPr/>
      <dgm:t>
        <a:bodyPr/>
        <a:lstStyle/>
        <a:p>
          <a:endParaRPr lang="en-US"/>
        </a:p>
      </dgm:t>
    </dgm:pt>
    <dgm:pt modelId="{9A2EE0D5-8D31-4293-94FF-E3BEE7B1CFD3}" type="sibTrans" cxnId="{CD02C7BA-ABA7-4568-8CC8-B24FC4EFBCB9}">
      <dgm:prSet/>
      <dgm:spPr/>
      <dgm:t>
        <a:bodyPr/>
        <a:lstStyle/>
        <a:p>
          <a:endParaRPr lang="en-US"/>
        </a:p>
      </dgm:t>
    </dgm:pt>
    <dgm:pt modelId="{37DDC6CD-C898-4F47-A904-11467817EB0D}">
      <dgm:prSet/>
      <dgm:spPr/>
      <dgm:t>
        <a:bodyPr/>
        <a:lstStyle/>
        <a:p>
          <a:r>
            <a:rPr lang="en-US" b="1"/>
            <a:t>What did your team like?</a:t>
          </a:r>
          <a:endParaRPr lang="en-US"/>
        </a:p>
      </dgm:t>
    </dgm:pt>
    <dgm:pt modelId="{19E376D3-3BB7-46DA-8EEF-38A5A813CD32}" type="parTrans" cxnId="{638E826B-B53D-4132-B237-E65308804A81}">
      <dgm:prSet/>
      <dgm:spPr/>
      <dgm:t>
        <a:bodyPr/>
        <a:lstStyle/>
        <a:p>
          <a:endParaRPr lang="en-US"/>
        </a:p>
      </dgm:t>
    </dgm:pt>
    <dgm:pt modelId="{A7E5AB33-3C83-4230-B547-407DFEA08750}" type="sibTrans" cxnId="{638E826B-B53D-4132-B237-E65308804A81}">
      <dgm:prSet/>
      <dgm:spPr/>
      <dgm:t>
        <a:bodyPr/>
        <a:lstStyle/>
        <a:p>
          <a:endParaRPr lang="en-US"/>
        </a:p>
      </dgm:t>
    </dgm:pt>
    <dgm:pt modelId="{269FC17F-4C20-4191-A03E-1868F1C2C9BD}">
      <dgm:prSet/>
      <dgm:spPr/>
      <dgm:t>
        <a:bodyPr/>
        <a:lstStyle/>
        <a:p>
          <a:r>
            <a:rPr lang="en-US" b="1"/>
            <a:t>What could we do to improve next year?</a:t>
          </a:r>
          <a:endParaRPr lang="en-US"/>
        </a:p>
      </dgm:t>
    </dgm:pt>
    <dgm:pt modelId="{B1815440-8F4F-4C76-9566-3D2620AC657F}" type="parTrans" cxnId="{98D91874-7926-4181-BCFC-075258F9BA40}">
      <dgm:prSet/>
      <dgm:spPr/>
      <dgm:t>
        <a:bodyPr/>
        <a:lstStyle/>
        <a:p>
          <a:endParaRPr lang="en-US"/>
        </a:p>
      </dgm:t>
    </dgm:pt>
    <dgm:pt modelId="{215EC225-8439-462F-9B47-87E24FF13641}" type="sibTrans" cxnId="{98D91874-7926-4181-BCFC-075258F9BA40}">
      <dgm:prSet/>
      <dgm:spPr/>
      <dgm:t>
        <a:bodyPr/>
        <a:lstStyle/>
        <a:p>
          <a:endParaRPr lang="en-US"/>
        </a:p>
      </dgm:t>
    </dgm:pt>
    <dgm:pt modelId="{4054A7FC-E0C7-4CCC-BF07-68F16B6BC2E4}" type="pres">
      <dgm:prSet presAssocID="{FBD18460-4FE1-4D28-9E6C-D40238C3DD8E}" presName="root" presStyleCnt="0">
        <dgm:presLayoutVars>
          <dgm:dir/>
          <dgm:resizeHandles val="exact"/>
        </dgm:presLayoutVars>
      </dgm:prSet>
      <dgm:spPr/>
    </dgm:pt>
    <dgm:pt modelId="{E563F275-1A06-419E-B01D-26334C6759DF}" type="pres">
      <dgm:prSet presAssocID="{82EF7261-EE31-4931-BD93-7AF0FC267B16}" presName="compNode" presStyleCnt="0"/>
      <dgm:spPr/>
    </dgm:pt>
    <dgm:pt modelId="{6C3304F9-8741-45CF-8A08-69B24622DFE9}" type="pres">
      <dgm:prSet presAssocID="{82EF7261-EE31-4931-BD93-7AF0FC267B16}" presName="bgRect" presStyleLbl="bgShp" presStyleIdx="0" presStyleCnt="4"/>
      <dgm:spPr/>
    </dgm:pt>
    <dgm:pt modelId="{81773829-967B-47B1-A4D6-73856002EC39}" type="pres">
      <dgm:prSet presAssocID="{82EF7261-EE31-4931-BD93-7AF0FC267B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1013E79E-F789-43E7-90AF-1139BD8DF2A2}" type="pres">
      <dgm:prSet presAssocID="{82EF7261-EE31-4931-BD93-7AF0FC267B16}" presName="spaceRect" presStyleCnt="0"/>
      <dgm:spPr/>
    </dgm:pt>
    <dgm:pt modelId="{8F0F733F-32E4-4274-B919-A64AB4CEAD8C}" type="pres">
      <dgm:prSet presAssocID="{82EF7261-EE31-4931-BD93-7AF0FC267B16}" presName="parTx" presStyleLbl="revTx" presStyleIdx="0" presStyleCnt="4">
        <dgm:presLayoutVars>
          <dgm:chMax val="0"/>
          <dgm:chPref val="0"/>
        </dgm:presLayoutVars>
      </dgm:prSet>
      <dgm:spPr/>
    </dgm:pt>
    <dgm:pt modelId="{1E1CCA51-2F91-489C-91CD-F3C3770BD95B}" type="pres">
      <dgm:prSet presAssocID="{CE25D973-2D65-4E05-B80D-019A9AA7A034}" presName="sibTrans" presStyleCnt="0"/>
      <dgm:spPr/>
    </dgm:pt>
    <dgm:pt modelId="{1F3B3B0F-5850-4CD1-A286-BD22BB62472F}" type="pres">
      <dgm:prSet presAssocID="{9D9F3D29-44D7-4882-966C-B0766504AA22}" presName="compNode" presStyleCnt="0"/>
      <dgm:spPr/>
    </dgm:pt>
    <dgm:pt modelId="{34C18774-465F-435B-9632-AC0FD61EA999}" type="pres">
      <dgm:prSet presAssocID="{9D9F3D29-44D7-4882-966C-B0766504AA22}" presName="bgRect" presStyleLbl="bgShp" presStyleIdx="1" presStyleCnt="4"/>
      <dgm:spPr/>
    </dgm:pt>
    <dgm:pt modelId="{817655F0-7A89-4CE3-96C2-7C732B3049F7}" type="pres">
      <dgm:prSet presAssocID="{9D9F3D29-44D7-4882-966C-B0766504AA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2B368C97-3638-4E9C-964C-132168690C40}" type="pres">
      <dgm:prSet presAssocID="{9D9F3D29-44D7-4882-966C-B0766504AA22}" presName="spaceRect" presStyleCnt="0"/>
      <dgm:spPr/>
    </dgm:pt>
    <dgm:pt modelId="{06CC656E-2235-4F70-9603-06728E316FB0}" type="pres">
      <dgm:prSet presAssocID="{9D9F3D29-44D7-4882-966C-B0766504AA22}" presName="parTx" presStyleLbl="revTx" presStyleIdx="1" presStyleCnt="4">
        <dgm:presLayoutVars>
          <dgm:chMax val="0"/>
          <dgm:chPref val="0"/>
        </dgm:presLayoutVars>
      </dgm:prSet>
      <dgm:spPr/>
    </dgm:pt>
    <dgm:pt modelId="{8827CF76-3306-4363-A8DB-0AC37874E11B}" type="pres">
      <dgm:prSet presAssocID="{9A2EE0D5-8D31-4293-94FF-E3BEE7B1CFD3}" presName="sibTrans" presStyleCnt="0"/>
      <dgm:spPr/>
    </dgm:pt>
    <dgm:pt modelId="{150C5C5A-B567-43F4-83F3-32DD7FDDCD0A}" type="pres">
      <dgm:prSet presAssocID="{37DDC6CD-C898-4F47-A904-11467817EB0D}" presName="compNode" presStyleCnt="0"/>
      <dgm:spPr/>
    </dgm:pt>
    <dgm:pt modelId="{8AAC005C-A32E-4DF0-89A5-B75E3F80DA08}" type="pres">
      <dgm:prSet presAssocID="{37DDC6CD-C898-4F47-A904-11467817EB0D}" presName="bgRect" presStyleLbl="bgShp" presStyleIdx="2" presStyleCnt="4"/>
      <dgm:spPr/>
    </dgm:pt>
    <dgm:pt modelId="{F0FD3ED3-D168-4D9B-BFB9-A22B714657E4}" type="pres">
      <dgm:prSet presAssocID="{37DDC6CD-C898-4F47-A904-11467817EB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29FB610-A182-451C-ADEF-C800ECDE7A56}" type="pres">
      <dgm:prSet presAssocID="{37DDC6CD-C898-4F47-A904-11467817EB0D}" presName="spaceRect" presStyleCnt="0"/>
      <dgm:spPr/>
    </dgm:pt>
    <dgm:pt modelId="{F76D9D94-69C5-4CC2-8A25-C4723AB85C7D}" type="pres">
      <dgm:prSet presAssocID="{37DDC6CD-C898-4F47-A904-11467817EB0D}" presName="parTx" presStyleLbl="revTx" presStyleIdx="2" presStyleCnt="4">
        <dgm:presLayoutVars>
          <dgm:chMax val="0"/>
          <dgm:chPref val="0"/>
        </dgm:presLayoutVars>
      </dgm:prSet>
      <dgm:spPr/>
    </dgm:pt>
    <dgm:pt modelId="{DD093AD9-286C-4B67-87C1-38B57785F0EC}" type="pres">
      <dgm:prSet presAssocID="{A7E5AB33-3C83-4230-B547-407DFEA08750}" presName="sibTrans" presStyleCnt="0"/>
      <dgm:spPr/>
    </dgm:pt>
    <dgm:pt modelId="{1F28D77A-50E1-492E-98F7-A01F2FB7328E}" type="pres">
      <dgm:prSet presAssocID="{269FC17F-4C20-4191-A03E-1868F1C2C9BD}" presName="compNode" presStyleCnt="0"/>
      <dgm:spPr/>
    </dgm:pt>
    <dgm:pt modelId="{31F5BF9F-241F-4029-B4D7-036AEE9F3640}" type="pres">
      <dgm:prSet presAssocID="{269FC17F-4C20-4191-A03E-1868F1C2C9BD}" presName="bgRect" presStyleLbl="bgShp" presStyleIdx="3" presStyleCnt="4"/>
      <dgm:spPr/>
    </dgm:pt>
    <dgm:pt modelId="{3C10BEDF-BB55-4B61-8F33-B6FD4FE28ADF}" type="pres">
      <dgm:prSet presAssocID="{269FC17F-4C20-4191-A03E-1868F1C2C9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C48C86DA-43C8-4326-B986-3DD7D59B07EC}" type="pres">
      <dgm:prSet presAssocID="{269FC17F-4C20-4191-A03E-1868F1C2C9BD}" presName="spaceRect" presStyleCnt="0"/>
      <dgm:spPr/>
    </dgm:pt>
    <dgm:pt modelId="{5B0139A6-23D5-4C5E-AC25-10CF64D5D512}" type="pres">
      <dgm:prSet presAssocID="{269FC17F-4C20-4191-A03E-1868F1C2C9BD}" presName="parTx" presStyleLbl="revTx" presStyleIdx="3" presStyleCnt="4">
        <dgm:presLayoutVars>
          <dgm:chMax val="0"/>
          <dgm:chPref val="0"/>
        </dgm:presLayoutVars>
      </dgm:prSet>
      <dgm:spPr/>
    </dgm:pt>
  </dgm:ptLst>
  <dgm:cxnLst>
    <dgm:cxn modelId="{638E826B-B53D-4132-B237-E65308804A81}" srcId="{FBD18460-4FE1-4D28-9E6C-D40238C3DD8E}" destId="{37DDC6CD-C898-4F47-A904-11467817EB0D}" srcOrd="2" destOrd="0" parTransId="{19E376D3-3BB7-46DA-8EEF-38A5A813CD32}" sibTransId="{A7E5AB33-3C83-4230-B547-407DFEA08750}"/>
    <dgm:cxn modelId="{81FD874E-8214-46A3-9815-579435DA0B12}" type="presOf" srcId="{37DDC6CD-C898-4F47-A904-11467817EB0D}" destId="{F76D9D94-69C5-4CC2-8A25-C4723AB85C7D}" srcOrd="0" destOrd="0" presId="urn:microsoft.com/office/officeart/2018/2/layout/IconVerticalSolidList"/>
    <dgm:cxn modelId="{0FB9FD72-51AE-4684-9163-A2EE2870EE77}" type="presOf" srcId="{269FC17F-4C20-4191-A03E-1868F1C2C9BD}" destId="{5B0139A6-23D5-4C5E-AC25-10CF64D5D512}" srcOrd="0" destOrd="0" presId="urn:microsoft.com/office/officeart/2018/2/layout/IconVerticalSolidList"/>
    <dgm:cxn modelId="{98D91874-7926-4181-BCFC-075258F9BA40}" srcId="{FBD18460-4FE1-4D28-9E6C-D40238C3DD8E}" destId="{269FC17F-4C20-4191-A03E-1868F1C2C9BD}" srcOrd="3" destOrd="0" parTransId="{B1815440-8F4F-4C76-9566-3D2620AC657F}" sibTransId="{215EC225-8439-462F-9B47-87E24FF13641}"/>
    <dgm:cxn modelId="{CD02C7BA-ABA7-4568-8CC8-B24FC4EFBCB9}" srcId="{FBD18460-4FE1-4D28-9E6C-D40238C3DD8E}" destId="{9D9F3D29-44D7-4882-966C-B0766504AA22}" srcOrd="1" destOrd="0" parTransId="{A3741B98-12DD-4A82-8CE5-21B9F88573C0}" sibTransId="{9A2EE0D5-8D31-4293-94FF-E3BEE7B1CFD3}"/>
    <dgm:cxn modelId="{093C74BF-9061-46E6-966E-C40145AB131B}" type="presOf" srcId="{FBD18460-4FE1-4D28-9E6C-D40238C3DD8E}" destId="{4054A7FC-E0C7-4CCC-BF07-68F16B6BC2E4}" srcOrd="0" destOrd="0" presId="urn:microsoft.com/office/officeart/2018/2/layout/IconVerticalSolidList"/>
    <dgm:cxn modelId="{024321D5-CD66-4259-9459-F3C2A772E85B}" type="presOf" srcId="{9D9F3D29-44D7-4882-966C-B0766504AA22}" destId="{06CC656E-2235-4F70-9603-06728E316FB0}" srcOrd="0" destOrd="0" presId="urn:microsoft.com/office/officeart/2018/2/layout/IconVerticalSolidList"/>
    <dgm:cxn modelId="{83DB0FDA-008F-4D68-8890-90371F9F2C98}" srcId="{FBD18460-4FE1-4D28-9E6C-D40238C3DD8E}" destId="{82EF7261-EE31-4931-BD93-7AF0FC267B16}" srcOrd="0" destOrd="0" parTransId="{DF7BD9C2-7CE5-4BB0-B8DA-C7C0EA17F682}" sibTransId="{CE25D973-2D65-4E05-B80D-019A9AA7A034}"/>
    <dgm:cxn modelId="{81B0FFFD-9236-49B1-9F55-938D47373CCA}" type="presOf" srcId="{82EF7261-EE31-4931-BD93-7AF0FC267B16}" destId="{8F0F733F-32E4-4274-B919-A64AB4CEAD8C}" srcOrd="0" destOrd="0" presId="urn:microsoft.com/office/officeart/2018/2/layout/IconVerticalSolidList"/>
    <dgm:cxn modelId="{A336A662-CE2E-44C7-A9A8-33B3AB9CF95B}" type="presParOf" srcId="{4054A7FC-E0C7-4CCC-BF07-68F16B6BC2E4}" destId="{E563F275-1A06-419E-B01D-26334C6759DF}" srcOrd="0" destOrd="0" presId="urn:microsoft.com/office/officeart/2018/2/layout/IconVerticalSolidList"/>
    <dgm:cxn modelId="{72FD74F1-FC36-4F3D-B7B0-152CF9DC093F}" type="presParOf" srcId="{E563F275-1A06-419E-B01D-26334C6759DF}" destId="{6C3304F9-8741-45CF-8A08-69B24622DFE9}" srcOrd="0" destOrd="0" presId="urn:microsoft.com/office/officeart/2018/2/layout/IconVerticalSolidList"/>
    <dgm:cxn modelId="{27033CE2-032C-4B85-A0A0-8B33B3C9CDAC}" type="presParOf" srcId="{E563F275-1A06-419E-B01D-26334C6759DF}" destId="{81773829-967B-47B1-A4D6-73856002EC39}" srcOrd="1" destOrd="0" presId="urn:microsoft.com/office/officeart/2018/2/layout/IconVerticalSolidList"/>
    <dgm:cxn modelId="{8F19290E-B358-4B49-AA05-99932A884BF0}" type="presParOf" srcId="{E563F275-1A06-419E-B01D-26334C6759DF}" destId="{1013E79E-F789-43E7-90AF-1139BD8DF2A2}" srcOrd="2" destOrd="0" presId="urn:microsoft.com/office/officeart/2018/2/layout/IconVerticalSolidList"/>
    <dgm:cxn modelId="{B17AAE66-EFEA-4AB2-A0FF-5CA6487D2079}" type="presParOf" srcId="{E563F275-1A06-419E-B01D-26334C6759DF}" destId="{8F0F733F-32E4-4274-B919-A64AB4CEAD8C}" srcOrd="3" destOrd="0" presId="urn:microsoft.com/office/officeart/2018/2/layout/IconVerticalSolidList"/>
    <dgm:cxn modelId="{35F2C42D-0790-4978-92CD-C084E6A8459A}" type="presParOf" srcId="{4054A7FC-E0C7-4CCC-BF07-68F16B6BC2E4}" destId="{1E1CCA51-2F91-489C-91CD-F3C3770BD95B}" srcOrd="1" destOrd="0" presId="urn:microsoft.com/office/officeart/2018/2/layout/IconVerticalSolidList"/>
    <dgm:cxn modelId="{0E922FB1-B0A9-4F75-92A2-5D06D6B0261C}" type="presParOf" srcId="{4054A7FC-E0C7-4CCC-BF07-68F16B6BC2E4}" destId="{1F3B3B0F-5850-4CD1-A286-BD22BB62472F}" srcOrd="2" destOrd="0" presId="urn:microsoft.com/office/officeart/2018/2/layout/IconVerticalSolidList"/>
    <dgm:cxn modelId="{2A950DE6-0A2B-428D-905F-28782F0297CF}" type="presParOf" srcId="{1F3B3B0F-5850-4CD1-A286-BD22BB62472F}" destId="{34C18774-465F-435B-9632-AC0FD61EA999}" srcOrd="0" destOrd="0" presId="urn:microsoft.com/office/officeart/2018/2/layout/IconVerticalSolidList"/>
    <dgm:cxn modelId="{EDA4F7DC-8A8D-4F47-9D99-EDB8FCAF2FB0}" type="presParOf" srcId="{1F3B3B0F-5850-4CD1-A286-BD22BB62472F}" destId="{817655F0-7A89-4CE3-96C2-7C732B3049F7}" srcOrd="1" destOrd="0" presId="urn:microsoft.com/office/officeart/2018/2/layout/IconVerticalSolidList"/>
    <dgm:cxn modelId="{B9B95AFB-1AE7-4E74-8B54-26C3E9DF6788}" type="presParOf" srcId="{1F3B3B0F-5850-4CD1-A286-BD22BB62472F}" destId="{2B368C97-3638-4E9C-964C-132168690C40}" srcOrd="2" destOrd="0" presId="urn:microsoft.com/office/officeart/2018/2/layout/IconVerticalSolidList"/>
    <dgm:cxn modelId="{C4B2F044-4C5D-49FA-B4AC-2F3DC8A1AF85}" type="presParOf" srcId="{1F3B3B0F-5850-4CD1-A286-BD22BB62472F}" destId="{06CC656E-2235-4F70-9603-06728E316FB0}" srcOrd="3" destOrd="0" presId="urn:microsoft.com/office/officeart/2018/2/layout/IconVerticalSolidList"/>
    <dgm:cxn modelId="{CD615B8A-EE00-49F5-B8FD-FF311EF629F5}" type="presParOf" srcId="{4054A7FC-E0C7-4CCC-BF07-68F16B6BC2E4}" destId="{8827CF76-3306-4363-A8DB-0AC37874E11B}" srcOrd="3" destOrd="0" presId="urn:microsoft.com/office/officeart/2018/2/layout/IconVerticalSolidList"/>
    <dgm:cxn modelId="{C9586005-7CB5-4077-BB72-B107E950B4A1}" type="presParOf" srcId="{4054A7FC-E0C7-4CCC-BF07-68F16B6BC2E4}" destId="{150C5C5A-B567-43F4-83F3-32DD7FDDCD0A}" srcOrd="4" destOrd="0" presId="urn:microsoft.com/office/officeart/2018/2/layout/IconVerticalSolidList"/>
    <dgm:cxn modelId="{0447326E-4238-43FE-96CE-8348A71CCFA5}" type="presParOf" srcId="{150C5C5A-B567-43F4-83F3-32DD7FDDCD0A}" destId="{8AAC005C-A32E-4DF0-89A5-B75E3F80DA08}" srcOrd="0" destOrd="0" presId="urn:microsoft.com/office/officeart/2018/2/layout/IconVerticalSolidList"/>
    <dgm:cxn modelId="{BAB624B1-7ADF-4C4A-A902-1763E8D0589F}" type="presParOf" srcId="{150C5C5A-B567-43F4-83F3-32DD7FDDCD0A}" destId="{F0FD3ED3-D168-4D9B-BFB9-A22B714657E4}" srcOrd="1" destOrd="0" presId="urn:microsoft.com/office/officeart/2018/2/layout/IconVerticalSolidList"/>
    <dgm:cxn modelId="{C8EF6F6E-D1F8-4CDF-93AF-0275DC56C8D3}" type="presParOf" srcId="{150C5C5A-B567-43F4-83F3-32DD7FDDCD0A}" destId="{529FB610-A182-451C-ADEF-C800ECDE7A56}" srcOrd="2" destOrd="0" presId="urn:microsoft.com/office/officeart/2018/2/layout/IconVerticalSolidList"/>
    <dgm:cxn modelId="{756C8886-F7C8-432D-A165-6666030E3788}" type="presParOf" srcId="{150C5C5A-B567-43F4-83F3-32DD7FDDCD0A}" destId="{F76D9D94-69C5-4CC2-8A25-C4723AB85C7D}" srcOrd="3" destOrd="0" presId="urn:microsoft.com/office/officeart/2018/2/layout/IconVerticalSolidList"/>
    <dgm:cxn modelId="{D3533A2C-0439-4143-A1E6-814D4CFB1E8E}" type="presParOf" srcId="{4054A7FC-E0C7-4CCC-BF07-68F16B6BC2E4}" destId="{DD093AD9-286C-4B67-87C1-38B57785F0EC}" srcOrd="5" destOrd="0" presId="urn:microsoft.com/office/officeart/2018/2/layout/IconVerticalSolidList"/>
    <dgm:cxn modelId="{80DA6A95-804D-4E62-BAA6-86504071C81D}" type="presParOf" srcId="{4054A7FC-E0C7-4CCC-BF07-68F16B6BC2E4}" destId="{1F28D77A-50E1-492E-98F7-A01F2FB7328E}" srcOrd="6" destOrd="0" presId="urn:microsoft.com/office/officeart/2018/2/layout/IconVerticalSolidList"/>
    <dgm:cxn modelId="{17503982-3DE8-45AB-B0E1-2EB527AD82D1}" type="presParOf" srcId="{1F28D77A-50E1-492E-98F7-A01F2FB7328E}" destId="{31F5BF9F-241F-4029-B4D7-036AEE9F3640}" srcOrd="0" destOrd="0" presId="urn:microsoft.com/office/officeart/2018/2/layout/IconVerticalSolidList"/>
    <dgm:cxn modelId="{A2255104-0D37-4B5B-8A69-5EBBCEDD869B}" type="presParOf" srcId="{1F28D77A-50E1-492E-98F7-A01F2FB7328E}" destId="{3C10BEDF-BB55-4B61-8F33-B6FD4FE28ADF}" srcOrd="1" destOrd="0" presId="urn:microsoft.com/office/officeart/2018/2/layout/IconVerticalSolidList"/>
    <dgm:cxn modelId="{B5F095C1-51B1-414C-A542-51AA58058CC5}" type="presParOf" srcId="{1F28D77A-50E1-492E-98F7-A01F2FB7328E}" destId="{C48C86DA-43C8-4326-B986-3DD7D59B07EC}" srcOrd="2" destOrd="0" presId="urn:microsoft.com/office/officeart/2018/2/layout/IconVerticalSolidList"/>
    <dgm:cxn modelId="{F0E59250-0D90-4D81-BC0B-1331550FFCD7}" type="presParOf" srcId="{1F28D77A-50E1-492E-98F7-A01F2FB7328E}" destId="{5B0139A6-23D5-4C5E-AC25-10CF64D5D5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7DF27-0D3A-4740-A575-FBCD8C5A232F}">
      <dsp:nvSpPr>
        <dsp:cNvPr id="0" name=""/>
        <dsp:cNvSpPr/>
      </dsp:nvSpPr>
      <dsp:spPr>
        <a:xfrm>
          <a:off x="1611713" y="672139"/>
          <a:ext cx="339524" cy="91440"/>
        </a:xfrm>
        <a:custGeom>
          <a:avLst/>
          <a:gdLst/>
          <a:ahLst/>
          <a:cxnLst/>
          <a:rect l="0" t="0" r="0" b="0"/>
          <a:pathLst>
            <a:path>
              <a:moveTo>
                <a:pt x="0" y="45720"/>
              </a:moveTo>
              <a:lnTo>
                <a:pt x="3395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2222" y="716008"/>
        <a:ext cx="18506" cy="3701"/>
      </dsp:txXfrm>
    </dsp:sp>
    <dsp:sp modelId="{51CF7D1A-BDA4-44D2-9086-D87F9CAAB16D}">
      <dsp:nvSpPr>
        <dsp:cNvPr id="0" name=""/>
        <dsp:cNvSpPr/>
      </dsp:nvSpPr>
      <dsp:spPr>
        <a:xfrm>
          <a:off x="4274" y="235087"/>
          <a:ext cx="1609238" cy="9655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Combined well data and daily data, removed outlier data</a:t>
          </a:r>
        </a:p>
      </dsp:txBody>
      <dsp:txXfrm>
        <a:off x="4274" y="235087"/>
        <a:ext cx="1609238" cy="965543"/>
      </dsp:txXfrm>
    </dsp:sp>
    <dsp:sp modelId="{D8373BEB-C407-463A-8C39-F90E3B885769}">
      <dsp:nvSpPr>
        <dsp:cNvPr id="0" name=""/>
        <dsp:cNvSpPr/>
      </dsp:nvSpPr>
      <dsp:spPr>
        <a:xfrm>
          <a:off x="3591076" y="672139"/>
          <a:ext cx="339524" cy="91440"/>
        </a:xfrm>
        <a:custGeom>
          <a:avLst/>
          <a:gdLst/>
          <a:ahLst/>
          <a:cxnLst/>
          <a:rect l="0" t="0" r="0" b="0"/>
          <a:pathLst>
            <a:path>
              <a:moveTo>
                <a:pt x="0" y="45720"/>
              </a:moveTo>
              <a:lnTo>
                <a:pt x="3395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1586" y="716008"/>
        <a:ext cx="18506" cy="3701"/>
      </dsp:txXfrm>
    </dsp:sp>
    <dsp:sp modelId="{C27FA303-42EA-4B76-BB5B-8379E84513ED}">
      <dsp:nvSpPr>
        <dsp:cNvPr id="0" name=""/>
        <dsp:cNvSpPr/>
      </dsp:nvSpPr>
      <dsp:spPr>
        <a:xfrm>
          <a:off x="1983638" y="235087"/>
          <a:ext cx="1609238" cy="9655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Aggregated solution well data, analyze to find unhelpful or redundant features</a:t>
          </a:r>
        </a:p>
      </dsp:txBody>
      <dsp:txXfrm>
        <a:off x="1983638" y="235087"/>
        <a:ext cx="1609238" cy="965543"/>
      </dsp:txXfrm>
    </dsp:sp>
    <dsp:sp modelId="{61B97A27-2AF3-4C6C-97F4-A6560B092AAD}">
      <dsp:nvSpPr>
        <dsp:cNvPr id="0" name=""/>
        <dsp:cNvSpPr/>
      </dsp:nvSpPr>
      <dsp:spPr>
        <a:xfrm>
          <a:off x="808894" y="1198830"/>
          <a:ext cx="3958726" cy="339524"/>
        </a:xfrm>
        <a:custGeom>
          <a:avLst/>
          <a:gdLst/>
          <a:ahLst/>
          <a:cxnLst/>
          <a:rect l="0" t="0" r="0" b="0"/>
          <a:pathLst>
            <a:path>
              <a:moveTo>
                <a:pt x="3958726" y="0"/>
              </a:moveTo>
              <a:lnTo>
                <a:pt x="3958726" y="186862"/>
              </a:lnTo>
              <a:lnTo>
                <a:pt x="0" y="186862"/>
              </a:lnTo>
              <a:lnTo>
                <a:pt x="0" y="33952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857" y="1366742"/>
        <a:ext cx="198799" cy="3701"/>
      </dsp:txXfrm>
    </dsp:sp>
    <dsp:sp modelId="{B52F0F73-59CC-4BC0-95FE-AF0D8371831D}">
      <dsp:nvSpPr>
        <dsp:cNvPr id="0" name=""/>
        <dsp:cNvSpPr/>
      </dsp:nvSpPr>
      <dsp:spPr>
        <a:xfrm>
          <a:off x="3963001" y="235087"/>
          <a:ext cx="1609238" cy="9655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Engineer important features based on domain expertise</a:t>
          </a:r>
        </a:p>
      </dsp:txBody>
      <dsp:txXfrm>
        <a:off x="3963001" y="235087"/>
        <a:ext cx="1609238" cy="965543"/>
      </dsp:txXfrm>
    </dsp:sp>
    <dsp:sp modelId="{694832AC-D5D1-4FE2-95F3-4C5FB5B0A642}">
      <dsp:nvSpPr>
        <dsp:cNvPr id="0" name=""/>
        <dsp:cNvSpPr/>
      </dsp:nvSpPr>
      <dsp:spPr>
        <a:xfrm>
          <a:off x="1611713" y="2007806"/>
          <a:ext cx="339524" cy="91440"/>
        </a:xfrm>
        <a:custGeom>
          <a:avLst/>
          <a:gdLst/>
          <a:ahLst/>
          <a:cxnLst/>
          <a:rect l="0" t="0" r="0" b="0"/>
          <a:pathLst>
            <a:path>
              <a:moveTo>
                <a:pt x="0" y="45720"/>
              </a:moveTo>
              <a:lnTo>
                <a:pt x="3395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2222" y="2051676"/>
        <a:ext cx="18506" cy="3701"/>
      </dsp:txXfrm>
    </dsp:sp>
    <dsp:sp modelId="{97ECDC94-7667-4605-A3EB-22D63E5F540A}">
      <dsp:nvSpPr>
        <dsp:cNvPr id="0" name=""/>
        <dsp:cNvSpPr/>
      </dsp:nvSpPr>
      <dsp:spPr>
        <a:xfrm>
          <a:off x="4274" y="1570755"/>
          <a:ext cx="1609238" cy="9655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Craft an initial, minimum viable product</a:t>
          </a:r>
        </a:p>
      </dsp:txBody>
      <dsp:txXfrm>
        <a:off x="4274" y="1570755"/>
        <a:ext cx="1609238" cy="965543"/>
      </dsp:txXfrm>
    </dsp:sp>
    <dsp:sp modelId="{F814FD6F-70ED-40A2-8702-E2EF9FE97F3F}">
      <dsp:nvSpPr>
        <dsp:cNvPr id="0" name=""/>
        <dsp:cNvSpPr/>
      </dsp:nvSpPr>
      <dsp:spPr>
        <a:xfrm>
          <a:off x="3591076" y="2007806"/>
          <a:ext cx="339524" cy="91440"/>
        </a:xfrm>
        <a:custGeom>
          <a:avLst/>
          <a:gdLst/>
          <a:ahLst/>
          <a:cxnLst/>
          <a:rect l="0" t="0" r="0" b="0"/>
          <a:pathLst>
            <a:path>
              <a:moveTo>
                <a:pt x="0" y="45720"/>
              </a:moveTo>
              <a:lnTo>
                <a:pt x="3395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1586" y="2051676"/>
        <a:ext cx="18506" cy="3701"/>
      </dsp:txXfrm>
    </dsp:sp>
    <dsp:sp modelId="{E63D4284-54F9-4D2E-B31F-524F9AEC70F7}">
      <dsp:nvSpPr>
        <dsp:cNvPr id="0" name=""/>
        <dsp:cNvSpPr/>
      </dsp:nvSpPr>
      <dsp:spPr>
        <a:xfrm>
          <a:off x="1983638" y="1570755"/>
          <a:ext cx="1609238" cy="9655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Create a more advanced machine learning model</a:t>
          </a:r>
        </a:p>
      </dsp:txBody>
      <dsp:txXfrm>
        <a:off x="1983638" y="1570755"/>
        <a:ext cx="1609238" cy="965543"/>
      </dsp:txXfrm>
    </dsp:sp>
    <dsp:sp modelId="{2A77E669-A85D-4014-8BEC-A52175190440}">
      <dsp:nvSpPr>
        <dsp:cNvPr id="0" name=""/>
        <dsp:cNvSpPr/>
      </dsp:nvSpPr>
      <dsp:spPr>
        <a:xfrm>
          <a:off x="3963001" y="1570755"/>
          <a:ext cx="1609238" cy="9655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Tune hyperparameters for advanced model</a:t>
          </a:r>
        </a:p>
      </dsp:txBody>
      <dsp:txXfrm>
        <a:off x="3963001" y="1570755"/>
        <a:ext cx="1609238" cy="965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304F9-8741-45CF-8A08-69B24622DFE9}">
      <dsp:nvSpPr>
        <dsp:cNvPr id="0" name=""/>
        <dsp:cNvSpPr/>
      </dsp:nvSpPr>
      <dsp:spPr>
        <a:xfrm>
          <a:off x="0" y="1904"/>
          <a:ext cx="7734300" cy="965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73829-967B-47B1-A4D6-73856002EC39}">
      <dsp:nvSpPr>
        <dsp:cNvPr id="0" name=""/>
        <dsp:cNvSpPr/>
      </dsp:nvSpPr>
      <dsp:spPr>
        <a:xfrm>
          <a:off x="292033" y="219119"/>
          <a:ext cx="530970" cy="530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733F-32E4-4274-B919-A64AB4CEAD8C}">
      <dsp:nvSpPr>
        <dsp:cNvPr id="0" name=""/>
        <dsp:cNvSpPr/>
      </dsp:nvSpPr>
      <dsp:spPr>
        <a:xfrm>
          <a:off x="1115037" y="1904"/>
          <a:ext cx="6619262" cy="96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72" tIns="102172" rIns="102172" bIns="102172" numCol="1" spcCol="1270" anchor="ctr" anchorCtr="0">
          <a:noAutofit/>
        </a:bodyPr>
        <a:lstStyle/>
        <a:p>
          <a:pPr marL="0" lvl="0" indent="0" algn="l" defTabSz="977900">
            <a:lnSpc>
              <a:spcPct val="90000"/>
            </a:lnSpc>
            <a:spcBef>
              <a:spcPct val="0"/>
            </a:spcBef>
            <a:spcAft>
              <a:spcPct val="35000"/>
            </a:spcAft>
            <a:buNone/>
          </a:pPr>
          <a:r>
            <a:rPr lang="en-US" sz="2200" b="1" kern="1200"/>
            <a:t>Feedback</a:t>
          </a:r>
          <a:endParaRPr lang="en-US" sz="2200" kern="1200"/>
        </a:p>
      </dsp:txBody>
      <dsp:txXfrm>
        <a:off x="1115037" y="1904"/>
        <a:ext cx="6619262" cy="965400"/>
      </dsp:txXfrm>
    </dsp:sp>
    <dsp:sp modelId="{34C18774-465F-435B-9632-AC0FD61EA999}">
      <dsp:nvSpPr>
        <dsp:cNvPr id="0" name=""/>
        <dsp:cNvSpPr/>
      </dsp:nvSpPr>
      <dsp:spPr>
        <a:xfrm>
          <a:off x="0" y="1208655"/>
          <a:ext cx="7734300" cy="965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655F0-7A89-4CE3-96C2-7C732B3049F7}">
      <dsp:nvSpPr>
        <dsp:cNvPr id="0" name=""/>
        <dsp:cNvSpPr/>
      </dsp:nvSpPr>
      <dsp:spPr>
        <a:xfrm>
          <a:off x="292033" y="1425870"/>
          <a:ext cx="530970" cy="530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CC656E-2235-4F70-9603-06728E316FB0}">
      <dsp:nvSpPr>
        <dsp:cNvPr id="0" name=""/>
        <dsp:cNvSpPr/>
      </dsp:nvSpPr>
      <dsp:spPr>
        <a:xfrm>
          <a:off x="1115037" y="1208655"/>
          <a:ext cx="6619262" cy="96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72" tIns="102172" rIns="102172" bIns="102172" numCol="1" spcCol="1270" anchor="ctr" anchorCtr="0">
          <a:noAutofit/>
        </a:bodyPr>
        <a:lstStyle/>
        <a:p>
          <a:pPr marL="0" lvl="0" indent="0" algn="l" defTabSz="977900">
            <a:lnSpc>
              <a:spcPct val="90000"/>
            </a:lnSpc>
            <a:spcBef>
              <a:spcPct val="0"/>
            </a:spcBef>
            <a:spcAft>
              <a:spcPct val="35000"/>
            </a:spcAft>
            <a:buNone/>
          </a:pPr>
          <a:r>
            <a:rPr lang="en-US" sz="2200" b="1" kern="1200"/>
            <a:t>What did your team learn?</a:t>
          </a:r>
          <a:endParaRPr lang="en-US" sz="2200" kern="1200"/>
        </a:p>
      </dsp:txBody>
      <dsp:txXfrm>
        <a:off x="1115037" y="1208655"/>
        <a:ext cx="6619262" cy="965400"/>
      </dsp:txXfrm>
    </dsp:sp>
    <dsp:sp modelId="{8AAC005C-A32E-4DF0-89A5-B75E3F80DA08}">
      <dsp:nvSpPr>
        <dsp:cNvPr id="0" name=""/>
        <dsp:cNvSpPr/>
      </dsp:nvSpPr>
      <dsp:spPr>
        <a:xfrm>
          <a:off x="0" y="2415406"/>
          <a:ext cx="7734300" cy="965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D3ED3-D168-4D9B-BFB9-A22B714657E4}">
      <dsp:nvSpPr>
        <dsp:cNvPr id="0" name=""/>
        <dsp:cNvSpPr/>
      </dsp:nvSpPr>
      <dsp:spPr>
        <a:xfrm>
          <a:off x="292033" y="2632621"/>
          <a:ext cx="530970" cy="530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6D9D94-69C5-4CC2-8A25-C4723AB85C7D}">
      <dsp:nvSpPr>
        <dsp:cNvPr id="0" name=""/>
        <dsp:cNvSpPr/>
      </dsp:nvSpPr>
      <dsp:spPr>
        <a:xfrm>
          <a:off x="1115037" y="2415406"/>
          <a:ext cx="6619262" cy="96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72" tIns="102172" rIns="102172" bIns="102172" numCol="1" spcCol="1270" anchor="ctr" anchorCtr="0">
          <a:noAutofit/>
        </a:bodyPr>
        <a:lstStyle/>
        <a:p>
          <a:pPr marL="0" lvl="0" indent="0" algn="l" defTabSz="977900">
            <a:lnSpc>
              <a:spcPct val="90000"/>
            </a:lnSpc>
            <a:spcBef>
              <a:spcPct val="0"/>
            </a:spcBef>
            <a:spcAft>
              <a:spcPct val="35000"/>
            </a:spcAft>
            <a:buNone/>
          </a:pPr>
          <a:r>
            <a:rPr lang="en-US" sz="2200" b="1" kern="1200"/>
            <a:t>What did your team like?</a:t>
          </a:r>
          <a:endParaRPr lang="en-US" sz="2200" kern="1200"/>
        </a:p>
      </dsp:txBody>
      <dsp:txXfrm>
        <a:off x="1115037" y="2415406"/>
        <a:ext cx="6619262" cy="965400"/>
      </dsp:txXfrm>
    </dsp:sp>
    <dsp:sp modelId="{31F5BF9F-241F-4029-B4D7-036AEE9F3640}">
      <dsp:nvSpPr>
        <dsp:cNvPr id="0" name=""/>
        <dsp:cNvSpPr/>
      </dsp:nvSpPr>
      <dsp:spPr>
        <a:xfrm>
          <a:off x="0" y="3622157"/>
          <a:ext cx="7734300" cy="965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0BEDF-BB55-4B61-8F33-B6FD4FE28ADF}">
      <dsp:nvSpPr>
        <dsp:cNvPr id="0" name=""/>
        <dsp:cNvSpPr/>
      </dsp:nvSpPr>
      <dsp:spPr>
        <a:xfrm>
          <a:off x="292033" y="3839372"/>
          <a:ext cx="530970" cy="530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139A6-23D5-4C5E-AC25-10CF64D5D512}">
      <dsp:nvSpPr>
        <dsp:cNvPr id="0" name=""/>
        <dsp:cNvSpPr/>
      </dsp:nvSpPr>
      <dsp:spPr>
        <a:xfrm>
          <a:off x="1115037" y="3622157"/>
          <a:ext cx="6619262" cy="96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172" tIns="102172" rIns="102172" bIns="102172" numCol="1" spcCol="1270" anchor="ctr" anchorCtr="0">
          <a:noAutofit/>
        </a:bodyPr>
        <a:lstStyle/>
        <a:p>
          <a:pPr marL="0" lvl="0" indent="0" algn="l" defTabSz="977900">
            <a:lnSpc>
              <a:spcPct val="90000"/>
            </a:lnSpc>
            <a:spcBef>
              <a:spcPct val="0"/>
            </a:spcBef>
            <a:spcAft>
              <a:spcPct val="35000"/>
            </a:spcAft>
            <a:buNone/>
          </a:pPr>
          <a:r>
            <a:rPr lang="en-US" sz="2200" b="1" kern="1200"/>
            <a:t>What could we do to improve next year?</a:t>
          </a:r>
          <a:endParaRPr lang="en-US" sz="2200" kern="1200"/>
        </a:p>
      </dsp:txBody>
      <dsp:txXfrm>
        <a:off x="1115037" y="3622157"/>
        <a:ext cx="6619262" cy="9654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5A2F7-1CB2-9A4A-A317-46954273A428}" type="datetimeFigureOut">
              <a:rPr lang="en-US" smtClean="0"/>
              <a:t>1/22/2023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CC7E6-B446-F548-8841-94B308AA320D}" type="slidenum">
              <a:rPr lang="en-US" smtClean="0"/>
              <a:t>‹#›</a:t>
            </a:fld>
            <a:endParaRPr lang="en-US"/>
          </a:p>
        </p:txBody>
      </p:sp>
    </p:spTree>
    <p:extLst>
      <p:ext uri="{BB962C8B-B14F-4D97-AF65-F5344CB8AC3E}">
        <p14:creationId xmlns:p14="http://schemas.microsoft.com/office/powerpoint/2010/main" val="57654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894846" y="1769078"/>
            <a:ext cx="7437816" cy="2727060"/>
          </a:xfrm>
          <a:prstGeom prst="rect">
            <a:avLst/>
          </a:prstGeom>
        </p:spPr>
        <p:txBody>
          <a:bodyPr anchor="ctr">
            <a:normAutofit/>
          </a:bodyPr>
          <a:lstStyle>
            <a:lvl1pPr algn="l">
              <a:defRPr sz="4000" b="1" baseline="0">
                <a:solidFill>
                  <a:srgbClr val="BF5700"/>
                </a:solidFill>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1598884" y="4773623"/>
            <a:ext cx="6733778" cy="1655762"/>
          </a:xfrm>
          <a:prstGeom prst="rect">
            <a:avLst/>
          </a:prstGeom>
        </p:spPr>
        <p:txBody>
          <a:bodyPr>
            <a:normAutofit/>
          </a:bodyPr>
          <a:lstStyle>
            <a:lvl1pPr marL="0" indent="0" algn="r">
              <a:buNone/>
              <a:defRPr sz="1600" baseline="0">
                <a:solidFill>
                  <a:schemeClr val="bg2"/>
                </a:solidFill>
                <a:latin typeface="Arial"/>
                <a:cs typeface="Arial"/>
              </a:defRPr>
            </a:lvl1pPr>
          </a:lstStyle>
          <a:p>
            <a:r>
              <a:rPr lang="en-US"/>
              <a:t>Click to edit Master subtitle style</a:t>
            </a:r>
            <a:endParaRPr lang="en-US" dirty="0"/>
          </a:p>
        </p:txBody>
      </p:sp>
    </p:spTree>
    <p:extLst>
      <p:ext uri="{BB962C8B-B14F-4D97-AF65-F5344CB8AC3E}">
        <p14:creationId xmlns:p14="http://schemas.microsoft.com/office/powerpoint/2010/main" val="299156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1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al Title">
    <p:spTree>
      <p:nvGrpSpPr>
        <p:cNvPr id="1" name=""/>
        <p:cNvGrpSpPr/>
        <p:nvPr/>
      </p:nvGrpSpPr>
      <p:grpSpPr>
        <a:xfrm>
          <a:off x="0" y="0"/>
          <a:ext cx="0" cy="0"/>
          <a:chOff x="0" y="0"/>
          <a:chExt cx="0" cy="0"/>
        </a:xfrm>
      </p:grpSpPr>
      <p:sp>
        <p:nvSpPr>
          <p:cNvPr id="6" name="Title 1"/>
          <p:cNvSpPr>
            <a:spLocks noGrp="1"/>
          </p:cNvSpPr>
          <p:nvPr>
            <p:ph type="ctrTitle"/>
          </p:nvPr>
        </p:nvSpPr>
        <p:spPr>
          <a:xfrm>
            <a:off x="894846" y="1769078"/>
            <a:ext cx="7437816" cy="2727060"/>
          </a:xfrm>
          <a:prstGeom prst="rect">
            <a:avLst/>
          </a:prstGeom>
        </p:spPr>
        <p:txBody>
          <a:bodyPr anchor="ctr">
            <a:normAutofit/>
          </a:bodyPr>
          <a:lstStyle>
            <a:lvl1pPr algn="l">
              <a:defRPr sz="4000" b="1" baseline="0">
                <a:solidFill>
                  <a:srgbClr val="BF5700"/>
                </a:solidFill>
                <a:latin typeface="Arial"/>
                <a:cs typeface="Arial"/>
              </a:defRPr>
            </a:lvl1pPr>
          </a:lstStyle>
          <a:p>
            <a:r>
              <a:rPr lang="en-US"/>
              <a:t>Click to edit Master title style</a:t>
            </a:r>
            <a:endParaRPr lang="en-US" dirty="0"/>
          </a:p>
        </p:txBody>
      </p:sp>
      <p:sp>
        <p:nvSpPr>
          <p:cNvPr id="7" name="Subtitle 2"/>
          <p:cNvSpPr>
            <a:spLocks noGrp="1"/>
          </p:cNvSpPr>
          <p:nvPr>
            <p:ph type="subTitle" idx="1"/>
          </p:nvPr>
        </p:nvSpPr>
        <p:spPr>
          <a:xfrm>
            <a:off x="1598884" y="4773623"/>
            <a:ext cx="6733778" cy="1655762"/>
          </a:xfrm>
          <a:prstGeom prst="rect">
            <a:avLst/>
          </a:prstGeom>
        </p:spPr>
        <p:txBody>
          <a:bodyPr>
            <a:normAutofit/>
          </a:bodyPr>
          <a:lstStyle>
            <a:lvl1pPr marL="0" indent="0" algn="r">
              <a:buNone/>
              <a:defRPr sz="1600" baseline="0">
                <a:solidFill>
                  <a:schemeClr val="bg2"/>
                </a:solidFill>
                <a:latin typeface="Arial"/>
                <a:cs typeface="Arial"/>
              </a:defRPr>
            </a:lvl1pPr>
          </a:lstStyle>
          <a:p>
            <a:r>
              <a:rPr lang="en-US"/>
              <a:t>Click to edit Master subtitle style</a:t>
            </a:r>
            <a:endParaRPr lang="en-US" dirty="0"/>
          </a:p>
        </p:txBody>
      </p:sp>
    </p:spTree>
    <p:extLst>
      <p:ext uri="{BB962C8B-B14F-4D97-AF65-F5344CB8AC3E}">
        <p14:creationId xmlns:p14="http://schemas.microsoft.com/office/powerpoint/2010/main" val="17304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709033" y="1058239"/>
            <a:ext cx="7740650" cy="688975"/>
          </a:xfrm>
          <a:prstGeom prst="rect">
            <a:avLst/>
          </a:prstGeom>
        </p:spPr>
        <p:txBody>
          <a:bodyPr>
            <a:normAutofit/>
          </a:bodyPr>
          <a:lstStyle>
            <a:lvl1pPr algn="l">
              <a:defRPr sz="3600" b="1">
                <a:solidFill>
                  <a:srgbClr val="BF5700"/>
                </a:solidFill>
                <a:latin typeface="Arial"/>
                <a:cs typeface="Arial"/>
              </a:defRPr>
            </a:lvl1pPr>
          </a:lstStyle>
          <a:p>
            <a:r>
              <a:rPr lang="en-US"/>
              <a:t>Click to edit Master title style</a:t>
            </a:r>
            <a:endParaRPr lang="en-US" dirty="0"/>
          </a:p>
        </p:txBody>
      </p:sp>
      <p:sp>
        <p:nvSpPr>
          <p:cNvPr id="8" name="Content Placeholder 2"/>
          <p:cNvSpPr>
            <a:spLocks noGrp="1"/>
          </p:cNvSpPr>
          <p:nvPr>
            <p:ph idx="1"/>
          </p:nvPr>
        </p:nvSpPr>
        <p:spPr bwMode="auto">
          <a:xfrm>
            <a:off x="709033" y="1855886"/>
            <a:ext cx="7734300" cy="4589463"/>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2"/>
              </a:buClr>
              <a:defRPr sz="2400" baseline="0">
                <a:solidFill>
                  <a:schemeClr val="tx1">
                    <a:lumMod val="65000"/>
                    <a:lumOff val="35000"/>
                  </a:schemeClr>
                </a:solidFill>
                <a:latin typeface="Arial"/>
                <a:cs typeface="Arial"/>
              </a:defRPr>
            </a:lvl1pPr>
            <a:lvl2pPr marL="800100" indent="-342900">
              <a:buClr>
                <a:schemeClr val="bg2"/>
              </a:buClr>
              <a:buFont typeface="Lucida Grande"/>
              <a:buChar char="-"/>
              <a:defRPr sz="2200" baseline="0">
                <a:solidFill>
                  <a:schemeClr val="tx1">
                    <a:lumMod val="65000"/>
                    <a:lumOff val="35000"/>
                  </a:schemeClr>
                </a:solidFill>
                <a:latin typeface="Arial"/>
                <a:cs typeface="Arial"/>
              </a:defRPr>
            </a:lvl2pPr>
            <a:lvl3pPr marL="1257300" indent="-342900">
              <a:buClr>
                <a:schemeClr val="bg2"/>
              </a:buClr>
              <a:buFont typeface="Arial"/>
              <a:buChar char="•"/>
              <a:defRPr sz="2000" baseline="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058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10" name="Content Placeholder 1"/>
          <p:cNvSpPr>
            <a:spLocks noGrp="1"/>
          </p:cNvSpPr>
          <p:nvPr>
            <p:ph sz="half" idx="1"/>
          </p:nvPr>
        </p:nvSpPr>
        <p:spPr bwMode="auto">
          <a:xfrm>
            <a:off x="628650" y="1929440"/>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628650" y="1071686"/>
            <a:ext cx="7913397" cy="688975"/>
          </a:xfrm>
          <a:prstGeom prst="rect">
            <a:avLst/>
          </a:prstGeom>
        </p:spPr>
        <p:txBody>
          <a:bodyPr>
            <a:normAutofit/>
          </a:bodyPr>
          <a:lstStyle>
            <a:lvl1pPr algn="l">
              <a:defRPr sz="3600" b="1">
                <a:solidFill>
                  <a:srgbClr val="BF5700"/>
                </a:solidFill>
                <a:latin typeface="Arial"/>
                <a:cs typeface="Arial"/>
              </a:defRPr>
            </a:lvl1pPr>
          </a:lstStyle>
          <a:p>
            <a:r>
              <a:rPr lang="en-US" dirty="0"/>
              <a:t>Click to edit Master title style</a:t>
            </a:r>
          </a:p>
        </p:txBody>
      </p:sp>
      <p:sp>
        <p:nvSpPr>
          <p:cNvPr id="4" name="Content Placeholder 1"/>
          <p:cNvSpPr>
            <a:spLocks noGrp="1"/>
          </p:cNvSpPr>
          <p:nvPr>
            <p:ph sz="half" idx="10"/>
          </p:nvPr>
        </p:nvSpPr>
        <p:spPr bwMode="auto">
          <a:xfrm>
            <a:off x="4674897" y="1928888"/>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972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2" name="Rectangle 1"/>
          <p:cNvSpPr/>
          <p:nvPr/>
        </p:nvSpPr>
        <p:spPr>
          <a:xfrm>
            <a:off x="0" y="0"/>
            <a:ext cx="9144000" cy="6911975"/>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29385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3" name="Picture 4" descr="knockout_formal_Cockrell.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2552700"/>
            <a:ext cx="8143875" cy="296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696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Content Placeholder 1"/>
          <p:cNvSpPr>
            <a:spLocks noGrp="1"/>
          </p:cNvSpPr>
          <p:nvPr>
            <p:ph sz="half" idx="1"/>
          </p:nvPr>
        </p:nvSpPr>
        <p:spPr bwMode="auto">
          <a:xfrm>
            <a:off x="628650" y="1929440"/>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628650" y="1071686"/>
            <a:ext cx="7913397" cy="688975"/>
          </a:xfrm>
          <a:prstGeom prst="rect">
            <a:avLst/>
          </a:prstGeom>
        </p:spPr>
        <p:txBody>
          <a:bodyPr>
            <a:normAutofit/>
          </a:bodyPr>
          <a:lstStyle>
            <a:lvl1pPr algn="l">
              <a:defRPr sz="3600" b="1">
                <a:solidFill>
                  <a:srgbClr val="BF5700"/>
                </a:solidFill>
                <a:latin typeface="Arial"/>
                <a:cs typeface="Arial"/>
              </a:defRPr>
            </a:lvl1pPr>
          </a:lstStyle>
          <a:p>
            <a:r>
              <a:rPr lang="en-US" dirty="0"/>
              <a:t>Click to edit Master title style</a:t>
            </a:r>
          </a:p>
        </p:txBody>
      </p:sp>
      <p:sp>
        <p:nvSpPr>
          <p:cNvPr id="9" name="Content Placeholder 1"/>
          <p:cNvSpPr>
            <a:spLocks noGrp="1"/>
          </p:cNvSpPr>
          <p:nvPr>
            <p:ph sz="half" idx="10"/>
          </p:nvPr>
        </p:nvSpPr>
        <p:spPr bwMode="auto">
          <a:xfrm>
            <a:off x="4674897" y="1928888"/>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1517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709033" y="1058239"/>
            <a:ext cx="7740650" cy="688975"/>
          </a:xfrm>
          <a:prstGeom prst="rect">
            <a:avLst/>
          </a:prstGeom>
        </p:spPr>
        <p:txBody>
          <a:bodyPr>
            <a:normAutofit/>
          </a:bodyPr>
          <a:lstStyle>
            <a:lvl1pPr algn="l">
              <a:defRPr sz="3600" b="1">
                <a:solidFill>
                  <a:srgbClr val="BF5700"/>
                </a:solidFill>
                <a:latin typeface="Arial"/>
                <a:cs typeface="Arial"/>
              </a:defRPr>
            </a:lvl1pPr>
          </a:lstStyle>
          <a:p>
            <a:r>
              <a:rPr lang="en-US"/>
              <a:t>Click to edit Master title style</a:t>
            </a:r>
            <a:endParaRPr lang="en-US" dirty="0"/>
          </a:p>
        </p:txBody>
      </p:sp>
      <p:sp>
        <p:nvSpPr>
          <p:cNvPr id="8" name="Content Placeholder 2"/>
          <p:cNvSpPr>
            <a:spLocks noGrp="1"/>
          </p:cNvSpPr>
          <p:nvPr>
            <p:ph idx="1"/>
          </p:nvPr>
        </p:nvSpPr>
        <p:spPr bwMode="auto">
          <a:xfrm>
            <a:off x="709033" y="1855886"/>
            <a:ext cx="7734300" cy="4589463"/>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2"/>
              </a:buClr>
              <a:defRPr sz="2400" baseline="0">
                <a:solidFill>
                  <a:schemeClr val="tx1">
                    <a:lumMod val="65000"/>
                    <a:lumOff val="35000"/>
                  </a:schemeClr>
                </a:solidFill>
                <a:latin typeface="Arial"/>
                <a:cs typeface="Arial"/>
              </a:defRPr>
            </a:lvl1pPr>
            <a:lvl2pPr marL="800100" indent="-342900">
              <a:buClr>
                <a:schemeClr val="bg2"/>
              </a:buClr>
              <a:buFont typeface="Lucida Grande"/>
              <a:buChar char="-"/>
              <a:defRPr sz="2200" baseline="0">
                <a:solidFill>
                  <a:schemeClr val="tx1">
                    <a:lumMod val="65000"/>
                    <a:lumOff val="35000"/>
                  </a:schemeClr>
                </a:solidFill>
                <a:latin typeface="Arial"/>
                <a:cs typeface="Arial"/>
              </a:defRPr>
            </a:lvl2pPr>
            <a:lvl3pPr marL="1257300" indent="-342900">
              <a:buClr>
                <a:schemeClr val="bg2"/>
              </a:buClr>
              <a:buFont typeface="Arial"/>
              <a:buChar char="•"/>
              <a:defRPr sz="2000" baseline="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506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00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49"/>
            <a:ext cx="9144000" cy="655225"/>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7258" y="83392"/>
            <a:ext cx="2514943" cy="502538"/>
          </a:xfrm>
          <a:prstGeom prst="rect">
            <a:avLst/>
          </a:prstGeom>
        </p:spPr>
      </p:pic>
      <p:sp>
        <p:nvSpPr>
          <p:cNvPr id="3" name="TextBox 2">
            <a:extLst>
              <a:ext uri="{FF2B5EF4-FFF2-40B4-BE49-F238E27FC236}">
                <a16:creationId xmlns:a16="http://schemas.microsoft.com/office/drawing/2014/main" id="{6647E0C5-B503-4AC3-9922-270730B29508}"/>
              </a:ext>
            </a:extLst>
          </p:cNvPr>
          <p:cNvSpPr txBox="1"/>
          <p:nvPr userDrawn="1"/>
        </p:nvSpPr>
        <p:spPr>
          <a:xfrm>
            <a:off x="3205467" y="57178"/>
            <a:ext cx="4661276" cy="523220"/>
          </a:xfrm>
          <a:prstGeom prst="rect">
            <a:avLst/>
          </a:prstGeom>
          <a:noFill/>
        </p:spPr>
        <p:txBody>
          <a:bodyPr wrap="none" rtlCol="0">
            <a:spAutoFit/>
          </a:bodyPr>
          <a:lstStyle/>
          <a:p>
            <a:r>
              <a:rPr lang="en-US" sz="2800" dirty="0">
                <a:solidFill>
                  <a:schemeClr val="bg1"/>
                </a:solidFill>
                <a:latin typeface="Arial" panose="020B0604020202020204" pitchFamily="34" charset="0"/>
                <a:cs typeface="Arial" panose="020B0604020202020204" pitchFamily="34" charset="0"/>
              </a:rPr>
              <a:t>Energy A.I. </a:t>
            </a:r>
            <a:r>
              <a:rPr lang="en-US" sz="2800">
                <a:solidFill>
                  <a:schemeClr val="bg1"/>
                </a:solidFill>
                <a:latin typeface="Arial" panose="020B0604020202020204" pitchFamily="34" charset="0"/>
                <a:cs typeface="Arial" panose="020B0604020202020204" pitchFamily="34" charset="0"/>
              </a:rPr>
              <a:t>Hackathon 2023</a:t>
            </a:r>
            <a:endParaRPr lang="en-US" sz="2800" dirty="0">
              <a:solidFill>
                <a:schemeClr val="bg1"/>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6" r:id="rId5"/>
    <p:sldLayoutId id="2147483677" r:id="rId6"/>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753034"/>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118" y="-92823"/>
            <a:ext cx="2067112" cy="929564"/>
          </a:xfrm>
          <a:prstGeom prst="rect">
            <a:avLst/>
          </a:prstGeom>
        </p:spPr>
      </p:pic>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Nomination Form">
            <a:extLst>
              <a:ext uri="{FF2B5EF4-FFF2-40B4-BE49-F238E27FC236}">
                <a16:creationId xmlns:a16="http://schemas.microsoft.com/office/drawing/2014/main" id="{6A81BA11-4D92-DC26-3D43-E61001ED2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092" y="4453388"/>
            <a:ext cx="1848497" cy="49293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t. Michael's Catholic Academy | Explore Petroleum Engineering Careers at UT  (By Sasha Spear, Academic &amp; College Counselor) Best Private High School in  Austin">
            <a:extLst>
              <a:ext uri="{FF2B5EF4-FFF2-40B4-BE49-F238E27FC236}">
                <a16:creationId xmlns:a16="http://schemas.microsoft.com/office/drawing/2014/main" id="{F859C338-E8A8-3ACF-E000-500D94E3B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487" y="4399828"/>
            <a:ext cx="2562513" cy="7573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CAC856-1BBB-45BD-8E9F-47D8B49C9EFA}"/>
              </a:ext>
            </a:extLst>
          </p:cNvPr>
          <p:cNvSpPr txBox="1"/>
          <p:nvPr/>
        </p:nvSpPr>
        <p:spPr>
          <a:xfrm>
            <a:off x="24940" y="1428868"/>
            <a:ext cx="9085812" cy="3293209"/>
          </a:xfrm>
          <a:prstGeom prst="rect">
            <a:avLst/>
          </a:prstGeom>
          <a:noFill/>
        </p:spPr>
        <p:txBody>
          <a:bodyPr wrap="square">
            <a:spAutoFit/>
          </a:bodyPr>
          <a:lstStyle/>
          <a:p>
            <a:pPr algn="ctr"/>
            <a:r>
              <a:rPr lang="en-US" sz="1800" b="1" dirty="0">
                <a:latin typeface="+mn-lt"/>
                <a:cs typeface="Arial" panose="020B0604020202020204" pitchFamily="34" charset="0"/>
              </a:rPr>
              <a:t>January 22, 2022</a:t>
            </a:r>
          </a:p>
          <a:p>
            <a:pPr algn="ctr"/>
            <a:endParaRPr lang="en-US" sz="18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sz="3200" b="1" i="0" u="none" strike="noStrike" baseline="0" dirty="0">
                <a:latin typeface="+mn-lt"/>
                <a:cs typeface="Arial" panose="020B0604020202020204" pitchFamily="34" charset="0"/>
              </a:rPr>
              <a:t>Hackalopes Final Presentation</a:t>
            </a:r>
          </a:p>
          <a:p>
            <a:pPr algn="ctr"/>
            <a:endParaRPr lang="en-US" sz="32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sz="1800" b="1" dirty="0">
                <a:latin typeface="+mn-lt"/>
                <a:cs typeface="Arial" panose="020B0604020202020204" pitchFamily="34" charset="0"/>
              </a:rPr>
              <a:t>Richard Larson            Karthik Menon              Ben Stormer             Daniel Pang         </a:t>
            </a:r>
          </a:p>
          <a:p>
            <a:pPr algn="ctr"/>
            <a:endParaRPr lang="en-US" sz="1800" b="1" dirty="0">
              <a:latin typeface="+mn-lt"/>
              <a:cs typeface="Arial" panose="020B0604020202020204" pitchFamily="34" charset="0"/>
            </a:endParaRPr>
          </a:p>
        </p:txBody>
      </p:sp>
      <p:sp>
        <p:nvSpPr>
          <p:cNvPr id="5" name="AutoShape 8" descr="Home">
            <a:extLst>
              <a:ext uri="{FF2B5EF4-FFF2-40B4-BE49-F238E27FC236}">
                <a16:creationId xmlns:a16="http://schemas.microsoft.com/office/drawing/2014/main" id="{51634A0A-E499-C0F3-2F55-80194372F65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3C973204-85C4-EE92-491B-C950A872FF0F}"/>
              </a:ext>
            </a:extLst>
          </p:cNvPr>
          <p:cNvGrpSpPr/>
          <p:nvPr/>
        </p:nvGrpSpPr>
        <p:grpSpPr>
          <a:xfrm>
            <a:off x="688229" y="4414059"/>
            <a:ext cx="1982542" cy="1043517"/>
            <a:chOff x="1268306" y="4569476"/>
            <a:chExt cx="3151294" cy="1341682"/>
          </a:xfrm>
        </p:grpSpPr>
        <p:pic>
          <p:nvPicPr>
            <p:cNvPr id="1026" name="Picture 2" descr="Jackson School of Geosciences logo">
              <a:extLst>
                <a:ext uri="{FF2B5EF4-FFF2-40B4-BE49-F238E27FC236}">
                  <a16:creationId xmlns:a16="http://schemas.microsoft.com/office/drawing/2014/main" id="{8542F50A-BF33-790A-051D-B3CB71094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253" y="4569476"/>
              <a:ext cx="2083240" cy="7812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EC5B98-32F0-BC34-D169-EB21F630013D}"/>
                </a:ext>
              </a:extLst>
            </p:cNvPr>
            <p:cNvSpPr txBox="1"/>
            <p:nvPr/>
          </p:nvSpPr>
          <p:spPr>
            <a:xfrm>
              <a:off x="1268306" y="5317581"/>
              <a:ext cx="3151294" cy="593577"/>
            </a:xfrm>
            <a:prstGeom prst="rect">
              <a:avLst/>
            </a:prstGeom>
            <a:noFill/>
          </p:spPr>
          <p:txBody>
            <a:bodyPr wrap="square" rtlCol="0">
              <a:spAutoFit/>
            </a:bodyPr>
            <a:lstStyle/>
            <a:p>
              <a:pPr algn="ctr"/>
              <a:r>
                <a:rPr lang="en-US" sz="1200" b="1" i="1"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ea typeface="Adobe Song Std L" panose="02020300000000000000" pitchFamily="18" charset="-128"/>
                </a:rPr>
                <a:t>Energy and Earth Resources</a:t>
              </a:r>
            </a:p>
          </p:txBody>
        </p:sp>
      </p:grpSp>
      <p:grpSp>
        <p:nvGrpSpPr>
          <p:cNvPr id="4" name="Group 3">
            <a:extLst>
              <a:ext uri="{FF2B5EF4-FFF2-40B4-BE49-F238E27FC236}">
                <a16:creationId xmlns:a16="http://schemas.microsoft.com/office/drawing/2014/main" id="{B36BB411-B55E-F91E-F4E4-5C0DBEE8B606}"/>
              </a:ext>
            </a:extLst>
          </p:cNvPr>
          <p:cNvGrpSpPr/>
          <p:nvPr/>
        </p:nvGrpSpPr>
        <p:grpSpPr>
          <a:xfrm>
            <a:off x="2686924" y="4422916"/>
            <a:ext cx="1982542" cy="1043517"/>
            <a:chOff x="1268306" y="4569476"/>
            <a:chExt cx="3151294" cy="1341682"/>
          </a:xfrm>
        </p:grpSpPr>
        <p:pic>
          <p:nvPicPr>
            <p:cNvPr id="6" name="Picture 2" descr="Jackson School of Geosciences logo">
              <a:extLst>
                <a:ext uri="{FF2B5EF4-FFF2-40B4-BE49-F238E27FC236}">
                  <a16:creationId xmlns:a16="http://schemas.microsoft.com/office/drawing/2014/main" id="{EBB76F5B-11DF-7EA8-4668-E70AA568D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253" y="4569476"/>
              <a:ext cx="2083240" cy="781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491E6B-E58E-0D0E-5916-39135F99A597}"/>
                </a:ext>
              </a:extLst>
            </p:cNvPr>
            <p:cNvSpPr txBox="1"/>
            <p:nvPr/>
          </p:nvSpPr>
          <p:spPr>
            <a:xfrm>
              <a:off x="1268306" y="5317581"/>
              <a:ext cx="3151294" cy="593577"/>
            </a:xfrm>
            <a:prstGeom prst="rect">
              <a:avLst/>
            </a:prstGeom>
            <a:noFill/>
          </p:spPr>
          <p:txBody>
            <a:bodyPr wrap="square" rtlCol="0">
              <a:spAutoFit/>
            </a:bodyPr>
            <a:lstStyle/>
            <a:p>
              <a:pPr algn="ctr"/>
              <a:r>
                <a:rPr lang="en-US" sz="1200" b="1" i="1"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ea typeface="Adobe Song Std L" panose="02020300000000000000" pitchFamily="18" charset="-128"/>
                </a:rPr>
                <a:t>Energy and Earth Resources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1056443" y="857928"/>
            <a:ext cx="7324078" cy="2862322"/>
          </a:xfrm>
          <a:prstGeom prst="rect">
            <a:avLst/>
          </a:prstGeom>
          <a:noFill/>
        </p:spPr>
        <p:txBody>
          <a:bodyPr wrap="square">
            <a:spAutoFit/>
          </a:bodyPr>
          <a:lstStyle/>
          <a:p>
            <a:pPr algn="ctr"/>
            <a:r>
              <a:rPr lang="en-US" sz="2000" b="1" dirty="0">
                <a:latin typeface="+mn-lt"/>
                <a:cs typeface="Arial" panose="020B0604020202020204" pitchFamily="34" charset="0"/>
              </a:rPr>
              <a:t>Results and Discussions</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Present your predictions for ESPs to fail and NOT                                             fail over the next 30 days. </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Recall the ESPs are listed in data/solution.csv</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Use table, graphs to communicate the model predictions, modeling tuning, feature engineering and importance, etc.</a:t>
            </a: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203612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42D165A-2883-BC97-1B26-E9161FC6D54C}"/>
              </a:ext>
            </a:extLst>
          </p:cNvPr>
          <p:cNvSpPr>
            <a:spLocks noGrp="1"/>
          </p:cNvSpPr>
          <p:nvPr>
            <p:ph type="title"/>
          </p:nvPr>
        </p:nvSpPr>
        <p:spPr>
          <a:xfrm>
            <a:off x="709033" y="1058239"/>
            <a:ext cx="7740650" cy="688975"/>
          </a:xfrm>
        </p:spPr>
        <p:txBody>
          <a:bodyPr/>
          <a:lstStyle/>
          <a:p>
            <a:endParaRPr lang="en-US" dirty="0"/>
          </a:p>
        </p:txBody>
      </p:sp>
      <p:graphicFrame>
        <p:nvGraphicFramePr>
          <p:cNvPr id="13" name="TextBox 8">
            <a:extLst>
              <a:ext uri="{FF2B5EF4-FFF2-40B4-BE49-F238E27FC236}">
                <a16:creationId xmlns:a16="http://schemas.microsoft.com/office/drawing/2014/main" id="{B94B1C15-A5F0-229D-C760-C57BE954CAAB}"/>
              </a:ext>
            </a:extLst>
          </p:cNvPr>
          <p:cNvGraphicFramePr/>
          <p:nvPr>
            <p:extLst>
              <p:ext uri="{D42A27DB-BD31-4B8C-83A1-F6EECF244321}">
                <p14:modId xmlns:p14="http://schemas.microsoft.com/office/powerpoint/2010/main" val="1749289807"/>
              </p:ext>
            </p:extLst>
          </p:nvPr>
        </p:nvGraphicFramePr>
        <p:xfrm>
          <a:off x="709033" y="1855886"/>
          <a:ext cx="7734300" cy="4589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15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311D80-3FF9-7D62-B9C0-69B1AAAF6FCA}"/>
              </a:ext>
            </a:extLst>
          </p:cNvPr>
          <p:cNvSpPr txBox="1">
            <a:spLocks/>
          </p:cNvSpPr>
          <p:nvPr/>
        </p:nvSpPr>
        <p:spPr>
          <a:xfrm>
            <a:off x="628650" y="895094"/>
            <a:ext cx="7913397" cy="688975"/>
          </a:xfrm>
          <a:prstGeom prst="rect">
            <a:avLst/>
          </a:prstGeom>
        </p:spPr>
        <p:txBody>
          <a:bodyPr anchor="ctr">
            <a:normAutofit/>
          </a:bodyPr>
          <a:lstStyle>
            <a:lvl1pPr algn="l" defTabSz="457200" rtl="0" eaLnBrk="1" fontAlgn="base" hangingPunct="1">
              <a:spcBef>
                <a:spcPct val="0"/>
              </a:spcBef>
              <a:spcAft>
                <a:spcPct val="0"/>
              </a:spcAft>
              <a:defRPr sz="4000" b="1" kern="1200" baseline="0">
                <a:solidFill>
                  <a:srgbClr val="BF5700"/>
                </a:solidFill>
                <a:latin typeface="Arial"/>
                <a:ea typeface="ＭＳ Ｐゴシック" charset="0"/>
                <a:cs typeface="Arial"/>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pPr algn="ctr">
              <a:defRPr/>
            </a:pPr>
            <a:r>
              <a:rPr lang="en-US" sz="2800" dirty="0">
                <a:solidFill>
                  <a:srgbClr val="000000"/>
                </a:solidFill>
                <a:latin typeface="Calibri"/>
                <a:cs typeface="Arial" panose="020B0604020202020204" pitchFamily="34" charset="0"/>
              </a:rPr>
              <a:t>Executive Summary</a:t>
            </a:r>
            <a:endParaRPr lang="en-US" dirty="0"/>
          </a:p>
        </p:txBody>
      </p:sp>
      <p:sp>
        <p:nvSpPr>
          <p:cNvPr id="8" name="Content Placeholder 3">
            <a:extLst>
              <a:ext uri="{FF2B5EF4-FFF2-40B4-BE49-F238E27FC236}">
                <a16:creationId xmlns:a16="http://schemas.microsoft.com/office/drawing/2014/main" id="{348703EA-10D3-3E0B-B096-588BC688BBDD}"/>
              </a:ext>
            </a:extLst>
          </p:cNvPr>
          <p:cNvSpPr txBox="1">
            <a:spLocks/>
          </p:cNvSpPr>
          <p:nvPr/>
        </p:nvSpPr>
        <p:spPr>
          <a:xfrm>
            <a:off x="601953" y="1891367"/>
            <a:ext cx="8170269" cy="2631471"/>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000" dirty="0">
                <a:solidFill>
                  <a:srgbClr val="000000"/>
                </a:solidFill>
                <a:latin typeface="Calibri"/>
                <a:cs typeface="Arial" panose="020B0604020202020204" pitchFamily="34" charset="0"/>
              </a:rPr>
              <a:t>We needed to predict whether 40 Electronic Submersible Pumps (ESP) will fail or not within 30 days. To create our predictions, we developed a data analytics and machine learning workflow in Python. We found that the GOR, ESP vibration data, and other factors related to fluid flow through the pump are most critical in assessing the status of an ESP. We recommend that feature engineering of these factors and ... be used as a measure to evaluate the lifespan of ESPs in the future.</a:t>
            </a:r>
          </a:p>
        </p:txBody>
      </p:sp>
    </p:spTree>
    <p:extLst>
      <p:ext uri="{BB962C8B-B14F-4D97-AF65-F5344CB8AC3E}">
        <p14:creationId xmlns:p14="http://schemas.microsoft.com/office/powerpoint/2010/main" val="64156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2062103"/>
          </a:xfrm>
          <a:prstGeom prst="rect">
            <a:avLst/>
          </a:prstGeom>
          <a:noFill/>
        </p:spPr>
        <p:txBody>
          <a:bodyPr wrap="square">
            <a:spAutoFit/>
          </a:bodyPr>
          <a:lstStyle/>
          <a:p>
            <a:pPr algn="ctr"/>
            <a:r>
              <a:rPr lang="en-US" sz="2800" b="1" dirty="0">
                <a:latin typeface="+mn-lt"/>
                <a:cs typeface="Arial" panose="020B0604020202020204" pitchFamily="34" charset="0"/>
              </a:rPr>
              <a:t>Workflow Overview</a:t>
            </a: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Overview with Steps / Flow Chart</a:t>
            </a:r>
            <a:endParaRPr lang="en-US" sz="18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marL="285750" indent="-285750" algn="ctr">
              <a:buFontTx/>
              <a:buChar char="-"/>
            </a:pPr>
            <a:endParaRPr lang="en-US" sz="2000" b="1" dirty="0">
              <a:latin typeface="+mn-lt"/>
              <a:cs typeface="Arial" panose="020B0604020202020204" pitchFamily="34" charset="0"/>
            </a:endParaRPr>
          </a:p>
        </p:txBody>
      </p:sp>
      <p:graphicFrame>
        <p:nvGraphicFramePr>
          <p:cNvPr id="7" name="Diagram 6">
            <a:extLst>
              <a:ext uri="{FF2B5EF4-FFF2-40B4-BE49-F238E27FC236}">
                <a16:creationId xmlns:a16="http://schemas.microsoft.com/office/drawing/2014/main" id="{85711506-0A3A-2256-524B-669DE5F30F8D}"/>
              </a:ext>
            </a:extLst>
          </p:cNvPr>
          <p:cNvGraphicFramePr/>
          <p:nvPr>
            <p:extLst>
              <p:ext uri="{D42A27DB-BD31-4B8C-83A1-F6EECF244321}">
                <p14:modId xmlns:p14="http://schemas.microsoft.com/office/powerpoint/2010/main" val="2762350269"/>
              </p:ext>
            </p:extLst>
          </p:nvPr>
        </p:nvGraphicFramePr>
        <p:xfrm>
          <a:off x="1739353" y="2639832"/>
          <a:ext cx="5576515" cy="2771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468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C9A7-BFB6-4549-10DA-91BB092C2687}"/>
              </a:ext>
            </a:extLst>
          </p:cNvPr>
          <p:cNvSpPr>
            <a:spLocks noGrp="1"/>
          </p:cNvSpPr>
          <p:nvPr>
            <p:ph type="ctrTitle"/>
          </p:nvPr>
        </p:nvSpPr>
        <p:spPr>
          <a:xfrm>
            <a:off x="894846" y="875066"/>
            <a:ext cx="7437816" cy="789377"/>
          </a:xfrm>
        </p:spPr>
        <p:txBody>
          <a:bodyPr/>
          <a:lstStyle/>
          <a:p>
            <a:pPr algn="ctr"/>
            <a:r>
              <a:rPr lang="en-US" dirty="0"/>
              <a:t>Workflow Overview</a:t>
            </a:r>
          </a:p>
        </p:txBody>
      </p:sp>
      <p:sp>
        <p:nvSpPr>
          <p:cNvPr id="4" name="Rectangle 3">
            <a:extLst>
              <a:ext uri="{FF2B5EF4-FFF2-40B4-BE49-F238E27FC236}">
                <a16:creationId xmlns:a16="http://schemas.microsoft.com/office/drawing/2014/main" id="{42503063-E61F-476B-3F36-324F7EE24B88}"/>
              </a:ext>
            </a:extLst>
          </p:cNvPr>
          <p:cNvSpPr/>
          <p:nvPr/>
        </p:nvSpPr>
        <p:spPr>
          <a:xfrm>
            <a:off x="560441" y="2056505"/>
            <a:ext cx="2517057" cy="1206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Theory Crafting</a:t>
            </a:r>
          </a:p>
          <a:p>
            <a:pPr marL="342900" indent="-342900">
              <a:buFont typeface="Arial" panose="020B0604020202020204" pitchFamily="34" charset="0"/>
              <a:buChar char="•"/>
            </a:pPr>
            <a:r>
              <a:rPr lang="en-US" sz="1400" dirty="0">
                <a:solidFill>
                  <a:schemeClr val="tx1"/>
                </a:solidFill>
              </a:rPr>
              <a:t>Mechanical Causes</a:t>
            </a:r>
          </a:p>
          <a:p>
            <a:pPr marL="342900" indent="-342900">
              <a:buFont typeface="Arial" panose="020B0604020202020204" pitchFamily="34" charset="0"/>
              <a:buChar char="•"/>
            </a:pPr>
            <a:r>
              <a:rPr lang="en-US" sz="1400" dirty="0">
                <a:solidFill>
                  <a:schemeClr val="tx1"/>
                </a:solidFill>
              </a:rPr>
              <a:t>Statistical Behaviors</a:t>
            </a:r>
          </a:p>
          <a:p>
            <a:pPr marL="342900" indent="-342900">
              <a:buFont typeface="Arial" panose="020B0604020202020204" pitchFamily="34" charset="0"/>
              <a:buChar char="•"/>
            </a:pPr>
            <a:r>
              <a:rPr lang="en-US" sz="1400" dirty="0">
                <a:solidFill>
                  <a:schemeClr val="tx1"/>
                </a:solidFill>
              </a:rPr>
              <a:t>Production Causes</a:t>
            </a:r>
          </a:p>
        </p:txBody>
      </p:sp>
      <p:sp>
        <p:nvSpPr>
          <p:cNvPr id="5" name="Rectangle 4">
            <a:extLst>
              <a:ext uri="{FF2B5EF4-FFF2-40B4-BE49-F238E27FC236}">
                <a16:creationId xmlns:a16="http://schemas.microsoft.com/office/drawing/2014/main" id="{BD103583-7605-CA98-CA8E-595021A886F1}"/>
              </a:ext>
            </a:extLst>
          </p:cNvPr>
          <p:cNvSpPr/>
          <p:nvPr/>
        </p:nvSpPr>
        <p:spPr>
          <a:xfrm>
            <a:off x="3578997" y="2056505"/>
            <a:ext cx="2266158" cy="1206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Initial Data Inspection</a:t>
            </a:r>
          </a:p>
          <a:p>
            <a:pPr marL="285750" indent="-285750">
              <a:buFont typeface="Arial" panose="020B0604020202020204" pitchFamily="34" charset="0"/>
              <a:buChar char="•"/>
            </a:pPr>
            <a:r>
              <a:rPr lang="en-US" sz="1400" dirty="0">
                <a:solidFill>
                  <a:schemeClr val="tx1"/>
                </a:solidFill>
              </a:rPr>
              <a:t>Coverage and Correction</a:t>
            </a:r>
          </a:p>
        </p:txBody>
      </p:sp>
      <p:sp>
        <p:nvSpPr>
          <p:cNvPr id="6" name="Rectangle 5">
            <a:extLst>
              <a:ext uri="{FF2B5EF4-FFF2-40B4-BE49-F238E27FC236}">
                <a16:creationId xmlns:a16="http://schemas.microsoft.com/office/drawing/2014/main" id="{DABFE3B8-DD94-FA51-37D9-D83F4DDD3096}"/>
              </a:ext>
            </a:extLst>
          </p:cNvPr>
          <p:cNvSpPr/>
          <p:nvPr/>
        </p:nvSpPr>
        <p:spPr>
          <a:xfrm>
            <a:off x="6346654" y="2051923"/>
            <a:ext cx="2266159" cy="1206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Data Pre-Processing</a:t>
            </a:r>
          </a:p>
          <a:p>
            <a:pPr marL="285750" indent="-285750">
              <a:buFont typeface="Arial" panose="020B0604020202020204" pitchFamily="34" charset="0"/>
              <a:buChar char="•"/>
            </a:pPr>
            <a:r>
              <a:rPr lang="en-US" sz="1400" dirty="0">
                <a:solidFill>
                  <a:schemeClr val="tx1"/>
                </a:solidFill>
              </a:rPr>
              <a:t>Creation of database and framework</a:t>
            </a:r>
          </a:p>
        </p:txBody>
      </p:sp>
      <p:sp>
        <p:nvSpPr>
          <p:cNvPr id="7" name="Rectangle 6">
            <a:extLst>
              <a:ext uri="{FF2B5EF4-FFF2-40B4-BE49-F238E27FC236}">
                <a16:creationId xmlns:a16="http://schemas.microsoft.com/office/drawing/2014/main" id="{017EC6F2-FB93-9D94-82E8-D201D04F71B3}"/>
              </a:ext>
            </a:extLst>
          </p:cNvPr>
          <p:cNvSpPr/>
          <p:nvPr/>
        </p:nvSpPr>
        <p:spPr>
          <a:xfrm>
            <a:off x="6555501" y="4041622"/>
            <a:ext cx="1848464" cy="1206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Data Engineering</a:t>
            </a:r>
          </a:p>
          <a:p>
            <a:pPr marL="285750" indent="-285750">
              <a:buFont typeface="Arial" panose="020B0604020202020204" pitchFamily="34" charset="0"/>
              <a:buChar char="•"/>
            </a:pPr>
            <a:r>
              <a:rPr lang="en-US" sz="1400" dirty="0">
                <a:solidFill>
                  <a:schemeClr val="tx1"/>
                </a:solidFill>
              </a:rPr>
              <a:t>Feature Creation and Selection</a:t>
            </a:r>
          </a:p>
        </p:txBody>
      </p:sp>
      <p:sp>
        <p:nvSpPr>
          <p:cNvPr id="8" name="Rectangle 7">
            <a:extLst>
              <a:ext uri="{FF2B5EF4-FFF2-40B4-BE49-F238E27FC236}">
                <a16:creationId xmlns:a16="http://schemas.microsoft.com/office/drawing/2014/main" id="{6A1012B4-23D9-C5DB-2FF1-028283732750}"/>
              </a:ext>
            </a:extLst>
          </p:cNvPr>
          <p:cNvSpPr/>
          <p:nvPr/>
        </p:nvSpPr>
        <p:spPr>
          <a:xfrm>
            <a:off x="3422837" y="4066536"/>
            <a:ext cx="2713647" cy="1206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Machine Learning Models</a:t>
            </a:r>
          </a:p>
          <a:p>
            <a:pPr marL="285750" indent="-285750">
              <a:buFont typeface="Arial" panose="020B0604020202020204" pitchFamily="34" charset="0"/>
              <a:buChar char="•"/>
            </a:pPr>
            <a:r>
              <a:rPr lang="en-US" sz="1400" dirty="0">
                <a:solidFill>
                  <a:schemeClr val="tx1"/>
                </a:solidFill>
              </a:rPr>
              <a:t>Build testing method pipeline</a:t>
            </a:r>
          </a:p>
          <a:p>
            <a:pPr marL="285750" indent="-285750">
              <a:buFont typeface="Arial" panose="020B0604020202020204" pitchFamily="34" charset="0"/>
              <a:buChar char="•"/>
            </a:pPr>
            <a:r>
              <a:rPr lang="en-US" sz="1400" dirty="0">
                <a:solidFill>
                  <a:schemeClr val="tx1"/>
                </a:solidFill>
              </a:rPr>
              <a:t>Run models and predict features</a:t>
            </a:r>
          </a:p>
          <a:p>
            <a:pPr marL="285750" indent="-285750">
              <a:buFont typeface="Arial" panose="020B0604020202020204" pitchFamily="34" charset="0"/>
              <a:buChar char="•"/>
            </a:pPr>
            <a:endParaRPr lang="en-US" sz="1400" dirty="0">
              <a:solidFill>
                <a:schemeClr val="tx1"/>
              </a:solidFill>
            </a:endParaRPr>
          </a:p>
        </p:txBody>
      </p:sp>
      <p:sp>
        <p:nvSpPr>
          <p:cNvPr id="9" name="Rectangle 8">
            <a:extLst>
              <a:ext uri="{FF2B5EF4-FFF2-40B4-BE49-F238E27FC236}">
                <a16:creationId xmlns:a16="http://schemas.microsoft.com/office/drawing/2014/main" id="{F2348F67-36D5-C409-6184-D98510349CA2}"/>
              </a:ext>
            </a:extLst>
          </p:cNvPr>
          <p:cNvSpPr/>
          <p:nvPr/>
        </p:nvSpPr>
        <p:spPr>
          <a:xfrm>
            <a:off x="894846" y="4066536"/>
            <a:ext cx="1848464" cy="1206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Evaluate Prediction</a:t>
            </a:r>
          </a:p>
          <a:p>
            <a:pPr marL="285750" indent="-285750">
              <a:buFont typeface="Arial" panose="020B0604020202020204" pitchFamily="34" charset="0"/>
              <a:buChar char="•"/>
            </a:pPr>
            <a:r>
              <a:rPr lang="en-US" sz="1400" dirty="0">
                <a:solidFill>
                  <a:schemeClr val="tx1"/>
                </a:solidFill>
              </a:rPr>
              <a:t>Qualitative check</a:t>
            </a:r>
          </a:p>
        </p:txBody>
      </p:sp>
      <p:cxnSp>
        <p:nvCxnSpPr>
          <p:cNvPr id="11" name="Straight Arrow Connector 10">
            <a:extLst>
              <a:ext uri="{FF2B5EF4-FFF2-40B4-BE49-F238E27FC236}">
                <a16:creationId xmlns:a16="http://schemas.microsoft.com/office/drawing/2014/main" id="{3D8E4FFA-7C44-68A7-ECDA-315FE6D812B0}"/>
              </a:ext>
            </a:extLst>
          </p:cNvPr>
          <p:cNvCxnSpPr>
            <a:stCxn id="4" idx="3"/>
            <a:endCxn id="5" idx="1"/>
          </p:cNvCxnSpPr>
          <p:nvPr/>
        </p:nvCxnSpPr>
        <p:spPr>
          <a:xfrm>
            <a:off x="3077498" y="2659960"/>
            <a:ext cx="5014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FD1B6CC-519B-F109-90E1-CFD5221528CC}"/>
              </a:ext>
            </a:extLst>
          </p:cNvPr>
          <p:cNvCxnSpPr>
            <a:stCxn id="5" idx="3"/>
            <a:endCxn id="6" idx="1"/>
          </p:cNvCxnSpPr>
          <p:nvPr/>
        </p:nvCxnSpPr>
        <p:spPr>
          <a:xfrm flipV="1">
            <a:off x="5845155" y="2655378"/>
            <a:ext cx="501499" cy="4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3966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4493538"/>
          </a:xfrm>
          <a:prstGeom prst="rect">
            <a:avLst/>
          </a:prstGeom>
          <a:noFill/>
        </p:spPr>
        <p:txBody>
          <a:bodyPr wrap="square">
            <a:spAutoFit/>
          </a:bodyPr>
          <a:lstStyle/>
          <a:p>
            <a:pPr algn="ctr"/>
            <a:r>
              <a:rPr lang="en-US" sz="2800" b="1" dirty="0">
                <a:latin typeface="+mn-lt"/>
                <a:cs typeface="Arial" panose="020B0604020202020204" pitchFamily="34" charset="0"/>
              </a:rPr>
              <a:t>Workflow (Multiple Slides)</a:t>
            </a: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Showcase Interesting and Innovative Aspects of Your Workflow.</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State and Defend Modeling Decisions</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Discuss Critical Results and Learnings for Workflow Steps</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Captions for all Figures</a:t>
            </a: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Concise Text on Slides to Explain the Main Points</a:t>
            </a: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192669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1723549"/>
          </a:xfrm>
          <a:prstGeom prst="rect">
            <a:avLst/>
          </a:prstGeom>
          <a:noFill/>
        </p:spPr>
        <p:txBody>
          <a:bodyPr wrap="square">
            <a:spAutoFit/>
          </a:bodyPr>
          <a:lstStyle/>
          <a:p>
            <a:pPr algn="ctr"/>
            <a:r>
              <a:rPr lang="en-US" sz="2800" b="1" dirty="0">
                <a:latin typeface="+mn-lt"/>
                <a:cs typeface="Arial" panose="020B0604020202020204" pitchFamily="34" charset="0"/>
              </a:rPr>
              <a:t>Workflow (Multiple Slides)</a:t>
            </a: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pic>
        <p:nvPicPr>
          <p:cNvPr id="5" name="Picture 4">
            <a:extLst>
              <a:ext uri="{FF2B5EF4-FFF2-40B4-BE49-F238E27FC236}">
                <a16:creationId xmlns:a16="http://schemas.microsoft.com/office/drawing/2014/main" id="{F9184E68-6B53-627B-14E1-664813FDD2E1}"/>
              </a:ext>
            </a:extLst>
          </p:cNvPr>
          <p:cNvPicPr>
            <a:picLocks noChangeAspect="1"/>
          </p:cNvPicPr>
          <p:nvPr/>
        </p:nvPicPr>
        <p:blipFill>
          <a:blip r:embed="rId2"/>
          <a:stretch>
            <a:fillRect/>
          </a:stretch>
        </p:blipFill>
        <p:spPr>
          <a:xfrm>
            <a:off x="5295569" y="4573376"/>
            <a:ext cx="3583506" cy="2268230"/>
          </a:xfrm>
          <a:prstGeom prst="rect">
            <a:avLst/>
          </a:prstGeom>
        </p:spPr>
      </p:pic>
      <p:pic>
        <p:nvPicPr>
          <p:cNvPr id="3" name="Picture 2">
            <a:extLst>
              <a:ext uri="{FF2B5EF4-FFF2-40B4-BE49-F238E27FC236}">
                <a16:creationId xmlns:a16="http://schemas.microsoft.com/office/drawing/2014/main" id="{2F07F1F7-81FE-5375-855B-E90AA851D23A}"/>
              </a:ext>
            </a:extLst>
          </p:cNvPr>
          <p:cNvPicPr>
            <a:picLocks noChangeAspect="1"/>
          </p:cNvPicPr>
          <p:nvPr/>
        </p:nvPicPr>
        <p:blipFill>
          <a:blip r:embed="rId3"/>
          <a:stretch>
            <a:fillRect/>
          </a:stretch>
        </p:blipFill>
        <p:spPr>
          <a:xfrm>
            <a:off x="13484" y="1304012"/>
            <a:ext cx="5422175" cy="3896141"/>
          </a:xfrm>
          <a:prstGeom prst="rect">
            <a:avLst/>
          </a:prstGeom>
        </p:spPr>
      </p:pic>
    </p:spTree>
    <p:extLst>
      <p:ext uri="{BB962C8B-B14F-4D97-AF65-F5344CB8AC3E}">
        <p14:creationId xmlns:p14="http://schemas.microsoft.com/office/powerpoint/2010/main" val="20048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1723549"/>
          </a:xfrm>
          <a:prstGeom prst="rect">
            <a:avLst/>
          </a:prstGeom>
          <a:noFill/>
        </p:spPr>
        <p:txBody>
          <a:bodyPr wrap="square">
            <a:spAutoFit/>
          </a:bodyPr>
          <a:lstStyle/>
          <a:p>
            <a:pPr algn="ctr"/>
            <a:r>
              <a:rPr lang="en-US" sz="2800" b="1" dirty="0">
                <a:latin typeface="+mn-lt"/>
                <a:cs typeface="Arial" panose="020B0604020202020204" pitchFamily="34" charset="0"/>
              </a:rPr>
              <a:t>Workflow (Multiple Slides)</a:t>
            </a: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27189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1415772"/>
          </a:xfrm>
          <a:prstGeom prst="rect">
            <a:avLst/>
          </a:prstGeom>
          <a:noFill/>
        </p:spPr>
        <p:txBody>
          <a:bodyPr wrap="square">
            <a:spAutoFit/>
          </a:bodyPr>
          <a:lstStyle/>
          <a:p>
            <a:pPr algn="ctr"/>
            <a:r>
              <a:rPr lang="en-US" sz="2800" b="1" dirty="0">
                <a:latin typeface="+mn-lt"/>
                <a:cs typeface="Arial" panose="020B0604020202020204" pitchFamily="34" charset="0"/>
              </a:rPr>
              <a:t>Workflow (Multiple Slides)</a:t>
            </a: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415175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1723549"/>
          </a:xfrm>
          <a:prstGeom prst="rect">
            <a:avLst/>
          </a:prstGeom>
          <a:noFill/>
        </p:spPr>
        <p:txBody>
          <a:bodyPr wrap="square">
            <a:spAutoFit/>
          </a:bodyPr>
          <a:lstStyle/>
          <a:p>
            <a:pPr algn="ctr"/>
            <a:r>
              <a:rPr lang="en-US" sz="2800" b="1" dirty="0">
                <a:latin typeface="+mn-lt"/>
                <a:cs typeface="Arial" panose="020B0604020202020204" pitchFamily="34" charset="0"/>
              </a:rPr>
              <a:t>Workflow (Multiple Slides)</a:t>
            </a: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1341542271"/>
      </p:ext>
    </p:extLst>
  </p:cSld>
  <p:clrMapOvr>
    <a:masterClrMapping/>
  </p:clrMapOvr>
</p:sld>
</file>

<file path=ppt/theme/theme1.xml><?xml version="1.0" encoding="utf-8"?>
<a:theme xmlns:a="http://schemas.openxmlformats.org/drawingml/2006/main" name="PGE PPT Presentation">
  <a:themeElements>
    <a:clrScheme name="Custom 5">
      <a:dk1>
        <a:srgbClr val="000000"/>
      </a:dk1>
      <a:lt1>
        <a:srgbClr val="FFFFFF"/>
      </a:lt1>
      <a:dk2>
        <a:srgbClr val="3A3E40"/>
      </a:dk2>
      <a:lt2>
        <a:srgbClr val="595A5B"/>
      </a:lt2>
      <a:accent1>
        <a:srgbClr val="F2A900"/>
      </a:accent1>
      <a:accent2>
        <a:srgbClr val="BF5700"/>
      </a:accent2>
      <a:accent3>
        <a:srgbClr val="005E86"/>
      </a:accent3>
      <a:accent4>
        <a:srgbClr val="43695B"/>
      </a:accent4>
      <a:accent5>
        <a:srgbClr val="333F48"/>
      </a:accent5>
      <a:accent6>
        <a:srgbClr val="C1B688"/>
      </a:accent6>
      <a:hlink>
        <a:srgbClr val="003E5C"/>
      </a:hlink>
      <a:folHlink>
        <a:srgbClr val="787A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BC077FB9CE9E4C9D0FDED821D37FC7" ma:contentTypeVersion="0" ma:contentTypeDescription="Create a new document." ma:contentTypeScope="" ma:versionID="18e57ddf0e2d8601a0fdcd4b052ceafd">
  <xsd:schema xmlns:xsd="http://www.w3.org/2001/XMLSchema" xmlns:xs="http://www.w3.org/2001/XMLSchema" xmlns:p="http://schemas.microsoft.com/office/2006/metadata/properties" targetNamespace="http://schemas.microsoft.com/office/2006/metadata/properties" ma:root="true" ma:fieldsID="fa7ccb44a4f922dddc81fa8c2d82af8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12CCFB-7780-4FE5-81B1-EC8AE3C87D37}">
  <ds:schemaRefs>
    <ds:schemaRef ds:uri="http://schemas.openxmlformats.org/package/2006/metadata/core-properties"/>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453DCB6C-FDE1-44B0-B323-1655887E3475}">
  <ds:schemaRefs>
    <ds:schemaRef ds:uri="http://schemas.microsoft.com/sharepoint/v3/contenttype/forms"/>
  </ds:schemaRefs>
</ds:datastoreItem>
</file>

<file path=customXml/itemProps3.xml><?xml version="1.0" encoding="utf-8"?>
<ds:datastoreItem xmlns:ds="http://schemas.openxmlformats.org/officeDocument/2006/customXml" ds:itemID="{6E359B54-7FF5-4176-8EDC-7D4916BA81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PGE PPT Presentation</Template>
  <TotalTime>8106</TotalTime>
  <Words>351</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Book Antiqua</vt:lpstr>
      <vt:lpstr>Calibri</vt:lpstr>
      <vt:lpstr>Lucida Grande</vt:lpstr>
      <vt:lpstr>PGE PPT Presentation</vt:lpstr>
      <vt:lpstr>Custom Design</vt:lpstr>
      <vt:lpstr>PowerPoint Presentation</vt:lpstr>
      <vt:lpstr>PowerPoint Presentation</vt:lpstr>
      <vt:lpstr>PowerPoint Presentation</vt:lpstr>
      <vt:lpstr>Workflow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Can Take Two or More Lines</dc:title>
  <dc:creator>Microsoft Office User</dc:creator>
  <cp:lastModifiedBy>Benjamin Stormer</cp:lastModifiedBy>
  <cp:revision>44</cp:revision>
  <dcterms:created xsi:type="dcterms:W3CDTF">2017-10-04T14:25:29Z</dcterms:created>
  <dcterms:modified xsi:type="dcterms:W3CDTF">2023-01-22T15:26:15Z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0x010100FEBC077FB9CE9E4C9D0FDED821D37FC7</vt:lpwstr>
  </property>
</Properties>
</file>