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A4BC6-C1AE-4838-B209-B7BA7FA56064}" v="2" dt="2023-05-10T14:48:5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5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1" descr="A person holding a globe">
            <a:extLst>
              <a:ext uri="{FF2B5EF4-FFF2-40B4-BE49-F238E27FC236}">
                <a16:creationId xmlns:a16="http://schemas.microsoft.com/office/drawing/2014/main" id="{4F06C987-8C8D-64E8-78F3-63875BB0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438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43" y="388102"/>
            <a:ext cx="7063739" cy="1718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Did stringency measures influence Happiness across the world over the course of the pandemic?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E34C-D7A9-A127-FC7D-44CB167703F6}"/>
              </a:ext>
            </a:extLst>
          </p:cNvPr>
          <p:cNvSpPr txBox="1"/>
          <p:nvPr/>
        </p:nvSpPr>
        <p:spPr>
          <a:xfrm>
            <a:off x="1444305" y="2250760"/>
            <a:ext cx="4512358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 err="1">
                <a:solidFill>
                  <a:schemeClr val="bg1"/>
                </a:solidFill>
              </a:rPr>
              <a:t>Introduction</a:t>
            </a:r>
            <a:r>
              <a:rPr lang="de-DE" sz="2600" b="1" u="sng" dirty="0">
                <a:solidFill>
                  <a:schemeClr val="bg1"/>
                </a:solidFill>
              </a:rPr>
              <a:t>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6199D-DDB1-536C-072E-FDED513B5D1A}"/>
              </a:ext>
            </a:extLst>
          </p:cNvPr>
          <p:cNvSpPr txBox="1"/>
          <p:nvPr/>
        </p:nvSpPr>
        <p:spPr>
          <a:xfrm>
            <a:off x="5967927" y="2261815"/>
            <a:ext cx="4932594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Methods:</a:t>
            </a:r>
          </a:p>
          <a:p>
            <a:endParaRPr lang="de-DE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Finding adequate data to address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Focus on sources &amp;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Present variables in 3 Graphs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Compare Happiness scores to pre-pandemic levels</a:t>
            </a:r>
          </a:p>
        </p:txBody>
      </p:sp>
    </p:spTree>
    <p:extLst>
      <p:ext uri="{BB962C8B-B14F-4D97-AF65-F5344CB8AC3E}">
        <p14:creationId xmlns:p14="http://schemas.microsoft.com/office/powerpoint/2010/main" val="2935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5BC91A-3193-658A-CFCE-B00330BE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E4D"/>
      </a:accent5>
      <a:accent6>
        <a:srgbClr val="B13B5B"/>
      </a:accent6>
      <a:hlink>
        <a:srgbClr val="BF67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ConfettiVTI</vt:lpstr>
      <vt:lpstr>Did stringency measures influence Happiness across the world over the course of the pandemic?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Benjamin Strusch</cp:lastModifiedBy>
  <cp:revision>1</cp:revision>
  <dcterms:created xsi:type="dcterms:W3CDTF">2023-05-10T14:26:13Z</dcterms:created>
  <dcterms:modified xsi:type="dcterms:W3CDTF">2023-05-10T14:48:59Z</dcterms:modified>
</cp:coreProperties>
</file>