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"/>
  </p:notes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5469A-9F8D-4F09-81E4-D288A27467F3}" v="9" dt="2023-06-02T09:43:2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2355" autoAdjust="0"/>
  </p:normalViewPr>
  <p:slideViewPr>
    <p:cSldViewPr snapToGrid="0">
      <p:cViewPr varScale="1">
        <p:scale>
          <a:sx n="63" d="100"/>
          <a:sy n="63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51080E4D-7E8B-48FC-B7A5-6E3D861D7EC5}"/>
    <pc:docChg chg="undo custSel modSld">
      <pc:chgData name="Benjamin Strusch" userId="d4ceea4940c51958" providerId="LiveId" clId="{51080E4D-7E8B-48FC-B7A5-6E3D861D7EC5}" dt="2023-05-31T14:20:10.122" v="10" actId="22"/>
      <pc:docMkLst>
        <pc:docMk/>
      </pc:docMkLst>
      <pc:sldChg chg="addSp delSp modSp mod">
        <pc:chgData name="Benjamin Strusch" userId="d4ceea4940c51958" providerId="LiveId" clId="{51080E4D-7E8B-48FC-B7A5-6E3D861D7EC5}" dt="2023-05-31T14:20:10.122" v="10" actId="22"/>
        <pc:sldMkLst>
          <pc:docMk/>
          <pc:sldMk cId="2515642859" sldId="257"/>
        </pc:sldMkLst>
        <pc:picChg chg="add del">
          <ac:chgData name="Benjamin Strusch" userId="d4ceea4940c51958" providerId="LiveId" clId="{51080E4D-7E8B-48FC-B7A5-6E3D861D7EC5}" dt="2023-05-31T14:07:47.859" v="1" actId="22"/>
          <ac:picMkLst>
            <pc:docMk/>
            <pc:sldMk cId="2515642859" sldId="257"/>
            <ac:picMk id="3" creationId="{BFF64590-AC36-8CC7-5E75-7B6B8EF8ED66}"/>
          </ac:picMkLst>
        </pc:picChg>
        <pc:picChg chg="add del">
          <ac:chgData name="Benjamin Strusch" userId="d4ceea4940c51958" providerId="LiveId" clId="{51080E4D-7E8B-48FC-B7A5-6E3D861D7EC5}" dt="2023-05-31T14:07:56.451" v="4" actId="22"/>
          <ac:picMkLst>
            <pc:docMk/>
            <pc:sldMk cId="2515642859" sldId="257"/>
            <ac:picMk id="5" creationId="{9A0CB886-02B4-0825-3AD5-B6EFB4CA44A2}"/>
          </ac:picMkLst>
        </pc:picChg>
        <pc:picChg chg="del">
          <ac:chgData name="Benjamin Strusch" userId="d4ceea4940c51958" providerId="LiveId" clId="{51080E4D-7E8B-48FC-B7A5-6E3D861D7EC5}" dt="2023-05-31T14:07:49.479" v="2" actId="478"/>
          <ac:picMkLst>
            <pc:docMk/>
            <pc:sldMk cId="2515642859" sldId="257"/>
            <ac:picMk id="6" creationId="{00000000-0000-0000-0000-000000000000}"/>
          </ac:picMkLst>
        </pc:picChg>
        <pc:picChg chg="add del mod">
          <ac:chgData name="Benjamin Strusch" userId="d4ceea4940c51958" providerId="LiveId" clId="{51080E4D-7E8B-48FC-B7A5-6E3D861D7EC5}" dt="2023-05-31T14:20:09.682" v="9" actId="478"/>
          <ac:picMkLst>
            <pc:docMk/>
            <pc:sldMk cId="2515642859" sldId="257"/>
            <ac:picMk id="8" creationId="{58E9AA12-72F2-5648-ED33-A384DE7A8E74}"/>
          </ac:picMkLst>
        </pc:picChg>
        <pc:picChg chg="add">
          <ac:chgData name="Benjamin Strusch" userId="d4ceea4940c51958" providerId="LiveId" clId="{51080E4D-7E8B-48FC-B7A5-6E3D861D7EC5}" dt="2023-05-31T14:20:10.122" v="10" actId="22"/>
          <ac:picMkLst>
            <pc:docMk/>
            <pc:sldMk cId="2515642859" sldId="257"/>
            <ac:picMk id="10" creationId="{D61003D5-2469-992E-681F-CC9E72557432}"/>
          </ac:picMkLst>
        </pc:pic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  <pc:docChgLst>
    <pc:chgData name="Benjamin Strusch" userId="d4ceea4940c51958" providerId="LiveId" clId="{6045469A-9F8D-4F09-81E4-D288A27467F3}"/>
    <pc:docChg chg="undo custSel addSld modSld">
      <pc:chgData name="Benjamin Strusch" userId="d4ceea4940c51958" providerId="LiveId" clId="{6045469A-9F8D-4F09-81E4-D288A27467F3}" dt="2023-06-02T09:44:04.767" v="827" actId="26606"/>
      <pc:docMkLst>
        <pc:docMk/>
      </pc:docMkLst>
      <pc:sldChg chg="addSp delSp modSp mod modAnim modNotesTx">
        <pc:chgData name="Benjamin Strusch" userId="d4ceea4940c51958" providerId="LiveId" clId="{6045469A-9F8D-4F09-81E4-D288A27467F3}" dt="2023-06-02T09:43:13.442" v="808"/>
        <pc:sldMkLst>
          <pc:docMk/>
          <pc:sldMk cId="2515642859" sldId="257"/>
        </pc:sldMkLst>
        <pc:spChg chg="del">
          <ac:chgData name="Benjamin Strusch" userId="d4ceea4940c51958" providerId="LiveId" clId="{6045469A-9F8D-4F09-81E4-D288A27467F3}" dt="2023-06-02T08:44:28.502" v="2" actId="478"/>
          <ac:spMkLst>
            <pc:docMk/>
            <pc:sldMk cId="2515642859" sldId="257"/>
            <ac:spMk id="5" creationId="{00000000-0000-0000-0000-000000000000}"/>
          </ac:spMkLst>
        </pc:spChg>
        <pc:picChg chg="del">
          <ac:chgData name="Benjamin Strusch" userId="d4ceea4940c51958" providerId="LiveId" clId="{6045469A-9F8D-4F09-81E4-D288A27467F3}" dt="2023-06-02T09:43:06.669" v="806"/>
          <ac:picMkLst>
            <pc:docMk/>
            <pc:sldMk cId="2515642859" sldId="257"/>
            <ac:picMk id="2" creationId="{3088B826-4BFF-0C4B-8705-40FCA5DD6420}"/>
          </ac:picMkLst>
        </pc:picChg>
        <pc:picChg chg="add del mod">
          <ac:chgData name="Benjamin Strusch" userId="d4ceea4940c51958" providerId="LiveId" clId="{6045469A-9F8D-4F09-81E4-D288A27467F3}" dt="2023-06-02T09:43:13.442" v="808"/>
          <ac:picMkLst>
            <pc:docMk/>
            <pc:sldMk cId="2515642859" sldId="257"/>
            <ac:picMk id="3" creationId="{FD18B15F-B233-AC61-1FCF-ED949EC9417B}"/>
          </ac:picMkLst>
        </pc:picChg>
      </pc:sldChg>
      <pc:sldChg chg="addSp delSp modSp modAnim modNotesTx">
        <pc:chgData name="Benjamin Strusch" userId="d4ceea4940c51958" providerId="LiveId" clId="{6045469A-9F8D-4F09-81E4-D288A27467F3}" dt="2023-06-02T09:41:05.703" v="805"/>
        <pc:sldMkLst>
          <pc:docMk/>
          <pc:sldMk cId="2976505504" sldId="259"/>
        </pc:sldMkLst>
        <pc:picChg chg="add del mod">
          <ac:chgData name="Benjamin Strusch" userId="d4ceea4940c51958" providerId="LiveId" clId="{6045469A-9F8D-4F09-81E4-D288A27467F3}" dt="2023-06-02T09:41:05.703" v="805"/>
          <ac:picMkLst>
            <pc:docMk/>
            <pc:sldMk cId="2976505504" sldId="259"/>
            <ac:picMk id="5" creationId="{03BE2483-6763-50BF-A67C-3A4925703E5B}"/>
          </ac:picMkLst>
        </pc:picChg>
      </pc:sldChg>
      <pc:sldChg chg="addSp delSp modSp new mod setBg setClrOvrMap">
        <pc:chgData name="Benjamin Strusch" userId="d4ceea4940c51958" providerId="LiveId" clId="{6045469A-9F8D-4F09-81E4-D288A27467F3}" dt="2023-06-02T09:44:04.767" v="827" actId="26606"/>
        <pc:sldMkLst>
          <pc:docMk/>
          <pc:sldMk cId="2296940343" sldId="260"/>
        </pc:sldMkLst>
        <pc:spChg chg="mo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2" creationId="{34196856-6420-60D4-5C39-F283F63292E2}"/>
          </ac:spMkLst>
        </pc:spChg>
        <pc:spChg chg="mo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3" creationId="{F0674F33-153C-B281-F6A8-68D3064FF31A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9" creationId="{0671A8AE-40A1-4631-A6B8-581AFF065482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1" creationId="{AB58EF07-17C2-48CF-ABB0-EEF1F17CB8F0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3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29.719" v="812" actId="26606"/>
          <ac:spMkLst>
            <pc:docMk/>
            <pc:sldMk cId="2296940343" sldId="260"/>
            <ac:spMk id="15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3:34.181" v="814" actId="26606"/>
          <ac:spMkLst>
            <pc:docMk/>
            <pc:sldMk cId="2296940343" sldId="260"/>
            <ac:spMk id="17" creationId="{06DA9DF9-31F7-4056-B42E-878CC92417B8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19" creationId="{6F828D28-8E09-41CC-8229-3070B5467A96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20" creationId="{D5B012D8-7F27-4758-9AC6-C889B154BD73}"/>
          </ac:spMkLst>
        </pc:spChg>
        <pc:spChg chg="add del">
          <ac:chgData name="Benjamin Strusch" userId="d4ceea4940c51958" providerId="LiveId" clId="{6045469A-9F8D-4F09-81E4-D288A27467F3}" dt="2023-06-02T09:43:35.280" v="816" actId="26606"/>
          <ac:spMkLst>
            <pc:docMk/>
            <pc:sldMk cId="2296940343" sldId="260"/>
            <ac:spMk id="21" creationId="{4063B759-00FC-46D1-9898-8E8625268FAF}"/>
          </ac:spMkLst>
        </pc:spChg>
        <pc:spChg chg="add del">
          <ac:chgData name="Benjamin Strusch" userId="d4ceea4940c51958" providerId="LiveId" clId="{6045469A-9F8D-4F09-81E4-D288A27467F3}" dt="2023-06-02T09:43:36.149" v="818" actId="26606"/>
          <ac:spMkLst>
            <pc:docMk/>
            <pc:sldMk cId="2296940343" sldId="260"/>
            <ac:spMk id="23" creationId="{C1DD1A8A-57D5-4A81-AD04-532B043C5611}"/>
          </ac:spMkLst>
        </pc:spChg>
        <pc:spChg chg="add del">
          <ac:chgData name="Benjamin Strusch" userId="d4ceea4940c51958" providerId="LiveId" clId="{6045469A-9F8D-4F09-81E4-D288A27467F3}" dt="2023-06-02T09:43:36.149" v="818" actId="26606"/>
          <ac:spMkLst>
            <pc:docMk/>
            <pc:sldMk cId="2296940343" sldId="260"/>
            <ac:spMk id="24" creationId="{007891EC-4501-44ED-A8C8-B11B6DB767AB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6" creationId="{E91DC736-0EF8-4F87-9146-EBF1D2EE4D3D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7" creationId="{097CD68E-23E3-4007-8847-CD0944C4F7BE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8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41.062" v="820" actId="26606"/>
          <ac:spMkLst>
            <pc:docMk/>
            <pc:sldMk cId="2296940343" sldId="260"/>
            <ac:spMk id="29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1" creationId="{0671A8AE-40A1-4631-A6B8-581AFF065482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2" creationId="{AB58EF07-17C2-48CF-ABB0-EEF1F17CB8F0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3" creationId="{AF2F604E-43BE-4DC3-B983-E071523364F8}"/>
          </ac:spMkLst>
        </pc:spChg>
        <pc:spChg chg="add del">
          <ac:chgData name="Benjamin Strusch" userId="d4ceea4940c51958" providerId="LiveId" clId="{6045469A-9F8D-4F09-81E4-D288A27467F3}" dt="2023-06-02T09:43:46.401" v="822" actId="26606"/>
          <ac:spMkLst>
            <pc:docMk/>
            <pc:sldMk cId="2296940343" sldId="260"/>
            <ac:spMk id="34" creationId="{08C9B587-E65E-4B52-B37C-ABEBB6E87928}"/>
          </ac:spMkLst>
        </pc:spChg>
        <pc:spChg chg="add del">
          <ac:chgData name="Benjamin Strusch" userId="d4ceea4940c51958" providerId="LiveId" clId="{6045469A-9F8D-4F09-81E4-D288A27467F3}" dt="2023-06-02T09:44:02.394" v="824" actId="26606"/>
          <ac:spMkLst>
            <pc:docMk/>
            <pc:sldMk cId="2296940343" sldId="260"/>
            <ac:spMk id="36" creationId="{06DA9DF9-31F7-4056-B42E-878CC92417B8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38" creationId="{6F828D28-8E09-41CC-8229-3070B5467A96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39" creationId="{D5B012D8-7F27-4758-9AC6-C889B154BD73}"/>
          </ac:spMkLst>
        </pc:spChg>
        <pc:spChg chg="add del">
          <ac:chgData name="Benjamin Strusch" userId="d4ceea4940c51958" providerId="LiveId" clId="{6045469A-9F8D-4F09-81E4-D288A27467F3}" dt="2023-06-02T09:44:04.757" v="826" actId="26606"/>
          <ac:spMkLst>
            <pc:docMk/>
            <pc:sldMk cId="2296940343" sldId="260"/>
            <ac:spMk id="40" creationId="{4063B759-00FC-46D1-9898-8E8625268FAF}"/>
          </ac:spMkLst>
        </pc:spChg>
        <pc:spChg chg="ad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42" creationId="{C1DD1A8A-57D5-4A81-AD04-532B043C5611}"/>
          </ac:spMkLst>
        </pc:spChg>
        <pc:spChg chg="add">
          <ac:chgData name="Benjamin Strusch" userId="d4ceea4940c51958" providerId="LiveId" clId="{6045469A-9F8D-4F09-81E4-D288A27467F3}" dt="2023-06-02T09:44:04.767" v="827" actId="26606"/>
          <ac:spMkLst>
            <pc:docMk/>
            <pc:sldMk cId="2296940343" sldId="260"/>
            <ac:spMk id="43" creationId="{007891EC-4501-44ED-A8C8-B11B6DB767AB}"/>
          </ac:spMkLst>
        </pc:spChg>
        <pc:picChg chg="add mod ord">
          <ac:chgData name="Benjamin Strusch" userId="d4ceea4940c51958" providerId="LiveId" clId="{6045469A-9F8D-4F09-81E4-D288A27467F3}" dt="2023-06-02T09:44:04.767" v="827" actId="26606"/>
          <ac:picMkLst>
            <pc:docMk/>
            <pc:sldMk cId="2296940343" sldId="260"/>
            <ac:picMk id="4" creationId="{A2ED5C42-4A3F-D82C-3ACC-0F86D6AAAD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2042-6B98-4614-9859-BE9F62B752AA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35EF-951F-4A5E-9422-1E2A0372A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3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435EF-951F-4A5E-9422-1E2A0372AB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6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obtained Happiness and Stringency data for 115 countries. 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really know whether differences are due to stringency and not inherent happiness differences</a:t>
            </a:r>
          </a:p>
          <a:p>
            <a:pPr marL="742950" lvl="1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 pre-pandemic average and compared this to happiness for each country per year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 Centring </a:t>
            </a: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above and below 0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285750" indent="-285750" algn="just">
              <a:buFontTx/>
              <a:buChar char="-"/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line, the graph descriptively shows us this trend, however, at large, the effect was not strong to warrant statistical significance</a:t>
            </a:r>
          </a:p>
          <a:p>
            <a:pPr marL="285750" indent="-285750" algn="just">
              <a:buFontTx/>
              <a:buChar char="-"/>
            </a:pP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435EF-951F-4A5E-9422-1E2A0372AB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435EF-951F-4A5E-9422-1E2A0372AB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81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95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350" y="1871663"/>
            <a:ext cx="63373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FF00"/>
                </a:solidFill>
              </a:rPr>
              <a:t>Did stringency measures influence happiness across the world over the course of the pandemic?</a:t>
            </a:r>
            <a:br>
              <a:rPr lang="en-US" sz="3800" b="1" dirty="0">
                <a:solidFill>
                  <a:srgbClr val="FFFF00"/>
                </a:solidFill>
              </a:rPr>
            </a:br>
            <a:r>
              <a:rPr lang="en-US" sz="1300" b="1" dirty="0">
                <a:solidFill>
                  <a:srgbClr val="FFFF00"/>
                </a:solidFill>
              </a:rPr>
              <a:t/>
            </a:r>
            <a:br>
              <a:rPr lang="en-US" sz="1300" b="1" dirty="0">
                <a:solidFill>
                  <a:srgbClr val="FFFF00"/>
                </a:solidFill>
              </a:rPr>
            </a:br>
            <a:r>
              <a:rPr lang="en-US" sz="2700" b="1" i="1" dirty="0">
                <a:solidFill>
                  <a:srgbClr val="FFFF00"/>
                </a:solidFill>
              </a:rPr>
              <a:t>Benjamin </a:t>
            </a:r>
            <a:r>
              <a:rPr lang="en-US" sz="2700" b="1" i="1" dirty="0" err="1">
                <a:solidFill>
                  <a:srgbClr val="FFFF00"/>
                </a:solidFill>
              </a:rPr>
              <a:t>Strusch</a:t>
            </a:r>
            <a:r>
              <a:rPr lang="en-US" sz="2700" b="1" i="1" dirty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6496" y="6596390"/>
            <a:ext cx="136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by the blowup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97650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2" y="0"/>
            <a:ext cx="1001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ED5C42-4A3F-D82C-3ACC-0F86D6AAAD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8048" y="1041404"/>
            <a:ext cx="6338570" cy="3774436"/>
          </a:xfr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FFFF00"/>
                </a:solidFill>
              </a:rPr>
              <a:t>SORRY, WE ARE CLOSED – </a:t>
            </a:r>
            <a:br>
              <a:rPr lang="en-US" sz="3800" b="1" dirty="0" smtClean="0">
                <a:solidFill>
                  <a:srgbClr val="FFFF00"/>
                </a:solidFill>
              </a:rPr>
            </a:br>
            <a:r>
              <a:rPr lang="en-US" sz="3800" b="1" dirty="0" smtClean="0">
                <a:solidFill>
                  <a:srgbClr val="FFFF00"/>
                </a:solidFill>
              </a:rPr>
              <a:t>global happiness in the face of pandemic restrictions</a:t>
            </a:r>
            <a:r>
              <a:rPr lang="en-US" sz="3800" b="1" dirty="0">
                <a:solidFill>
                  <a:srgbClr val="FFFF00"/>
                </a:solidFill>
              </a:rPr>
              <a:t/>
            </a:r>
            <a:br>
              <a:rPr lang="en-US" sz="3800" b="1" dirty="0">
                <a:solidFill>
                  <a:srgbClr val="FFFF00"/>
                </a:solidFill>
              </a:rPr>
            </a:br>
            <a:r>
              <a:rPr lang="en-US" sz="1300" b="1" dirty="0">
                <a:solidFill>
                  <a:srgbClr val="FFFF00"/>
                </a:solidFill>
              </a:rPr>
              <a:t/>
            </a:r>
            <a:br>
              <a:rPr lang="en-US" sz="1300" b="1" dirty="0">
                <a:solidFill>
                  <a:srgbClr val="FFFF00"/>
                </a:solidFill>
              </a:rPr>
            </a:br>
            <a:r>
              <a:rPr lang="en-US" sz="2700" b="1" i="1" dirty="0">
                <a:solidFill>
                  <a:srgbClr val="FFFF00"/>
                </a:solidFill>
              </a:rPr>
              <a:t>Benjamin </a:t>
            </a:r>
            <a:r>
              <a:rPr lang="en-US" sz="2700" b="1" i="1" dirty="0" err="1">
                <a:solidFill>
                  <a:srgbClr val="FFFF00"/>
                </a:solidFill>
              </a:rPr>
              <a:t>Strusch</a:t>
            </a:r>
            <a:r>
              <a:rPr lang="en-US" sz="2700" b="1" i="1" dirty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6496" y="6596390"/>
            <a:ext cx="1365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by the blowup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8051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Did stringency measures influence happiness across the world over the course of the pandemic?  Benjamin Strusch, Nils Müller, Svea Graupner</vt:lpstr>
      <vt:lpstr>PowerPoint Presentation</vt:lpstr>
      <vt:lpstr>SORRY, WE ARE CLOSED –  global happiness in the face of pandemic restrictions  Benjamin Strusch, Nils Müller, Svea Graupner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s</cp:lastModifiedBy>
  <cp:revision>13</cp:revision>
  <dcterms:created xsi:type="dcterms:W3CDTF">2023-05-10T14:26:13Z</dcterms:created>
  <dcterms:modified xsi:type="dcterms:W3CDTF">2023-06-02T10:02:41Z</dcterms:modified>
</cp:coreProperties>
</file>