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A4BC6-C1AE-4838-B209-B7BA7FA56064}" v="2" dt="2023-05-10T14:48:5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trusch" userId="d4ceea4940c51958" providerId="LiveId" clId="{83BA4BC6-C1AE-4838-B209-B7BA7FA56064}"/>
    <pc:docChg chg="modSld">
      <pc:chgData name="Benjamin Strusch" userId="d4ceea4940c51958" providerId="LiveId" clId="{83BA4BC6-C1AE-4838-B209-B7BA7FA56064}" dt="2023-05-10T14:48:58.204" v="1"/>
      <pc:docMkLst>
        <pc:docMk/>
      </pc:docMkLst>
      <pc:sldChg chg="addSp delSp">
        <pc:chgData name="Benjamin Strusch" userId="d4ceea4940c51958" providerId="LiveId" clId="{83BA4BC6-C1AE-4838-B209-B7BA7FA56064}" dt="2023-05-10T14:48:58.204" v="1"/>
        <pc:sldMkLst>
          <pc:docMk/>
          <pc:sldMk cId="2515642859" sldId="257"/>
        </pc:sldMkLst>
        <pc:picChg chg="add">
          <ac:chgData name="Benjamin Strusch" userId="d4ceea4940c51958" providerId="LiveId" clId="{83BA4BC6-C1AE-4838-B209-B7BA7FA56064}" dt="2023-05-10T14:48:58.204" v="1"/>
          <ac:picMkLst>
            <pc:docMk/>
            <pc:sldMk cId="2515642859" sldId="257"/>
            <ac:picMk id="2" creationId="{355BC91A-3193-658A-CFCE-B00330BE9428}"/>
          </ac:picMkLst>
        </pc:picChg>
        <pc:picChg chg="del">
          <ac:chgData name="Benjamin Strusch" userId="d4ceea4940c51958" providerId="LiveId" clId="{83BA4BC6-C1AE-4838-B209-B7BA7FA56064}" dt="2023-05-10T14:48:57.866" v="0" actId="478"/>
          <ac:picMkLst>
            <pc:docMk/>
            <pc:sldMk cId="2515642859" sldId="257"/>
            <ac:picMk id="1026" creationId="{DFAC7B52-C079-B807-DB0A-D3FCAC8662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4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2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5/11/2023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5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1" descr="A person holding a globe">
            <a:extLst>
              <a:ext uri="{FF2B5EF4-FFF2-40B4-BE49-F238E27FC236}">
                <a16:creationId xmlns:a16="http://schemas.microsoft.com/office/drawing/2014/main" id="{4F06C987-8C8D-64E8-78F3-63875BB04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5438"/>
          <a:stretch/>
        </p:blipFill>
        <p:spPr>
          <a:xfrm>
            <a:off x="3049" y="10"/>
            <a:ext cx="12188951" cy="6857990"/>
          </a:xfrm>
          <a:prstGeom prst="rect">
            <a:avLst/>
          </a:prstGeom>
        </p:spPr>
      </p:pic>
      <p:grpSp>
        <p:nvGrpSpPr>
          <p:cNvPr id="3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BF7890-5B34-538C-7791-C1E5D2F4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543" y="388102"/>
            <a:ext cx="7063739" cy="1718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Did stringency measures influence Happiness across the world over the course of the pandemic?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DE34C-D7A9-A127-FC7D-44CB167703F6}"/>
              </a:ext>
            </a:extLst>
          </p:cNvPr>
          <p:cNvSpPr txBox="1"/>
          <p:nvPr/>
        </p:nvSpPr>
        <p:spPr>
          <a:xfrm>
            <a:off x="1419233" y="2261815"/>
            <a:ext cx="4512358" cy="4801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2600" b="1" u="sng" dirty="0">
                <a:solidFill>
                  <a:schemeClr val="bg1"/>
                </a:solidFill>
              </a:rPr>
              <a:t>Introduction:</a:t>
            </a:r>
            <a:endParaRPr lang="en-DE" sz="2600" b="1" u="sng" dirty="0">
              <a:solidFill>
                <a:schemeClr val="bg1"/>
              </a:solidFill>
            </a:endParaRPr>
          </a:p>
          <a:p>
            <a:endParaRPr lang="en-DE" sz="2600" b="1" u="sng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bg1"/>
                </a:solidFill>
              </a:rPr>
              <a:t>Impact of stringency on happiness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bg1"/>
                </a:solidFill>
              </a:rPr>
              <a:t>Happiness as an indicator for population mental health and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DE" sz="2000" dirty="0">
                <a:solidFill>
                  <a:schemeClr val="bg1"/>
                </a:solidFill>
              </a:rPr>
              <a:t>o increase pandemic-preparedness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u="sng" dirty="0">
              <a:solidFill>
                <a:schemeClr val="bg1"/>
              </a:solidFill>
            </a:endParaRPr>
          </a:p>
          <a:p>
            <a:endParaRPr lang="de-DE" sz="2000" b="1" u="sng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6199D-DDB1-536C-072E-FDED513B5D1A}"/>
              </a:ext>
            </a:extLst>
          </p:cNvPr>
          <p:cNvSpPr txBox="1"/>
          <p:nvPr/>
        </p:nvSpPr>
        <p:spPr>
          <a:xfrm>
            <a:off x="5967927" y="2261815"/>
            <a:ext cx="4932594" cy="35394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2600" b="1" u="sng" dirty="0">
                <a:solidFill>
                  <a:schemeClr val="bg1"/>
                </a:solidFill>
              </a:rPr>
              <a:t>Methods:</a:t>
            </a:r>
          </a:p>
          <a:p>
            <a:endParaRPr lang="de-DE" b="1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Finding adequate data to address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Focus on sources &amp; 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Present variables in 3 Graphs for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Compare Happiness scores to pre-pandemic levels</a:t>
            </a:r>
          </a:p>
        </p:txBody>
      </p:sp>
    </p:spTree>
    <p:extLst>
      <p:ext uri="{BB962C8B-B14F-4D97-AF65-F5344CB8AC3E}">
        <p14:creationId xmlns:p14="http://schemas.microsoft.com/office/powerpoint/2010/main" val="29356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55BC91A-3193-658A-CFCE-B00330BE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64285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7E2E8"/>
      </a:lt2>
      <a:accent1>
        <a:srgbClr val="5BB346"/>
      </a:accent1>
      <a:accent2>
        <a:srgbClr val="80AD39"/>
      </a:accent2>
      <a:accent3>
        <a:srgbClr val="A7A441"/>
      </a:accent3>
      <a:accent4>
        <a:srgbClr val="B17D3B"/>
      </a:accent4>
      <a:accent5>
        <a:srgbClr val="C35E4D"/>
      </a:accent5>
      <a:accent6>
        <a:srgbClr val="B13B5B"/>
      </a:accent6>
      <a:hlink>
        <a:srgbClr val="BF673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Nova</vt:lpstr>
      <vt:lpstr>ConfettiVTI</vt:lpstr>
      <vt:lpstr>Did stringency measures influence Happiness across the world over the course of the pandemic?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measures influence Happiness across the world over the course of the pandemic?</dc:title>
  <dc:creator>Benjamin Strusch</dc:creator>
  <cp:lastModifiedBy>Nils Müller</cp:lastModifiedBy>
  <cp:revision>2</cp:revision>
  <dcterms:created xsi:type="dcterms:W3CDTF">2023-05-10T14:26:13Z</dcterms:created>
  <dcterms:modified xsi:type="dcterms:W3CDTF">2023-05-11T14:17:42Z</dcterms:modified>
</cp:coreProperties>
</file>