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9" r:id="rId1"/>
  </p:sldMasterIdLst>
  <p:sldIdLst>
    <p:sldId id="259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5332" autoAdjust="0"/>
  </p:normalViewPr>
  <p:slideViewPr>
    <p:cSldViewPr snapToGrid="0">
      <p:cViewPr varScale="1">
        <p:scale>
          <a:sx n="79" d="100"/>
          <a:sy n="79" d="100"/>
        </p:scale>
        <p:origin x="102" y="4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njamin Strusch" userId="d4ceea4940c51958" providerId="LiveId" clId="{51080E4D-7E8B-48FC-B7A5-6E3D861D7EC5}"/>
    <pc:docChg chg="undo custSel modSld">
      <pc:chgData name="Benjamin Strusch" userId="d4ceea4940c51958" providerId="LiveId" clId="{51080E4D-7E8B-48FC-B7A5-6E3D861D7EC5}" dt="2023-05-31T14:20:10.122" v="10" actId="22"/>
      <pc:docMkLst>
        <pc:docMk/>
      </pc:docMkLst>
      <pc:sldChg chg="addSp delSp modSp mod">
        <pc:chgData name="Benjamin Strusch" userId="d4ceea4940c51958" providerId="LiveId" clId="{51080E4D-7E8B-48FC-B7A5-6E3D861D7EC5}" dt="2023-05-31T14:20:10.122" v="10" actId="22"/>
        <pc:sldMkLst>
          <pc:docMk/>
          <pc:sldMk cId="2515642859" sldId="257"/>
        </pc:sldMkLst>
        <pc:picChg chg="add del">
          <ac:chgData name="Benjamin Strusch" userId="d4ceea4940c51958" providerId="LiveId" clId="{51080E4D-7E8B-48FC-B7A5-6E3D861D7EC5}" dt="2023-05-31T14:07:47.859" v="1" actId="22"/>
          <ac:picMkLst>
            <pc:docMk/>
            <pc:sldMk cId="2515642859" sldId="257"/>
            <ac:picMk id="3" creationId="{BFF64590-AC36-8CC7-5E75-7B6B8EF8ED66}"/>
          </ac:picMkLst>
        </pc:picChg>
        <pc:picChg chg="add del">
          <ac:chgData name="Benjamin Strusch" userId="d4ceea4940c51958" providerId="LiveId" clId="{51080E4D-7E8B-48FC-B7A5-6E3D861D7EC5}" dt="2023-05-31T14:07:56.451" v="4" actId="22"/>
          <ac:picMkLst>
            <pc:docMk/>
            <pc:sldMk cId="2515642859" sldId="257"/>
            <ac:picMk id="5" creationId="{9A0CB886-02B4-0825-3AD5-B6EFB4CA44A2}"/>
          </ac:picMkLst>
        </pc:picChg>
        <pc:picChg chg="del">
          <ac:chgData name="Benjamin Strusch" userId="d4ceea4940c51958" providerId="LiveId" clId="{51080E4D-7E8B-48FC-B7A5-6E3D861D7EC5}" dt="2023-05-31T14:07:49.479" v="2" actId="478"/>
          <ac:picMkLst>
            <pc:docMk/>
            <pc:sldMk cId="2515642859" sldId="257"/>
            <ac:picMk id="6" creationId="{00000000-0000-0000-0000-000000000000}"/>
          </ac:picMkLst>
        </pc:picChg>
        <pc:picChg chg="add del mod">
          <ac:chgData name="Benjamin Strusch" userId="d4ceea4940c51958" providerId="LiveId" clId="{51080E4D-7E8B-48FC-B7A5-6E3D861D7EC5}" dt="2023-05-31T14:20:09.682" v="9" actId="478"/>
          <ac:picMkLst>
            <pc:docMk/>
            <pc:sldMk cId="2515642859" sldId="257"/>
            <ac:picMk id="8" creationId="{58E9AA12-72F2-5648-ED33-A384DE7A8E74}"/>
          </ac:picMkLst>
        </pc:picChg>
        <pc:picChg chg="add">
          <ac:chgData name="Benjamin Strusch" userId="d4ceea4940c51958" providerId="LiveId" clId="{51080E4D-7E8B-48FC-B7A5-6E3D861D7EC5}" dt="2023-05-31T14:20:10.122" v="10" actId="22"/>
          <ac:picMkLst>
            <pc:docMk/>
            <pc:sldMk cId="2515642859" sldId="257"/>
            <ac:picMk id="10" creationId="{D61003D5-2469-992E-681F-CC9E72557432}"/>
          </ac:picMkLst>
        </pc:picChg>
      </pc:sldChg>
    </pc:docChg>
  </pc:docChgLst>
  <pc:docChgLst>
    <pc:chgData name="Benjamin Strusch" userId="d4ceea4940c51958" providerId="LiveId" clId="{83BA4BC6-C1AE-4838-B209-B7BA7FA56064}"/>
    <pc:docChg chg="modSld">
      <pc:chgData name="Benjamin Strusch" userId="d4ceea4940c51958" providerId="LiveId" clId="{83BA4BC6-C1AE-4838-B209-B7BA7FA56064}" dt="2023-05-10T14:48:58.204" v="1"/>
      <pc:docMkLst>
        <pc:docMk/>
      </pc:docMkLst>
      <pc:sldChg chg="addSp delSp">
        <pc:chgData name="Benjamin Strusch" userId="d4ceea4940c51958" providerId="LiveId" clId="{83BA4BC6-C1AE-4838-B209-B7BA7FA56064}" dt="2023-05-10T14:48:58.204" v="1"/>
        <pc:sldMkLst>
          <pc:docMk/>
          <pc:sldMk cId="2515642859" sldId="257"/>
        </pc:sldMkLst>
        <pc:picChg chg="add">
          <ac:chgData name="Benjamin Strusch" userId="d4ceea4940c51958" providerId="LiveId" clId="{83BA4BC6-C1AE-4838-B209-B7BA7FA56064}" dt="2023-05-10T14:48:58.204" v="1"/>
          <ac:picMkLst>
            <pc:docMk/>
            <pc:sldMk cId="2515642859" sldId="257"/>
            <ac:picMk id="2" creationId="{355BC91A-3193-658A-CFCE-B00330BE9428}"/>
          </ac:picMkLst>
        </pc:picChg>
        <pc:picChg chg="del">
          <ac:chgData name="Benjamin Strusch" userId="d4ceea4940c51958" providerId="LiveId" clId="{83BA4BC6-C1AE-4838-B209-B7BA7FA56064}" dt="2023-05-10T14:48:57.866" v="0" actId="478"/>
          <ac:picMkLst>
            <pc:docMk/>
            <pc:sldMk cId="2515642859" sldId="257"/>
            <ac:picMk id="1026" creationId="{DFAC7B52-C079-B807-DB0A-D3FCAC866284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76A3-ADC8-4477-8FC1-B9DD55D84908}" type="datetime1">
              <a:rPr lang="en-US" smtClean="0"/>
              <a:t>6/1/2023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695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62538-DC4D-4667-96E5-B3278DDF8B12}" type="datetime1">
              <a:rPr lang="en-US" smtClean="0"/>
              <a:t>6/1/2023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390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80548-5C08-4BE3-B63E-F2BB63B0B00C}" type="datetime1">
              <a:rPr lang="en-US" smtClean="0"/>
              <a:t>6/1/2023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127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F49BE-398D-479A-8A7E-5DDBCA61EDCB}" type="datetime1">
              <a:rPr lang="en-US" smtClean="0"/>
              <a:t>6/1/2023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833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C193-4974-4A1F-9C63-07D595E30D66}" type="datetime1">
              <a:rPr lang="en-US" smtClean="0"/>
              <a:t>6/1/2023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570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AA87F-28D4-4BF0-B81F-877A89DFD5AC}" type="datetime1">
              <a:rPr lang="en-US" smtClean="0"/>
              <a:t>6/1/2023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072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F1F3-208B-49A3-B337-9C8ACEB3E0E1}" type="datetime1">
              <a:rPr lang="en-US" smtClean="0"/>
              <a:t>6/1/2023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826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F6CA6-7293-4AA2-A0E0-A3BF4416E786}" type="datetime1">
              <a:rPr lang="en-US" smtClean="0"/>
              <a:t>6/1/2023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331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87016-7BCD-46FB-8EE3-AB6C369108B4}" type="datetime1">
              <a:rPr lang="en-US" smtClean="0"/>
              <a:t>6/1/2023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732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47011-1FFC-4EF8-9A2E-53B4AD2ADBD4}" type="datetime1">
              <a:rPr lang="en-US" smtClean="0"/>
              <a:t>6/1/2023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034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2EB47-45B4-4EF5-A743-B4885DD2F060}" type="datetime1">
              <a:rPr lang="en-US" smtClean="0"/>
              <a:t>6/1/2023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839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D24A4-5FEC-4062-8995-EB21925B3B40}" type="datetime1">
              <a:rPr lang="en-US" smtClean="0"/>
              <a:t>6/1/2023</a:t>
            </a:fld>
            <a:endParaRPr lang="en-US" sz="1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z="10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47434-7036-48DB-A148-6B3D8EE75CDA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199570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921"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C2BF7890-5B34-538C-7791-C1E5D2F48B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27350" y="1871663"/>
            <a:ext cx="6337300" cy="238760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3800" b="1" dirty="0">
                <a:solidFill>
                  <a:srgbClr val="FFFF00"/>
                </a:solidFill>
              </a:rPr>
              <a:t>Did s</a:t>
            </a:r>
            <a:r>
              <a:rPr lang="en-US" sz="3800" b="1" dirty="0" smtClean="0">
                <a:solidFill>
                  <a:srgbClr val="FFFF00"/>
                </a:solidFill>
              </a:rPr>
              <a:t>tringency </a:t>
            </a:r>
            <a:r>
              <a:rPr lang="en-US" sz="3800" b="1" dirty="0">
                <a:solidFill>
                  <a:srgbClr val="FFFF00"/>
                </a:solidFill>
              </a:rPr>
              <a:t>m</a:t>
            </a:r>
            <a:r>
              <a:rPr lang="en-US" sz="3800" b="1" dirty="0" smtClean="0">
                <a:solidFill>
                  <a:srgbClr val="FFFF00"/>
                </a:solidFill>
              </a:rPr>
              <a:t>easures </a:t>
            </a:r>
            <a:r>
              <a:rPr lang="en-US" sz="3800" b="1" dirty="0">
                <a:solidFill>
                  <a:srgbClr val="FFFF00"/>
                </a:solidFill>
              </a:rPr>
              <a:t>influence </a:t>
            </a:r>
            <a:r>
              <a:rPr lang="en-US" sz="3800" b="1" dirty="0" smtClean="0">
                <a:solidFill>
                  <a:srgbClr val="FFFF00"/>
                </a:solidFill>
              </a:rPr>
              <a:t>happiness </a:t>
            </a:r>
            <a:r>
              <a:rPr lang="en-US" sz="3800" b="1" dirty="0">
                <a:solidFill>
                  <a:srgbClr val="FFFF00"/>
                </a:solidFill>
              </a:rPr>
              <a:t>across the w</a:t>
            </a:r>
            <a:r>
              <a:rPr lang="en-US" sz="3800" b="1" dirty="0" smtClean="0">
                <a:solidFill>
                  <a:srgbClr val="FFFF00"/>
                </a:solidFill>
              </a:rPr>
              <a:t>orld </a:t>
            </a:r>
            <a:r>
              <a:rPr lang="en-US" sz="3800" b="1" dirty="0">
                <a:solidFill>
                  <a:srgbClr val="FFFF00"/>
                </a:solidFill>
              </a:rPr>
              <a:t>over the course of the p</a:t>
            </a:r>
            <a:r>
              <a:rPr lang="en-US" sz="3800" b="1" dirty="0" smtClean="0">
                <a:solidFill>
                  <a:srgbClr val="FFFF00"/>
                </a:solidFill>
              </a:rPr>
              <a:t>andemic?</a:t>
            </a:r>
            <a:br>
              <a:rPr lang="en-US" sz="3800" b="1" dirty="0" smtClean="0">
                <a:solidFill>
                  <a:srgbClr val="FFFF00"/>
                </a:solidFill>
              </a:rPr>
            </a:br>
            <a:r>
              <a:rPr lang="en-US" sz="1300" b="1" dirty="0" smtClean="0">
                <a:solidFill>
                  <a:srgbClr val="FFFF00"/>
                </a:solidFill>
              </a:rPr>
              <a:t/>
            </a:r>
            <a:br>
              <a:rPr lang="en-US" sz="1300" b="1" dirty="0" smtClean="0">
                <a:solidFill>
                  <a:srgbClr val="FFFF00"/>
                </a:solidFill>
              </a:rPr>
            </a:br>
            <a:r>
              <a:rPr lang="en-US" sz="2700" b="1" i="1" dirty="0" smtClean="0">
                <a:solidFill>
                  <a:srgbClr val="FFFF00"/>
                </a:solidFill>
              </a:rPr>
              <a:t>Benjamin </a:t>
            </a:r>
            <a:r>
              <a:rPr lang="en-US" sz="2700" b="1" i="1" dirty="0" err="1" smtClean="0">
                <a:solidFill>
                  <a:srgbClr val="FFFF00"/>
                </a:solidFill>
              </a:rPr>
              <a:t>Strusch</a:t>
            </a:r>
            <a:r>
              <a:rPr lang="en-US" sz="2700" b="1" i="1" dirty="0" smtClean="0">
                <a:solidFill>
                  <a:srgbClr val="FFFF00"/>
                </a:solidFill>
              </a:rPr>
              <a:t>, Nils Müller, Svea </a:t>
            </a:r>
            <a:r>
              <a:rPr lang="en-US" sz="2700" b="1" i="1" dirty="0" err="1" smtClean="0">
                <a:solidFill>
                  <a:srgbClr val="FFFF00"/>
                </a:solidFill>
              </a:rPr>
              <a:t>Graupner</a:t>
            </a:r>
            <a:endParaRPr lang="en-US" sz="2700" b="1" i="1" dirty="0">
              <a:solidFill>
                <a:srgbClr val="FFFF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826496" y="6596390"/>
            <a:ext cx="13655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Photo by the </a:t>
            </a:r>
            <a:r>
              <a:rPr lang="en-US" sz="1100" dirty="0" smtClean="0"/>
              <a:t>blowup</a:t>
            </a:r>
            <a:endParaRPr lang="de-CH" sz="1100" dirty="0"/>
          </a:p>
        </p:txBody>
      </p:sp>
    </p:spTree>
    <p:extLst>
      <p:ext uri="{BB962C8B-B14F-4D97-AF65-F5344CB8AC3E}">
        <p14:creationId xmlns:p14="http://schemas.microsoft.com/office/powerpoint/2010/main" val="2976505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332" y="0"/>
            <a:ext cx="10017799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877568" y="1109472"/>
            <a:ext cx="8997696" cy="5145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15642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29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Did stringency measures influence happiness across the world over the course of the pandemic?  Benjamin Strusch, Nils Müller, Svea Graupner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Did stringency measures influence Happiness across the world over the course of the pandemic?</dc:title>
  <dc:creator>Benjamin Strusch</dc:creator>
  <cp:lastModifiedBy>s</cp:lastModifiedBy>
  <cp:revision>12</cp:revision>
  <dcterms:created xsi:type="dcterms:W3CDTF">2023-05-10T14:26:13Z</dcterms:created>
  <dcterms:modified xsi:type="dcterms:W3CDTF">2023-06-01T06:28:04Z</dcterms:modified>
</cp:coreProperties>
</file>