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94D1D-BCCA-4A02-BCDF-667AC1053BB5}" v="4" dt="2023-03-22T16:45:4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Müller" userId="28c106501b7ede62" providerId="LiveId" clId="{4C494D1D-BCCA-4A02-BCDF-667AC1053BB5}"/>
    <pc:docChg chg="undo custSel modSld">
      <pc:chgData name="Nils Müller" userId="28c106501b7ede62" providerId="LiveId" clId="{4C494D1D-BCCA-4A02-BCDF-667AC1053BB5}" dt="2023-03-22T16:46:07.024" v="32" actId="14100"/>
      <pc:docMkLst>
        <pc:docMk/>
      </pc:docMkLst>
      <pc:sldChg chg="addSp delSp modSp mod">
        <pc:chgData name="Nils Müller" userId="28c106501b7ede62" providerId="LiveId" clId="{4C494D1D-BCCA-4A02-BCDF-667AC1053BB5}" dt="2023-03-22T16:46:07.024" v="32" actId="14100"/>
        <pc:sldMkLst>
          <pc:docMk/>
          <pc:sldMk cId="3595903169" sldId="257"/>
        </pc:sldMkLst>
        <pc:picChg chg="add del mod">
          <ac:chgData name="Nils Müller" userId="28c106501b7ede62" providerId="LiveId" clId="{4C494D1D-BCCA-4A02-BCDF-667AC1053BB5}" dt="2023-03-22T16:45:32.853" v="20"/>
          <ac:picMkLst>
            <pc:docMk/>
            <pc:sldMk cId="3595903169" sldId="257"/>
            <ac:picMk id="4" creationId="{C5B4F159-0459-69D8-76FF-A0564FC71D20}"/>
          </ac:picMkLst>
        </pc:picChg>
        <pc:picChg chg="add mod">
          <ac:chgData name="Nils Müller" userId="28c106501b7ede62" providerId="LiveId" clId="{4C494D1D-BCCA-4A02-BCDF-667AC1053BB5}" dt="2023-03-22T16:46:07.024" v="32" actId="14100"/>
          <ac:picMkLst>
            <pc:docMk/>
            <pc:sldMk cId="3595903169" sldId="257"/>
            <ac:picMk id="6" creationId="{467A7F22-3B51-4BED-C6EA-3640318A0D8D}"/>
          </ac:picMkLst>
        </pc:picChg>
        <pc:picChg chg="add del mod">
          <ac:chgData name="Nils Müller" userId="28c106501b7ede62" providerId="LiveId" clId="{4C494D1D-BCCA-4A02-BCDF-667AC1053BB5}" dt="2023-03-22T16:45:33.670" v="21" actId="478"/>
          <ac:picMkLst>
            <pc:docMk/>
            <pc:sldMk cId="3595903169" sldId="257"/>
            <ac:picMk id="11" creationId="{888ECCB6-CE57-CC60-ABBF-3DCA175D13BE}"/>
          </ac:picMkLst>
        </pc:picChg>
        <pc:picChg chg="del">
          <ac:chgData name="Nils Müller" userId="28c106501b7ede62" providerId="LiveId" clId="{4C494D1D-BCCA-4A02-BCDF-667AC1053BB5}" dt="2023-03-22T16:37:37.932" v="0" actId="478"/>
          <ac:picMkLst>
            <pc:docMk/>
            <pc:sldMk cId="3595903169" sldId="257"/>
            <ac:picMk id="29" creationId="{14C4AC0F-DC72-BC10-2DF6-5D05C7E6AE3C}"/>
          </ac:picMkLst>
        </pc:picChg>
        <pc:picChg chg="del mod">
          <ac:chgData name="Nils Müller" userId="28c106501b7ede62" providerId="LiveId" clId="{4C494D1D-BCCA-4A02-BCDF-667AC1053BB5}" dt="2023-03-22T16:45:38.123" v="23" actId="478"/>
          <ac:picMkLst>
            <pc:docMk/>
            <pc:sldMk cId="3595903169" sldId="257"/>
            <ac:picMk id="44" creationId="{D616F0AA-7CA8-3278-E289-A41D3F625D15}"/>
          </ac:picMkLst>
        </pc:picChg>
        <pc:picChg chg="add mod">
          <ac:chgData name="Nils Müller" userId="28c106501b7ede62" providerId="LiveId" clId="{4C494D1D-BCCA-4A02-BCDF-667AC1053BB5}" dt="2023-03-22T16:38:35.808" v="11" actId="14100"/>
          <ac:picMkLst>
            <pc:docMk/>
            <pc:sldMk cId="3595903169" sldId="257"/>
            <ac:picMk id="55" creationId="{635A8115-2BF0-ABFB-85AA-09078978E7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136A07A-6734-4985-1AC0-4CA34955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5D4F-BA92-F7E2-E4FA-CEDBD7DD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</a:t>
            </a:r>
            <a:r>
              <a:rPr lang="en-DE" sz="3800" dirty="0">
                <a:solidFill>
                  <a:schemeClr val="bg1"/>
                </a:solidFill>
              </a:rPr>
              <a:t>id stringency in covid measures influence happiness and GDP in the years 2020/2021?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05A9-F434-9CD9-55BF-9DE36234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DE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85AC-F153-BA85-A53D-9C30642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1" y="3671251"/>
            <a:ext cx="5016847" cy="56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1" name="Picture 10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88ECCB6-CE57-CC60-ABBF-3DCA175D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32" y="-8302"/>
            <a:ext cx="4733641" cy="350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6277C9-07F9-0C67-46B2-ED6DC2886630}"/>
              </a:ext>
            </a:extLst>
          </p:cNvPr>
          <p:cNvSpPr txBox="1"/>
          <p:nvPr/>
        </p:nvSpPr>
        <p:spPr>
          <a:xfrm>
            <a:off x="4801265" y="1503078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Happiness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01490-28DE-4652-8430-7080130CA0C1}"/>
              </a:ext>
            </a:extLst>
          </p:cNvPr>
          <p:cNvSpPr txBox="1"/>
          <p:nvPr/>
        </p:nvSpPr>
        <p:spPr>
          <a:xfrm>
            <a:off x="5380631" y="4829412"/>
            <a:ext cx="296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GDP</a:t>
            </a:r>
          </a:p>
        </p:txBody>
      </p:sp>
      <p:pic>
        <p:nvPicPr>
          <p:cNvPr id="38" name="Picture 37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7473025-6D4A-27BB-6A53-61E70038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81" y="3500894"/>
            <a:ext cx="4760275" cy="3362467"/>
          </a:xfrm>
          <a:prstGeom prst="rect">
            <a:avLst/>
          </a:prstGeom>
        </p:spPr>
      </p:pic>
      <p:pic>
        <p:nvPicPr>
          <p:cNvPr id="55" name="Picture 54" descr="Chart, scatter chart&#10;&#10;Description automatically generated">
            <a:extLst>
              <a:ext uri="{FF2B5EF4-FFF2-40B4-BE49-F238E27FC236}">
                <a16:creationId xmlns:a16="http://schemas.microsoft.com/office/drawing/2014/main" id="{635A8115-2BF0-ABFB-85AA-09078978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9" y="-8301"/>
            <a:ext cx="4535308" cy="33822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7A7F22-3B51-4BED-C6EA-3640318A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3380344"/>
            <a:ext cx="4512995" cy="34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31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Nova</vt:lpstr>
      <vt:lpstr>Univers</vt:lpstr>
      <vt:lpstr>GradientVTI</vt:lpstr>
      <vt:lpstr>Did stringency in covid measures influence happiness and GDP in the years 2020/2021?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in covid measures influence happiness and GDP in the years 2020/2021?</dc:title>
  <dc:creator>Nils Mueller</dc:creator>
  <cp:lastModifiedBy>Nils Müller</cp:lastModifiedBy>
  <cp:revision>1</cp:revision>
  <dcterms:created xsi:type="dcterms:W3CDTF">2023-03-22T15:36:30Z</dcterms:created>
  <dcterms:modified xsi:type="dcterms:W3CDTF">2023-03-22T16:46:15Z</dcterms:modified>
</cp:coreProperties>
</file>