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142EA6-B62B-45B9-99A0-53A46E66ECDC}" v="203" dt="2023-03-24T07:29:19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trusch" userId="d4ceea4940c51958" providerId="LiveId" clId="{97142EA6-B62B-45B9-99A0-53A46E66ECDC}"/>
    <pc:docChg chg="custSel addSld modSld">
      <pc:chgData name="Benjamin Strusch" userId="d4ceea4940c51958" providerId="LiveId" clId="{97142EA6-B62B-45B9-99A0-53A46E66ECDC}" dt="2023-03-24T07:29:19.336" v="277" actId="20577"/>
      <pc:docMkLst>
        <pc:docMk/>
      </pc:docMkLst>
      <pc:sldChg chg="addSp delSp modSp mod">
        <pc:chgData name="Benjamin Strusch" userId="d4ceea4940c51958" providerId="LiveId" clId="{97142EA6-B62B-45B9-99A0-53A46E66ECDC}" dt="2023-03-24T07:25:28.734" v="46" actId="14100"/>
        <pc:sldMkLst>
          <pc:docMk/>
          <pc:sldMk cId="3595903169" sldId="257"/>
        </pc:sldMkLst>
        <pc:picChg chg="add mod">
          <ac:chgData name="Benjamin Strusch" userId="d4ceea4940c51958" providerId="LiveId" clId="{97142EA6-B62B-45B9-99A0-53A46E66ECDC}" dt="2023-03-24T07:25:28.734" v="46" actId="14100"/>
          <ac:picMkLst>
            <pc:docMk/>
            <pc:sldMk cId="3595903169" sldId="257"/>
            <ac:picMk id="4" creationId="{6F2B7DB7-27DF-0826-A88E-A902D7035271}"/>
          </ac:picMkLst>
        </pc:picChg>
        <pc:picChg chg="add del mod">
          <ac:chgData name="Benjamin Strusch" userId="d4ceea4940c51958" providerId="LiveId" clId="{97142EA6-B62B-45B9-99A0-53A46E66ECDC}" dt="2023-03-23T11:46:38.207" v="10" actId="478"/>
          <ac:picMkLst>
            <pc:docMk/>
            <pc:sldMk cId="3595903169" sldId="257"/>
            <ac:picMk id="7" creationId="{2916DF5A-E309-AC3B-126A-64CC12E30831}"/>
          </ac:picMkLst>
        </pc:picChg>
        <pc:picChg chg="add mod">
          <ac:chgData name="Benjamin Strusch" userId="d4ceea4940c51958" providerId="LiveId" clId="{97142EA6-B62B-45B9-99A0-53A46E66ECDC}" dt="2023-03-23T11:47:13.628" v="17" actId="14100"/>
          <ac:picMkLst>
            <pc:docMk/>
            <pc:sldMk cId="3595903169" sldId="257"/>
            <ac:picMk id="9" creationId="{BC41EF74-4FCC-A40E-CE42-45AAFAB34863}"/>
          </ac:picMkLst>
        </pc:picChg>
      </pc:sldChg>
      <pc:sldChg chg="modSp">
        <pc:chgData name="Benjamin Strusch" userId="d4ceea4940c51958" providerId="LiveId" clId="{97142EA6-B62B-45B9-99A0-53A46E66ECDC}" dt="2023-03-24T07:29:19.336" v="277" actId="20577"/>
        <pc:sldMkLst>
          <pc:docMk/>
          <pc:sldMk cId="1790380873" sldId="258"/>
        </pc:sldMkLst>
        <pc:graphicFrameChg chg="mod">
          <ac:chgData name="Benjamin Strusch" userId="d4ceea4940c51958" providerId="LiveId" clId="{97142EA6-B62B-45B9-99A0-53A46E66ECDC}" dt="2023-03-24T07:29:19.336" v="277" actId="20577"/>
          <ac:graphicFrameMkLst>
            <pc:docMk/>
            <pc:sldMk cId="1790380873" sldId="258"/>
            <ac:graphicFrameMk id="28" creationId="{FE778E6B-BD1E-9801-7E0E-9EB427EB711C}"/>
          </ac:graphicFrameMkLst>
        </pc:graphicFrameChg>
      </pc:sldChg>
      <pc:sldChg chg="addSp modSp new mod setBg">
        <pc:chgData name="Benjamin Strusch" userId="d4ceea4940c51958" providerId="LiveId" clId="{97142EA6-B62B-45B9-99A0-53A46E66ECDC}" dt="2023-03-24T07:27:04.644" v="106" actId="14100"/>
        <pc:sldMkLst>
          <pc:docMk/>
          <pc:sldMk cId="3531093916" sldId="259"/>
        </pc:sldMkLst>
        <pc:spChg chg="mod">
          <ac:chgData name="Benjamin Strusch" userId="d4ceea4940c51958" providerId="LiveId" clId="{97142EA6-B62B-45B9-99A0-53A46E66ECDC}" dt="2023-03-24T07:26:42.326" v="103" actId="14100"/>
          <ac:spMkLst>
            <pc:docMk/>
            <pc:sldMk cId="3531093916" sldId="259"/>
            <ac:spMk id="2" creationId="{EBF9F182-8CEC-9758-F3EE-14AC6C5787B6}"/>
          </ac:spMkLst>
        </pc:spChg>
        <pc:spChg chg="add">
          <ac:chgData name="Benjamin Strusch" userId="d4ceea4940c51958" providerId="LiveId" clId="{97142EA6-B62B-45B9-99A0-53A46E66ECDC}" dt="2023-03-24T07:26:32.310" v="101" actId="26606"/>
          <ac:spMkLst>
            <pc:docMk/>
            <pc:sldMk cId="3531093916" sldId="259"/>
            <ac:spMk id="11" creationId="{158B3569-73B2-4D05-8E95-886A6EE17F1F}"/>
          </ac:spMkLst>
        </pc:spChg>
        <pc:spChg chg="add">
          <ac:chgData name="Benjamin Strusch" userId="d4ceea4940c51958" providerId="LiveId" clId="{97142EA6-B62B-45B9-99A0-53A46E66ECDC}" dt="2023-03-24T07:26:32.310" v="101" actId="26606"/>
          <ac:spMkLst>
            <pc:docMk/>
            <pc:sldMk cId="3531093916" sldId="259"/>
            <ac:spMk id="13" creationId="{B71758F4-3F46-45DA-8AC5-4E508DA080BA}"/>
          </ac:spMkLst>
        </pc:spChg>
        <pc:spChg chg="add">
          <ac:chgData name="Benjamin Strusch" userId="d4ceea4940c51958" providerId="LiveId" clId="{97142EA6-B62B-45B9-99A0-53A46E66ECDC}" dt="2023-03-24T07:26:32.310" v="101" actId="26606"/>
          <ac:spMkLst>
            <pc:docMk/>
            <pc:sldMk cId="3531093916" sldId="259"/>
            <ac:spMk id="15" creationId="{8550FED7-7C32-42BB-98DB-30272A6331A9}"/>
          </ac:spMkLst>
        </pc:spChg>
        <pc:spChg chg="add">
          <ac:chgData name="Benjamin Strusch" userId="d4ceea4940c51958" providerId="LiveId" clId="{97142EA6-B62B-45B9-99A0-53A46E66ECDC}" dt="2023-03-24T07:26:32.310" v="101" actId="26606"/>
          <ac:spMkLst>
            <pc:docMk/>
            <pc:sldMk cId="3531093916" sldId="259"/>
            <ac:spMk id="17" creationId="{8D61482F-F3C5-4D66-8C5D-C6BBE3E1275C}"/>
          </ac:spMkLst>
        </pc:spChg>
        <pc:picChg chg="add mod">
          <ac:chgData name="Benjamin Strusch" userId="d4ceea4940c51958" providerId="LiveId" clId="{97142EA6-B62B-45B9-99A0-53A46E66ECDC}" dt="2023-03-24T07:27:04.644" v="106" actId="14100"/>
          <ac:picMkLst>
            <pc:docMk/>
            <pc:sldMk cId="3531093916" sldId="259"/>
            <ac:picMk id="4" creationId="{94038461-BAA5-4FE8-C949-2D1CF47B840F}"/>
          </ac:picMkLst>
        </pc:picChg>
        <pc:cxnChg chg="add">
          <ac:chgData name="Benjamin Strusch" userId="d4ceea4940c51958" providerId="LiveId" clId="{97142EA6-B62B-45B9-99A0-53A46E66ECDC}" dt="2023-03-24T07:26:32.310" v="101" actId="26606"/>
          <ac:cxnSpMkLst>
            <pc:docMk/>
            <pc:sldMk cId="3531093916" sldId="259"/>
            <ac:cxnSpMk id="9" creationId="{D1B787A8-0D67-4B7E-9B48-86BD906AB6B5}"/>
          </ac:cxnSpMkLst>
        </pc:cxnChg>
        <pc:cxnChg chg="add">
          <ac:chgData name="Benjamin Strusch" userId="d4ceea4940c51958" providerId="LiveId" clId="{97142EA6-B62B-45B9-99A0-53A46E66ECDC}" dt="2023-03-24T07:26:32.310" v="101" actId="26606"/>
          <ac:cxnSpMkLst>
            <pc:docMk/>
            <pc:sldMk cId="3531093916" sldId="259"/>
            <ac:cxnSpMk id="19" creationId="{56020367-4FD5-4596-8E10-C5F095CD8DBF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2BD4FF-376B-4ECF-91FC-B337DDE52216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76F5736-B9E9-45AE-8A0C-8239EA7A74AB}">
      <dgm:prSet/>
      <dgm:spPr/>
      <dgm:t>
        <a:bodyPr/>
        <a:lstStyle/>
        <a:p>
          <a:r>
            <a:rPr lang="de-DE"/>
            <a:t>Data: from Kaggle, Johns Hopkins University</a:t>
          </a:r>
          <a:endParaRPr lang="en-US"/>
        </a:p>
      </dgm:t>
    </dgm:pt>
    <dgm:pt modelId="{7AD496DA-510C-43BE-9B28-DDDB51275BD9}" type="parTrans" cxnId="{4D9407F1-D123-49D4-AC7A-957245429ADB}">
      <dgm:prSet/>
      <dgm:spPr/>
      <dgm:t>
        <a:bodyPr/>
        <a:lstStyle/>
        <a:p>
          <a:endParaRPr lang="en-US"/>
        </a:p>
      </dgm:t>
    </dgm:pt>
    <dgm:pt modelId="{7020FC6E-650C-4CC2-9057-0CE85ED9827F}" type="sibTrans" cxnId="{4D9407F1-D123-49D4-AC7A-957245429ADB}">
      <dgm:prSet/>
      <dgm:spPr/>
      <dgm:t>
        <a:bodyPr/>
        <a:lstStyle/>
        <a:p>
          <a:endParaRPr lang="en-US"/>
        </a:p>
      </dgm:t>
    </dgm:pt>
    <dgm:pt modelId="{74826C20-E2A4-4812-8D81-C1C009429E99}">
      <dgm:prSet/>
      <dgm:spPr/>
      <dgm:t>
        <a:bodyPr/>
        <a:lstStyle/>
        <a:p>
          <a:r>
            <a:rPr lang="de-DE"/>
            <a:t>Variables:</a:t>
          </a:r>
          <a:endParaRPr lang="en-US"/>
        </a:p>
      </dgm:t>
    </dgm:pt>
    <dgm:pt modelId="{BBFFA02C-EDC5-4965-8754-DE0BDC384020}" type="parTrans" cxnId="{526B1093-3C93-47B4-9F01-8493D2399174}">
      <dgm:prSet/>
      <dgm:spPr/>
      <dgm:t>
        <a:bodyPr/>
        <a:lstStyle/>
        <a:p>
          <a:endParaRPr lang="en-US"/>
        </a:p>
      </dgm:t>
    </dgm:pt>
    <dgm:pt modelId="{7C532C1F-20C7-4CF2-9912-EE23CC087991}" type="sibTrans" cxnId="{526B1093-3C93-47B4-9F01-8493D2399174}">
      <dgm:prSet/>
      <dgm:spPr/>
      <dgm:t>
        <a:bodyPr/>
        <a:lstStyle/>
        <a:p>
          <a:endParaRPr lang="en-US"/>
        </a:p>
      </dgm:t>
    </dgm:pt>
    <dgm:pt modelId="{93E2B175-3278-4F0A-93E7-DEAE10FBEC23}">
      <dgm:prSet/>
      <dgm:spPr/>
      <dgm:t>
        <a:bodyPr/>
        <a:lstStyle/>
        <a:p>
          <a:r>
            <a:rPr lang="de-DE" dirty="0"/>
            <a:t>X (IV) </a:t>
          </a:r>
          <a:r>
            <a:rPr lang="de-DE" dirty="0">
              <a:sym typeface="Wingdings" panose="05000000000000000000" pitchFamily="2" charset="2"/>
            </a:rPr>
            <a:t></a:t>
          </a:r>
          <a:r>
            <a:rPr lang="de-DE" dirty="0"/>
            <a:t> </a:t>
          </a:r>
          <a:r>
            <a:rPr lang="de-DE" dirty="0" err="1"/>
            <a:t>Stringency</a:t>
          </a:r>
          <a:endParaRPr lang="en-US" dirty="0"/>
        </a:p>
      </dgm:t>
    </dgm:pt>
    <dgm:pt modelId="{D12AA6CD-CC0E-44C4-8272-42EF962AF61F}" type="parTrans" cxnId="{AA7B23F1-F232-4D64-9BCD-FE4DDAD88580}">
      <dgm:prSet/>
      <dgm:spPr/>
      <dgm:t>
        <a:bodyPr/>
        <a:lstStyle/>
        <a:p>
          <a:endParaRPr lang="en-US"/>
        </a:p>
      </dgm:t>
    </dgm:pt>
    <dgm:pt modelId="{FEEEAA2F-247A-43B0-AFF3-9449D88272C3}" type="sibTrans" cxnId="{AA7B23F1-F232-4D64-9BCD-FE4DDAD88580}">
      <dgm:prSet/>
      <dgm:spPr/>
      <dgm:t>
        <a:bodyPr/>
        <a:lstStyle/>
        <a:p>
          <a:endParaRPr lang="en-US"/>
        </a:p>
      </dgm:t>
    </dgm:pt>
    <dgm:pt modelId="{83E7CE4E-C7C1-4993-B130-126C30701C37}">
      <dgm:prSet/>
      <dgm:spPr/>
      <dgm:t>
        <a:bodyPr/>
        <a:lstStyle/>
        <a:p>
          <a:r>
            <a:rPr lang="de-DE" dirty="0"/>
            <a:t>Y(DV) </a:t>
          </a:r>
          <a:r>
            <a:rPr lang="de-DE" dirty="0">
              <a:sym typeface="Wingdings" panose="05000000000000000000" pitchFamily="2" charset="2"/>
            </a:rPr>
            <a:t></a:t>
          </a:r>
          <a:r>
            <a:rPr lang="de-DE" dirty="0"/>
            <a:t> Covid-19 </a:t>
          </a:r>
          <a:r>
            <a:rPr lang="de-DE" dirty="0" err="1"/>
            <a:t>Deaths</a:t>
          </a:r>
          <a:r>
            <a:rPr lang="de-DE" dirty="0"/>
            <a:t> (total </a:t>
          </a:r>
          <a:r>
            <a:rPr lang="de-DE" dirty="0" err="1"/>
            <a:t>or</a:t>
          </a:r>
          <a:r>
            <a:rPr lang="de-DE" dirty="0"/>
            <a:t> </a:t>
          </a:r>
          <a:r>
            <a:rPr lang="de-DE" dirty="0" err="1"/>
            <a:t>percentage</a:t>
          </a:r>
          <a:r>
            <a:rPr lang="de-DE" dirty="0"/>
            <a:t>)</a:t>
          </a:r>
          <a:endParaRPr lang="en-US" dirty="0"/>
        </a:p>
      </dgm:t>
    </dgm:pt>
    <dgm:pt modelId="{72130969-06BF-47DF-A9DE-11FC5FA524E5}" type="parTrans" cxnId="{DE011189-6F99-4980-8747-432F0EB228F6}">
      <dgm:prSet/>
      <dgm:spPr/>
      <dgm:t>
        <a:bodyPr/>
        <a:lstStyle/>
        <a:p>
          <a:endParaRPr lang="en-US"/>
        </a:p>
      </dgm:t>
    </dgm:pt>
    <dgm:pt modelId="{5D4C51BB-A941-4229-9F8B-C9D65CF82AC8}" type="sibTrans" cxnId="{DE011189-6F99-4980-8747-432F0EB228F6}">
      <dgm:prSet/>
      <dgm:spPr/>
      <dgm:t>
        <a:bodyPr/>
        <a:lstStyle/>
        <a:p>
          <a:endParaRPr lang="en-US"/>
        </a:p>
      </dgm:t>
    </dgm:pt>
    <dgm:pt modelId="{0C04C2DE-7EFE-4F33-80A5-1CA52B85331C}">
      <dgm:prSet/>
      <dgm:spPr/>
      <dgm:t>
        <a:bodyPr/>
        <a:lstStyle/>
        <a:p>
          <a:r>
            <a:rPr lang="de-DE" dirty="0"/>
            <a:t>Moderators </a:t>
          </a:r>
          <a:r>
            <a:rPr lang="de-DE" dirty="0">
              <a:sym typeface="Wingdings" panose="05000000000000000000" pitchFamily="2" charset="2"/>
            </a:rPr>
            <a:t></a:t>
          </a:r>
          <a:r>
            <a:rPr lang="de-DE" dirty="0"/>
            <a:t> </a:t>
          </a:r>
          <a:r>
            <a:rPr lang="de-DE" dirty="0" err="1"/>
            <a:t>Happiness</a:t>
          </a:r>
          <a:r>
            <a:rPr lang="de-DE" dirty="0"/>
            <a:t> &amp; GDP</a:t>
          </a:r>
          <a:endParaRPr lang="en-US" dirty="0"/>
        </a:p>
      </dgm:t>
    </dgm:pt>
    <dgm:pt modelId="{7B72EED9-0579-414B-91CD-333185004ED7}" type="parTrans" cxnId="{AE2C01B9-0861-45EB-9E03-427C4EDCE7ED}">
      <dgm:prSet/>
      <dgm:spPr/>
      <dgm:t>
        <a:bodyPr/>
        <a:lstStyle/>
        <a:p>
          <a:endParaRPr lang="en-US"/>
        </a:p>
      </dgm:t>
    </dgm:pt>
    <dgm:pt modelId="{B91892F4-0D66-4E65-89D9-D15AAA649D9D}" type="sibTrans" cxnId="{AE2C01B9-0861-45EB-9E03-427C4EDCE7ED}">
      <dgm:prSet/>
      <dgm:spPr/>
      <dgm:t>
        <a:bodyPr/>
        <a:lstStyle/>
        <a:p>
          <a:endParaRPr lang="en-US"/>
        </a:p>
      </dgm:t>
    </dgm:pt>
    <dgm:pt modelId="{5F51FA2A-2FE3-4B53-906E-C51A12849028}">
      <dgm:prSet/>
      <dgm:spPr/>
      <dgm:t>
        <a:bodyPr/>
        <a:lstStyle/>
        <a:p>
          <a:r>
            <a:rPr lang="de-DE" dirty="0"/>
            <a:t>Analysis: Via Scatterplot, stat. </a:t>
          </a:r>
          <a:r>
            <a:rPr lang="de-DE" dirty="0" err="1"/>
            <a:t>analysis</a:t>
          </a:r>
          <a:r>
            <a:rPr lang="de-DE" dirty="0"/>
            <a:t> via </a:t>
          </a:r>
          <a:r>
            <a:rPr lang="de-DE" dirty="0" err="1"/>
            <a:t>regression</a:t>
          </a:r>
          <a:r>
            <a:rPr lang="de-DE" dirty="0"/>
            <a:t>, </a:t>
          </a:r>
          <a:r>
            <a:rPr lang="de-DE" dirty="0" err="1"/>
            <a:t>comparison</a:t>
          </a:r>
          <a:r>
            <a:rPr lang="de-DE" dirty="0"/>
            <a:t> </a:t>
          </a:r>
          <a:r>
            <a:rPr lang="de-DE" dirty="0" err="1"/>
            <a:t>between</a:t>
          </a:r>
          <a:r>
            <a:rPr lang="de-DE" dirty="0"/>
            <a:t> </a:t>
          </a:r>
          <a:r>
            <a:rPr lang="de-DE" dirty="0" err="1"/>
            <a:t>years</a:t>
          </a:r>
          <a:r>
            <a:rPr lang="de-DE" dirty="0"/>
            <a:t> (2020, 2021)</a:t>
          </a:r>
        </a:p>
      </dgm:t>
    </dgm:pt>
    <dgm:pt modelId="{08129846-519C-493E-A6B7-45FD09CDF8EF}" type="parTrans" cxnId="{14BBE6B8-E4F7-4F9F-A3BA-66B1EF706656}">
      <dgm:prSet/>
      <dgm:spPr/>
      <dgm:t>
        <a:bodyPr/>
        <a:lstStyle/>
        <a:p>
          <a:endParaRPr lang="en-US"/>
        </a:p>
      </dgm:t>
    </dgm:pt>
    <dgm:pt modelId="{07D875DF-08A7-4E64-8904-690E024E0A07}" type="sibTrans" cxnId="{14BBE6B8-E4F7-4F9F-A3BA-66B1EF706656}">
      <dgm:prSet/>
      <dgm:spPr/>
      <dgm:t>
        <a:bodyPr/>
        <a:lstStyle/>
        <a:p>
          <a:endParaRPr lang="en-US"/>
        </a:p>
      </dgm:t>
    </dgm:pt>
    <dgm:pt modelId="{930C6ECE-E091-4C4D-B198-D520EF4A941F}">
      <dgm:prSet/>
      <dgm:spPr/>
      <dgm:t>
        <a:bodyPr/>
        <a:lstStyle/>
        <a:p>
          <a:r>
            <a:rPr lang="de-DE"/>
            <a:t>Visualisation: yet to be decided, current decision: scatterplot (see next slide as an example)</a:t>
          </a:r>
          <a:endParaRPr lang="en-US"/>
        </a:p>
      </dgm:t>
    </dgm:pt>
    <dgm:pt modelId="{5C3D5F4F-E76B-45A5-AFD0-5499A07647FA}" type="parTrans" cxnId="{68B6AAD4-12EE-44D8-B900-6F6936C14436}">
      <dgm:prSet/>
      <dgm:spPr/>
      <dgm:t>
        <a:bodyPr/>
        <a:lstStyle/>
        <a:p>
          <a:endParaRPr lang="en-US"/>
        </a:p>
      </dgm:t>
    </dgm:pt>
    <dgm:pt modelId="{D96E32E4-1F1E-4A81-90E8-B7B797801D15}" type="sibTrans" cxnId="{68B6AAD4-12EE-44D8-B900-6F6936C14436}">
      <dgm:prSet/>
      <dgm:spPr/>
      <dgm:t>
        <a:bodyPr/>
        <a:lstStyle/>
        <a:p>
          <a:endParaRPr lang="en-US"/>
        </a:p>
      </dgm:t>
    </dgm:pt>
    <dgm:pt modelId="{99366AB0-EC45-4F3B-BAEE-5D7B6E1D0EC4}" type="pres">
      <dgm:prSet presAssocID="{652BD4FF-376B-4ECF-91FC-B337DDE52216}" presName="Name0" presStyleCnt="0">
        <dgm:presLayoutVars>
          <dgm:dir/>
          <dgm:animLvl val="lvl"/>
          <dgm:resizeHandles val="exact"/>
        </dgm:presLayoutVars>
      </dgm:prSet>
      <dgm:spPr/>
    </dgm:pt>
    <dgm:pt modelId="{D52B78CA-E622-44B8-8EA9-0AB23B5F6C21}" type="pres">
      <dgm:prSet presAssocID="{930C6ECE-E091-4C4D-B198-D520EF4A941F}" presName="boxAndChildren" presStyleCnt="0"/>
      <dgm:spPr/>
    </dgm:pt>
    <dgm:pt modelId="{4D6B2BAD-7A9C-4BF7-A1F4-BCB49B32C4BE}" type="pres">
      <dgm:prSet presAssocID="{930C6ECE-E091-4C4D-B198-D520EF4A941F}" presName="parentTextBox" presStyleLbl="node1" presStyleIdx="0" presStyleCnt="4"/>
      <dgm:spPr/>
    </dgm:pt>
    <dgm:pt modelId="{B7FFE3CF-FBBD-4DF7-B08E-77A71B735994}" type="pres">
      <dgm:prSet presAssocID="{07D875DF-08A7-4E64-8904-690E024E0A07}" presName="sp" presStyleCnt="0"/>
      <dgm:spPr/>
    </dgm:pt>
    <dgm:pt modelId="{F3002FF8-245A-49C5-9511-3E16DEC97E19}" type="pres">
      <dgm:prSet presAssocID="{5F51FA2A-2FE3-4B53-906E-C51A12849028}" presName="arrowAndChildren" presStyleCnt="0"/>
      <dgm:spPr/>
    </dgm:pt>
    <dgm:pt modelId="{C092A976-0DB1-4E2C-89C1-BAE3971171A4}" type="pres">
      <dgm:prSet presAssocID="{5F51FA2A-2FE3-4B53-906E-C51A12849028}" presName="parentTextArrow" presStyleLbl="node1" presStyleIdx="1" presStyleCnt="4"/>
      <dgm:spPr/>
    </dgm:pt>
    <dgm:pt modelId="{BF41A1A9-54DB-49FF-A455-19389D2A59FC}" type="pres">
      <dgm:prSet presAssocID="{7C532C1F-20C7-4CF2-9912-EE23CC087991}" presName="sp" presStyleCnt="0"/>
      <dgm:spPr/>
    </dgm:pt>
    <dgm:pt modelId="{AC4B675C-459F-4486-BDE3-A6FBDA43029B}" type="pres">
      <dgm:prSet presAssocID="{74826C20-E2A4-4812-8D81-C1C009429E99}" presName="arrowAndChildren" presStyleCnt="0"/>
      <dgm:spPr/>
    </dgm:pt>
    <dgm:pt modelId="{FCCEF4A0-CDD4-4324-8CCC-C279E0F6010A}" type="pres">
      <dgm:prSet presAssocID="{74826C20-E2A4-4812-8D81-C1C009429E99}" presName="parentTextArrow" presStyleLbl="node1" presStyleIdx="1" presStyleCnt="4"/>
      <dgm:spPr/>
    </dgm:pt>
    <dgm:pt modelId="{1ACC15B2-99D2-4563-93F2-28CAF0118DB1}" type="pres">
      <dgm:prSet presAssocID="{74826C20-E2A4-4812-8D81-C1C009429E99}" presName="arrow" presStyleLbl="node1" presStyleIdx="2" presStyleCnt="4"/>
      <dgm:spPr/>
    </dgm:pt>
    <dgm:pt modelId="{BE19FDAC-F5D2-47F8-9CBF-3F0DF5F51F83}" type="pres">
      <dgm:prSet presAssocID="{74826C20-E2A4-4812-8D81-C1C009429E99}" presName="descendantArrow" presStyleCnt="0"/>
      <dgm:spPr/>
    </dgm:pt>
    <dgm:pt modelId="{6BF29968-CEC1-47AF-B8A3-94E6D6B684A8}" type="pres">
      <dgm:prSet presAssocID="{93E2B175-3278-4F0A-93E7-DEAE10FBEC23}" presName="childTextArrow" presStyleLbl="fgAccFollowNode1" presStyleIdx="0" presStyleCnt="3">
        <dgm:presLayoutVars>
          <dgm:bulletEnabled val="1"/>
        </dgm:presLayoutVars>
      </dgm:prSet>
      <dgm:spPr/>
    </dgm:pt>
    <dgm:pt modelId="{E0CBB7DB-34B1-441C-97C0-C6D8D4FF9DB9}" type="pres">
      <dgm:prSet presAssocID="{83E7CE4E-C7C1-4993-B130-126C30701C37}" presName="childTextArrow" presStyleLbl="fgAccFollowNode1" presStyleIdx="1" presStyleCnt="3">
        <dgm:presLayoutVars>
          <dgm:bulletEnabled val="1"/>
        </dgm:presLayoutVars>
      </dgm:prSet>
      <dgm:spPr/>
    </dgm:pt>
    <dgm:pt modelId="{445EED28-CC87-401B-AC01-32D68E2BCD17}" type="pres">
      <dgm:prSet presAssocID="{0C04C2DE-7EFE-4F33-80A5-1CA52B85331C}" presName="childTextArrow" presStyleLbl="fgAccFollowNode1" presStyleIdx="2" presStyleCnt="3">
        <dgm:presLayoutVars>
          <dgm:bulletEnabled val="1"/>
        </dgm:presLayoutVars>
      </dgm:prSet>
      <dgm:spPr/>
    </dgm:pt>
    <dgm:pt modelId="{9F2C0022-F1F3-4D47-8EBC-831DAB505966}" type="pres">
      <dgm:prSet presAssocID="{7020FC6E-650C-4CC2-9057-0CE85ED9827F}" presName="sp" presStyleCnt="0"/>
      <dgm:spPr/>
    </dgm:pt>
    <dgm:pt modelId="{4FADA7F8-E9A2-4BEE-BF21-1CE4B4310BBB}" type="pres">
      <dgm:prSet presAssocID="{E76F5736-B9E9-45AE-8A0C-8239EA7A74AB}" presName="arrowAndChildren" presStyleCnt="0"/>
      <dgm:spPr/>
    </dgm:pt>
    <dgm:pt modelId="{54AA625F-2D15-4C0E-B053-8FC59A6599AF}" type="pres">
      <dgm:prSet presAssocID="{E76F5736-B9E9-45AE-8A0C-8239EA7A74AB}" presName="parentTextArrow" presStyleLbl="node1" presStyleIdx="3" presStyleCnt="4"/>
      <dgm:spPr/>
    </dgm:pt>
  </dgm:ptLst>
  <dgm:cxnLst>
    <dgm:cxn modelId="{42227F15-4BD5-4B67-A236-EB8C2E329B77}" type="presOf" srcId="{652BD4FF-376B-4ECF-91FC-B337DDE52216}" destId="{99366AB0-EC45-4F3B-BAEE-5D7B6E1D0EC4}" srcOrd="0" destOrd="0" presId="urn:microsoft.com/office/officeart/2005/8/layout/process4"/>
    <dgm:cxn modelId="{DB77423F-AFC7-4FB9-B3B3-579B5919D9F9}" type="presOf" srcId="{0C04C2DE-7EFE-4F33-80A5-1CA52B85331C}" destId="{445EED28-CC87-401B-AC01-32D68E2BCD17}" srcOrd="0" destOrd="0" presId="urn:microsoft.com/office/officeart/2005/8/layout/process4"/>
    <dgm:cxn modelId="{FE58A540-C01B-4E1A-BBBB-D7764C875028}" type="presOf" srcId="{5F51FA2A-2FE3-4B53-906E-C51A12849028}" destId="{C092A976-0DB1-4E2C-89C1-BAE3971171A4}" srcOrd="0" destOrd="0" presId="urn:microsoft.com/office/officeart/2005/8/layout/process4"/>
    <dgm:cxn modelId="{116CDC57-4649-4868-BB23-3F3B3F719CC8}" type="presOf" srcId="{74826C20-E2A4-4812-8D81-C1C009429E99}" destId="{1ACC15B2-99D2-4563-93F2-28CAF0118DB1}" srcOrd="1" destOrd="0" presId="urn:microsoft.com/office/officeart/2005/8/layout/process4"/>
    <dgm:cxn modelId="{650A0D81-35D3-4BBC-B8B6-15E8CCA0BE4C}" type="presOf" srcId="{74826C20-E2A4-4812-8D81-C1C009429E99}" destId="{FCCEF4A0-CDD4-4324-8CCC-C279E0F6010A}" srcOrd="0" destOrd="0" presId="urn:microsoft.com/office/officeart/2005/8/layout/process4"/>
    <dgm:cxn modelId="{DE011189-6F99-4980-8747-432F0EB228F6}" srcId="{74826C20-E2A4-4812-8D81-C1C009429E99}" destId="{83E7CE4E-C7C1-4993-B130-126C30701C37}" srcOrd="1" destOrd="0" parTransId="{72130969-06BF-47DF-A9DE-11FC5FA524E5}" sibTransId="{5D4C51BB-A941-4229-9F8B-C9D65CF82AC8}"/>
    <dgm:cxn modelId="{A9D0F18F-8091-41C2-91CF-E94513A472BA}" type="presOf" srcId="{83E7CE4E-C7C1-4993-B130-126C30701C37}" destId="{E0CBB7DB-34B1-441C-97C0-C6D8D4FF9DB9}" srcOrd="0" destOrd="0" presId="urn:microsoft.com/office/officeart/2005/8/layout/process4"/>
    <dgm:cxn modelId="{526B1093-3C93-47B4-9F01-8493D2399174}" srcId="{652BD4FF-376B-4ECF-91FC-B337DDE52216}" destId="{74826C20-E2A4-4812-8D81-C1C009429E99}" srcOrd="1" destOrd="0" parTransId="{BBFFA02C-EDC5-4965-8754-DE0BDC384020}" sibTransId="{7C532C1F-20C7-4CF2-9912-EE23CC087991}"/>
    <dgm:cxn modelId="{0FE67D9A-F3DD-4E5D-A134-E6AEDFDCBD4C}" type="presOf" srcId="{930C6ECE-E091-4C4D-B198-D520EF4A941F}" destId="{4D6B2BAD-7A9C-4BF7-A1F4-BCB49B32C4BE}" srcOrd="0" destOrd="0" presId="urn:microsoft.com/office/officeart/2005/8/layout/process4"/>
    <dgm:cxn modelId="{A98A41AB-EE82-4DF1-840E-A5E1A1ADE3BA}" type="presOf" srcId="{93E2B175-3278-4F0A-93E7-DEAE10FBEC23}" destId="{6BF29968-CEC1-47AF-B8A3-94E6D6B684A8}" srcOrd="0" destOrd="0" presId="urn:microsoft.com/office/officeart/2005/8/layout/process4"/>
    <dgm:cxn modelId="{14BBE6B8-E4F7-4F9F-A3BA-66B1EF706656}" srcId="{652BD4FF-376B-4ECF-91FC-B337DDE52216}" destId="{5F51FA2A-2FE3-4B53-906E-C51A12849028}" srcOrd="2" destOrd="0" parTransId="{08129846-519C-493E-A6B7-45FD09CDF8EF}" sibTransId="{07D875DF-08A7-4E64-8904-690E024E0A07}"/>
    <dgm:cxn modelId="{AE2C01B9-0861-45EB-9E03-427C4EDCE7ED}" srcId="{74826C20-E2A4-4812-8D81-C1C009429E99}" destId="{0C04C2DE-7EFE-4F33-80A5-1CA52B85331C}" srcOrd="2" destOrd="0" parTransId="{7B72EED9-0579-414B-91CD-333185004ED7}" sibTransId="{B91892F4-0D66-4E65-89D9-D15AAA649D9D}"/>
    <dgm:cxn modelId="{EB2D53C9-48C3-41EF-BD25-F9FD7C59BF28}" type="presOf" srcId="{E76F5736-B9E9-45AE-8A0C-8239EA7A74AB}" destId="{54AA625F-2D15-4C0E-B053-8FC59A6599AF}" srcOrd="0" destOrd="0" presId="urn:microsoft.com/office/officeart/2005/8/layout/process4"/>
    <dgm:cxn modelId="{68B6AAD4-12EE-44D8-B900-6F6936C14436}" srcId="{652BD4FF-376B-4ECF-91FC-B337DDE52216}" destId="{930C6ECE-E091-4C4D-B198-D520EF4A941F}" srcOrd="3" destOrd="0" parTransId="{5C3D5F4F-E76B-45A5-AFD0-5499A07647FA}" sibTransId="{D96E32E4-1F1E-4A81-90E8-B7B797801D15}"/>
    <dgm:cxn modelId="{4D9407F1-D123-49D4-AC7A-957245429ADB}" srcId="{652BD4FF-376B-4ECF-91FC-B337DDE52216}" destId="{E76F5736-B9E9-45AE-8A0C-8239EA7A74AB}" srcOrd="0" destOrd="0" parTransId="{7AD496DA-510C-43BE-9B28-DDDB51275BD9}" sibTransId="{7020FC6E-650C-4CC2-9057-0CE85ED9827F}"/>
    <dgm:cxn modelId="{AA7B23F1-F232-4D64-9BCD-FE4DDAD88580}" srcId="{74826C20-E2A4-4812-8D81-C1C009429E99}" destId="{93E2B175-3278-4F0A-93E7-DEAE10FBEC23}" srcOrd="0" destOrd="0" parTransId="{D12AA6CD-CC0E-44C4-8272-42EF962AF61F}" sibTransId="{FEEEAA2F-247A-43B0-AFF3-9449D88272C3}"/>
    <dgm:cxn modelId="{1155D0D4-D3B1-4721-B112-076CD2AF56EC}" type="presParOf" srcId="{99366AB0-EC45-4F3B-BAEE-5D7B6E1D0EC4}" destId="{D52B78CA-E622-44B8-8EA9-0AB23B5F6C21}" srcOrd="0" destOrd="0" presId="urn:microsoft.com/office/officeart/2005/8/layout/process4"/>
    <dgm:cxn modelId="{F1D4651A-1C25-4B93-A458-A71C51EFD97E}" type="presParOf" srcId="{D52B78CA-E622-44B8-8EA9-0AB23B5F6C21}" destId="{4D6B2BAD-7A9C-4BF7-A1F4-BCB49B32C4BE}" srcOrd="0" destOrd="0" presId="urn:microsoft.com/office/officeart/2005/8/layout/process4"/>
    <dgm:cxn modelId="{2C4C9ECC-74C7-4F26-BCA9-6A9DDD7C00A9}" type="presParOf" srcId="{99366AB0-EC45-4F3B-BAEE-5D7B6E1D0EC4}" destId="{B7FFE3CF-FBBD-4DF7-B08E-77A71B735994}" srcOrd="1" destOrd="0" presId="urn:microsoft.com/office/officeart/2005/8/layout/process4"/>
    <dgm:cxn modelId="{7B2BCFEB-40AA-4336-8787-E93041BB3100}" type="presParOf" srcId="{99366AB0-EC45-4F3B-BAEE-5D7B6E1D0EC4}" destId="{F3002FF8-245A-49C5-9511-3E16DEC97E19}" srcOrd="2" destOrd="0" presId="urn:microsoft.com/office/officeart/2005/8/layout/process4"/>
    <dgm:cxn modelId="{074BB99A-41E4-47EC-B1A3-6486A0E0BAA4}" type="presParOf" srcId="{F3002FF8-245A-49C5-9511-3E16DEC97E19}" destId="{C092A976-0DB1-4E2C-89C1-BAE3971171A4}" srcOrd="0" destOrd="0" presId="urn:microsoft.com/office/officeart/2005/8/layout/process4"/>
    <dgm:cxn modelId="{1ECA2BFE-851F-4253-9162-4425F648C0B8}" type="presParOf" srcId="{99366AB0-EC45-4F3B-BAEE-5D7B6E1D0EC4}" destId="{BF41A1A9-54DB-49FF-A455-19389D2A59FC}" srcOrd="3" destOrd="0" presId="urn:microsoft.com/office/officeart/2005/8/layout/process4"/>
    <dgm:cxn modelId="{1891BABD-68D9-4F11-ADBF-14FFB9146E21}" type="presParOf" srcId="{99366AB0-EC45-4F3B-BAEE-5D7B6E1D0EC4}" destId="{AC4B675C-459F-4486-BDE3-A6FBDA43029B}" srcOrd="4" destOrd="0" presId="urn:microsoft.com/office/officeart/2005/8/layout/process4"/>
    <dgm:cxn modelId="{C49A231F-E07F-443C-9991-CDBD430190A7}" type="presParOf" srcId="{AC4B675C-459F-4486-BDE3-A6FBDA43029B}" destId="{FCCEF4A0-CDD4-4324-8CCC-C279E0F6010A}" srcOrd="0" destOrd="0" presId="urn:microsoft.com/office/officeart/2005/8/layout/process4"/>
    <dgm:cxn modelId="{13E660CC-D948-416D-9522-AE8D3A1F8C9D}" type="presParOf" srcId="{AC4B675C-459F-4486-BDE3-A6FBDA43029B}" destId="{1ACC15B2-99D2-4563-93F2-28CAF0118DB1}" srcOrd="1" destOrd="0" presId="urn:microsoft.com/office/officeart/2005/8/layout/process4"/>
    <dgm:cxn modelId="{24DF6149-C82F-4815-8342-44C45AF4BEE7}" type="presParOf" srcId="{AC4B675C-459F-4486-BDE3-A6FBDA43029B}" destId="{BE19FDAC-F5D2-47F8-9CBF-3F0DF5F51F83}" srcOrd="2" destOrd="0" presId="urn:microsoft.com/office/officeart/2005/8/layout/process4"/>
    <dgm:cxn modelId="{F4F37440-E2EB-492B-848C-D655D0117162}" type="presParOf" srcId="{BE19FDAC-F5D2-47F8-9CBF-3F0DF5F51F83}" destId="{6BF29968-CEC1-47AF-B8A3-94E6D6B684A8}" srcOrd="0" destOrd="0" presId="urn:microsoft.com/office/officeart/2005/8/layout/process4"/>
    <dgm:cxn modelId="{72D4A208-FD3B-4B1A-B1FE-DC7A6F8D2CA5}" type="presParOf" srcId="{BE19FDAC-F5D2-47F8-9CBF-3F0DF5F51F83}" destId="{E0CBB7DB-34B1-441C-97C0-C6D8D4FF9DB9}" srcOrd="1" destOrd="0" presId="urn:microsoft.com/office/officeart/2005/8/layout/process4"/>
    <dgm:cxn modelId="{41EDCE14-6FA0-415B-8DFB-36D0D473713D}" type="presParOf" srcId="{BE19FDAC-F5D2-47F8-9CBF-3F0DF5F51F83}" destId="{445EED28-CC87-401B-AC01-32D68E2BCD17}" srcOrd="2" destOrd="0" presId="urn:microsoft.com/office/officeart/2005/8/layout/process4"/>
    <dgm:cxn modelId="{A4C2BC09-B1BF-4190-9B2F-205A5F64792C}" type="presParOf" srcId="{99366AB0-EC45-4F3B-BAEE-5D7B6E1D0EC4}" destId="{9F2C0022-F1F3-4D47-8EBC-831DAB505966}" srcOrd="5" destOrd="0" presId="urn:microsoft.com/office/officeart/2005/8/layout/process4"/>
    <dgm:cxn modelId="{1CB3D8D8-AB7D-498C-9674-38BBAC7F54E6}" type="presParOf" srcId="{99366AB0-EC45-4F3B-BAEE-5D7B6E1D0EC4}" destId="{4FADA7F8-E9A2-4BEE-BF21-1CE4B4310BBB}" srcOrd="6" destOrd="0" presId="urn:microsoft.com/office/officeart/2005/8/layout/process4"/>
    <dgm:cxn modelId="{4FD2B214-A1CB-4FBE-B11A-298640CB7746}" type="presParOf" srcId="{4FADA7F8-E9A2-4BEE-BF21-1CE4B4310BBB}" destId="{54AA625F-2D15-4C0E-B053-8FC59A6599A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B2BAD-7A9C-4BF7-A1F4-BCB49B32C4BE}">
      <dsp:nvSpPr>
        <dsp:cNvPr id="0" name=""/>
        <dsp:cNvSpPr/>
      </dsp:nvSpPr>
      <dsp:spPr>
        <a:xfrm>
          <a:off x="0" y="4584475"/>
          <a:ext cx="6245265" cy="10029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Visualisation: yet to be decided, current decision: scatterplot (see next slide as an example)</a:t>
          </a:r>
          <a:endParaRPr lang="en-US" sz="1900" kern="1200"/>
        </a:p>
      </dsp:txBody>
      <dsp:txXfrm>
        <a:off x="0" y="4584475"/>
        <a:ext cx="6245265" cy="1002971"/>
      </dsp:txXfrm>
    </dsp:sp>
    <dsp:sp modelId="{C092A976-0DB1-4E2C-89C1-BAE3971171A4}">
      <dsp:nvSpPr>
        <dsp:cNvPr id="0" name=""/>
        <dsp:cNvSpPr/>
      </dsp:nvSpPr>
      <dsp:spPr>
        <a:xfrm rot="10800000">
          <a:off x="0" y="3056950"/>
          <a:ext cx="6245265" cy="1542569"/>
        </a:xfrm>
        <a:prstGeom prst="upArrowCallou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Analysis: Via Scatterplot, stat. </a:t>
          </a:r>
          <a:r>
            <a:rPr lang="de-DE" sz="1900" kern="1200" dirty="0" err="1"/>
            <a:t>analysis</a:t>
          </a:r>
          <a:r>
            <a:rPr lang="de-DE" sz="1900" kern="1200" dirty="0"/>
            <a:t> via </a:t>
          </a:r>
          <a:r>
            <a:rPr lang="de-DE" sz="1900" kern="1200" dirty="0" err="1"/>
            <a:t>regression</a:t>
          </a:r>
          <a:r>
            <a:rPr lang="de-DE" sz="1900" kern="1200" dirty="0"/>
            <a:t>, </a:t>
          </a:r>
          <a:r>
            <a:rPr lang="de-DE" sz="1900" kern="1200" dirty="0" err="1"/>
            <a:t>comparison</a:t>
          </a:r>
          <a:r>
            <a:rPr lang="de-DE" sz="1900" kern="1200" dirty="0"/>
            <a:t> </a:t>
          </a:r>
          <a:r>
            <a:rPr lang="de-DE" sz="1900" kern="1200" dirty="0" err="1"/>
            <a:t>between</a:t>
          </a:r>
          <a:r>
            <a:rPr lang="de-DE" sz="1900" kern="1200" dirty="0"/>
            <a:t> </a:t>
          </a:r>
          <a:r>
            <a:rPr lang="de-DE" sz="1900" kern="1200" dirty="0" err="1"/>
            <a:t>years</a:t>
          </a:r>
          <a:r>
            <a:rPr lang="de-DE" sz="1900" kern="1200" dirty="0"/>
            <a:t> (2020, 2021)</a:t>
          </a:r>
        </a:p>
      </dsp:txBody>
      <dsp:txXfrm rot="10800000">
        <a:off x="0" y="3056950"/>
        <a:ext cx="6245265" cy="1002315"/>
      </dsp:txXfrm>
    </dsp:sp>
    <dsp:sp modelId="{1ACC15B2-99D2-4563-93F2-28CAF0118DB1}">
      <dsp:nvSpPr>
        <dsp:cNvPr id="0" name=""/>
        <dsp:cNvSpPr/>
      </dsp:nvSpPr>
      <dsp:spPr>
        <a:xfrm rot="10800000">
          <a:off x="0" y="1529425"/>
          <a:ext cx="6245265" cy="1542569"/>
        </a:xfrm>
        <a:prstGeom prst="upArrowCallou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Variables:</a:t>
          </a:r>
          <a:endParaRPr lang="en-US" sz="1900" kern="1200"/>
        </a:p>
      </dsp:txBody>
      <dsp:txXfrm rot="-10800000">
        <a:off x="0" y="1529425"/>
        <a:ext cx="6245265" cy="541441"/>
      </dsp:txXfrm>
    </dsp:sp>
    <dsp:sp modelId="{6BF29968-CEC1-47AF-B8A3-94E6D6B684A8}">
      <dsp:nvSpPr>
        <dsp:cNvPr id="0" name=""/>
        <dsp:cNvSpPr/>
      </dsp:nvSpPr>
      <dsp:spPr>
        <a:xfrm>
          <a:off x="3049" y="2070867"/>
          <a:ext cx="2079722" cy="46122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X (IV) </a:t>
          </a:r>
          <a:r>
            <a:rPr lang="de-DE" sz="1300" kern="1200" dirty="0">
              <a:sym typeface="Wingdings" panose="05000000000000000000" pitchFamily="2" charset="2"/>
            </a:rPr>
            <a:t></a:t>
          </a:r>
          <a:r>
            <a:rPr lang="de-DE" sz="1300" kern="1200" dirty="0"/>
            <a:t> </a:t>
          </a:r>
          <a:r>
            <a:rPr lang="de-DE" sz="1300" kern="1200" dirty="0" err="1"/>
            <a:t>Stringency</a:t>
          </a:r>
          <a:endParaRPr lang="en-US" sz="1300" kern="1200" dirty="0"/>
        </a:p>
      </dsp:txBody>
      <dsp:txXfrm>
        <a:off x="3049" y="2070867"/>
        <a:ext cx="2079722" cy="461228"/>
      </dsp:txXfrm>
    </dsp:sp>
    <dsp:sp modelId="{E0CBB7DB-34B1-441C-97C0-C6D8D4FF9DB9}">
      <dsp:nvSpPr>
        <dsp:cNvPr id="0" name=""/>
        <dsp:cNvSpPr/>
      </dsp:nvSpPr>
      <dsp:spPr>
        <a:xfrm>
          <a:off x="2082771" y="2070867"/>
          <a:ext cx="2079722" cy="461228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Y(DV) </a:t>
          </a:r>
          <a:r>
            <a:rPr lang="de-DE" sz="1300" kern="1200" dirty="0">
              <a:sym typeface="Wingdings" panose="05000000000000000000" pitchFamily="2" charset="2"/>
            </a:rPr>
            <a:t></a:t>
          </a:r>
          <a:r>
            <a:rPr lang="de-DE" sz="1300" kern="1200" dirty="0"/>
            <a:t> Covid-19 </a:t>
          </a:r>
          <a:r>
            <a:rPr lang="de-DE" sz="1300" kern="1200" dirty="0" err="1"/>
            <a:t>Deaths</a:t>
          </a:r>
          <a:r>
            <a:rPr lang="de-DE" sz="1300" kern="1200" dirty="0"/>
            <a:t> (total </a:t>
          </a:r>
          <a:r>
            <a:rPr lang="de-DE" sz="1300" kern="1200" dirty="0" err="1"/>
            <a:t>or</a:t>
          </a:r>
          <a:r>
            <a:rPr lang="de-DE" sz="1300" kern="1200" dirty="0"/>
            <a:t> </a:t>
          </a:r>
          <a:r>
            <a:rPr lang="de-DE" sz="1300" kern="1200" dirty="0" err="1"/>
            <a:t>percentage</a:t>
          </a:r>
          <a:r>
            <a:rPr lang="de-DE" sz="1300" kern="1200" dirty="0"/>
            <a:t>)</a:t>
          </a:r>
          <a:endParaRPr lang="en-US" sz="1300" kern="1200" dirty="0"/>
        </a:p>
      </dsp:txBody>
      <dsp:txXfrm>
        <a:off x="2082771" y="2070867"/>
        <a:ext cx="2079722" cy="461228"/>
      </dsp:txXfrm>
    </dsp:sp>
    <dsp:sp modelId="{445EED28-CC87-401B-AC01-32D68E2BCD17}">
      <dsp:nvSpPr>
        <dsp:cNvPr id="0" name=""/>
        <dsp:cNvSpPr/>
      </dsp:nvSpPr>
      <dsp:spPr>
        <a:xfrm>
          <a:off x="4162493" y="2070867"/>
          <a:ext cx="2079722" cy="461228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Moderators </a:t>
          </a:r>
          <a:r>
            <a:rPr lang="de-DE" sz="1300" kern="1200" dirty="0">
              <a:sym typeface="Wingdings" panose="05000000000000000000" pitchFamily="2" charset="2"/>
            </a:rPr>
            <a:t></a:t>
          </a:r>
          <a:r>
            <a:rPr lang="de-DE" sz="1300" kern="1200" dirty="0"/>
            <a:t> </a:t>
          </a:r>
          <a:r>
            <a:rPr lang="de-DE" sz="1300" kern="1200" dirty="0" err="1"/>
            <a:t>Happiness</a:t>
          </a:r>
          <a:r>
            <a:rPr lang="de-DE" sz="1300" kern="1200" dirty="0"/>
            <a:t> &amp; GDP</a:t>
          </a:r>
          <a:endParaRPr lang="en-US" sz="1300" kern="1200" dirty="0"/>
        </a:p>
      </dsp:txBody>
      <dsp:txXfrm>
        <a:off x="4162493" y="2070867"/>
        <a:ext cx="2079722" cy="461228"/>
      </dsp:txXfrm>
    </dsp:sp>
    <dsp:sp modelId="{54AA625F-2D15-4C0E-B053-8FC59A6599AF}">
      <dsp:nvSpPr>
        <dsp:cNvPr id="0" name=""/>
        <dsp:cNvSpPr/>
      </dsp:nvSpPr>
      <dsp:spPr>
        <a:xfrm rot="10800000">
          <a:off x="0" y="1900"/>
          <a:ext cx="6245265" cy="1542569"/>
        </a:xfrm>
        <a:prstGeom prst="upArrowCallou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Data: from Kaggle, Johns Hopkins University</a:t>
          </a:r>
          <a:endParaRPr lang="en-US" sz="1900" kern="1200"/>
        </a:p>
      </dsp:txBody>
      <dsp:txXfrm rot="10800000">
        <a:off x="0" y="1900"/>
        <a:ext cx="6245265" cy="1002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78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6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91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57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96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15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63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6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62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6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0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3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0136A07A-6734-4985-1AC0-4CA349551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35D4F-BA92-F7E2-E4FA-CEDBD7DD1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D</a:t>
            </a:r>
            <a:r>
              <a:rPr lang="en-DE" sz="3800" dirty="0">
                <a:solidFill>
                  <a:schemeClr val="bg1"/>
                </a:solidFill>
              </a:rPr>
              <a:t>id stringency in covid measures influence happiness and GDP in the years 2020/2021?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305A9-F434-9CD9-55BF-9DE362346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919433"/>
          </a:xfrm>
        </p:spPr>
        <p:txBody>
          <a:bodyPr anchor="b">
            <a:normAutofit/>
          </a:bodyPr>
          <a:lstStyle/>
          <a:p>
            <a:endParaRPr lang="en-DE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6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13D118-8948-1FBB-E11C-414A91060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de-DE" sz="7200"/>
              <a:t>Methods &amp; Analysis</a:t>
            </a:r>
            <a:endParaRPr lang="LID4096" sz="720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Inhaltsplatzhalter 2">
            <a:extLst>
              <a:ext uri="{FF2B5EF4-FFF2-40B4-BE49-F238E27FC236}">
                <a16:creationId xmlns:a16="http://schemas.microsoft.com/office/drawing/2014/main" id="{FE778E6B-BD1E-9801-7E0E-9EB427EB7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33071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038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385AC-F153-BA85-A53D-9C306429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031" y="3671251"/>
            <a:ext cx="5016847" cy="5642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26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b="1" i="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2" name="Straight Connector 4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1" name="Picture 10" descr="Chart, calendar, scatter chart&#10;&#10;Description automatically generated">
            <a:extLst>
              <a:ext uri="{FF2B5EF4-FFF2-40B4-BE49-F238E27FC236}">
                <a16:creationId xmlns:a16="http://schemas.microsoft.com/office/drawing/2014/main" id="{888ECCB6-CE57-CC60-ABBF-3DCA175D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432" y="-8302"/>
            <a:ext cx="4733641" cy="35006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6277C9-07F9-0C67-46B2-ED6DC2886630}"/>
              </a:ext>
            </a:extLst>
          </p:cNvPr>
          <p:cNvSpPr txBox="1"/>
          <p:nvPr/>
        </p:nvSpPr>
        <p:spPr>
          <a:xfrm>
            <a:off x="4801265" y="1503078"/>
            <a:ext cx="397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600" b="1" dirty="0">
                <a:solidFill>
                  <a:schemeClr val="bg1"/>
                </a:solidFill>
              </a:rPr>
              <a:t>Happiness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01490-28DE-4652-8430-7080130CA0C1}"/>
              </a:ext>
            </a:extLst>
          </p:cNvPr>
          <p:cNvSpPr txBox="1"/>
          <p:nvPr/>
        </p:nvSpPr>
        <p:spPr>
          <a:xfrm>
            <a:off x="5380631" y="4829412"/>
            <a:ext cx="296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600" b="1" dirty="0">
                <a:solidFill>
                  <a:schemeClr val="bg1"/>
                </a:solidFill>
              </a:rPr>
              <a:t>GDP</a:t>
            </a:r>
          </a:p>
        </p:txBody>
      </p:sp>
      <p:pic>
        <p:nvPicPr>
          <p:cNvPr id="38" name="Picture 37" descr="Chart, calendar, scatter chart&#10;&#10;Description automatically generated">
            <a:extLst>
              <a:ext uri="{FF2B5EF4-FFF2-40B4-BE49-F238E27FC236}">
                <a16:creationId xmlns:a16="http://schemas.microsoft.com/office/drawing/2014/main" id="{F7473025-6D4A-27BB-6A53-61E700389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481" y="3500894"/>
            <a:ext cx="4760275" cy="3362467"/>
          </a:xfrm>
          <a:prstGeom prst="rect">
            <a:avLst/>
          </a:prstGeom>
        </p:spPr>
      </p:pic>
      <p:pic>
        <p:nvPicPr>
          <p:cNvPr id="55" name="Picture 54" descr="Chart, scatter chart&#10;&#10;Description automatically generated">
            <a:extLst>
              <a:ext uri="{FF2B5EF4-FFF2-40B4-BE49-F238E27FC236}">
                <a16:creationId xmlns:a16="http://schemas.microsoft.com/office/drawing/2014/main" id="{635A8115-2BF0-ABFB-85AA-09078978E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59" y="-8301"/>
            <a:ext cx="4535308" cy="3382266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67A7F22-3B51-4BED-C6EA-3640318A0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" y="3380344"/>
            <a:ext cx="4512995" cy="3469343"/>
          </a:xfrm>
          <a:prstGeom prst="rect">
            <a:avLst/>
          </a:prstGeom>
        </p:spPr>
      </p:pic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6F2B7DB7-27DF-0826-A88E-A902D7035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618" y="3553014"/>
            <a:ext cx="4711828" cy="3304986"/>
          </a:xfrm>
          <a:prstGeom prst="rect">
            <a:avLst/>
          </a:prstGeom>
        </p:spPr>
      </p:pic>
      <p:pic>
        <p:nvPicPr>
          <p:cNvPr id="9" name="Grafik 8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C41EF74-4FCC-A40E-CE42-45AAFAB348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619" y="-27310"/>
            <a:ext cx="4707504" cy="36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0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F9F182-8CEC-9758-F3EE-14AC6C57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3608242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Potential Combination of GDP and Happiness</a:t>
            </a:r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94038461-BAA5-4FE8-C949-2D1CF47B84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018" y="0"/>
            <a:ext cx="7503982" cy="6434920"/>
          </a:xfrm>
          <a:prstGeom prst="rect">
            <a:avLst/>
          </a:prstGeom>
        </p:spPr>
      </p:pic>
      <p:sp>
        <p:nvSpPr>
          <p:cNvPr id="1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8" y="81499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8" y="104429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42198" y="1268720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09391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Gill Sans Nova</vt:lpstr>
      <vt:lpstr>Univers</vt:lpstr>
      <vt:lpstr>Wingdings</vt:lpstr>
      <vt:lpstr>GradientVTI</vt:lpstr>
      <vt:lpstr>Did stringency in covid measures influence happiness and GDP in the years 2020/2021?</vt:lpstr>
      <vt:lpstr>Methods &amp; Analysis</vt:lpstr>
      <vt:lpstr> </vt:lpstr>
      <vt:lpstr>Potential Combination of GDP and Happiness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stringency in covid measures influence happiness and GDP in the years 2020/2021?</dc:title>
  <dc:creator>Nils Mueller</dc:creator>
  <cp:lastModifiedBy>Benjamin Strusch</cp:lastModifiedBy>
  <cp:revision>3</cp:revision>
  <dcterms:created xsi:type="dcterms:W3CDTF">2023-03-22T15:36:30Z</dcterms:created>
  <dcterms:modified xsi:type="dcterms:W3CDTF">2023-03-24T07:29:21Z</dcterms:modified>
</cp:coreProperties>
</file>