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332" autoAdjust="0"/>
  </p:normalViewPr>
  <p:slideViewPr>
    <p:cSldViewPr snapToGrid="0">
      <p:cViewPr varScale="1">
        <p:scale>
          <a:sx n="48" d="100"/>
          <a:sy n="48" d="100"/>
        </p:scale>
        <p:origin x="82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51080E4D-7E8B-48FC-B7A5-6E3D861D7EC5}"/>
    <pc:docChg chg="undo custSel modSld">
      <pc:chgData name="Benjamin Strusch" userId="d4ceea4940c51958" providerId="LiveId" clId="{51080E4D-7E8B-48FC-B7A5-6E3D861D7EC5}" dt="2023-05-31T14:20:10.122" v="10" actId="22"/>
      <pc:docMkLst>
        <pc:docMk/>
      </pc:docMkLst>
      <pc:sldChg chg="addSp delSp modSp mod">
        <pc:chgData name="Benjamin Strusch" userId="d4ceea4940c51958" providerId="LiveId" clId="{51080E4D-7E8B-48FC-B7A5-6E3D861D7EC5}" dt="2023-05-31T14:20:10.122" v="10" actId="22"/>
        <pc:sldMkLst>
          <pc:docMk/>
          <pc:sldMk cId="2515642859" sldId="257"/>
        </pc:sldMkLst>
        <pc:picChg chg="add del">
          <ac:chgData name="Benjamin Strusch" userId="d4ceea4940c51958" providerId="LiveId" clId="{51080E4D-7E8B-48FC-B7A5-6E3D861D7EC5}" dt="2023-05-31T14:07:47.859" v="1" actId="22"/>
          <ac:picMkLst>
            <pc:docMk/>
            <pc:sldMk cId="2515642859" sldId="257"/>
            <ac:picMk id="3" creationId="{BFF64590-AC36-8CC7-5E75-7B6B8EF8ED66}"/>
          </ac:picMkLst>
        </pc:picChg>
        <pc:picChg chg="add del">
          <ac:chgData name="Benjamin Strusch" userId="d4ceea4940c51958" providerId="LiveId" clId="{51080E4D-7E8B-48FC-B7A5-6E3D861D7EC5}" dt="2023-05-31T14:07:56.451" v="4" actId="22"/>
          <ac:picMkLst>
            <pc:docMk/>
            <pc:sldMk cId="2515642859" sldId="257"/>
            <ac:picMk id="5" creationId="{9A0CB886-02B4-0825-3AD5-B6EFB4CA44A2}"/>
          </ac:picMkLst>
        </pc:picChg>
        <pc:picChg chg="del">
          <ac:chgData name="Benjamin Strusch" userId="d4ceea4940c51958" providerId="LiveId" clId="{51080E4D-7E8B-48FC-B7A5-6E3D861D7EC5}" dt="2023-05-31T14:07:49.479" v="2" actId="478"/>
          <ac:picMkLst>
            <pc:docMk/>
            <pc:sldMk cId="2515642859" sldId="257"/>
            <ac:picMk id="6" creationId="{00000000-0000-0000-0000-000000000000}"/>
          </ac:picMkLst>
        </pc:picChg>
        <pc:picChg chg="add del mod">
          <ac:chgData name="Benjamin Strusch" userId="d4ceea4940c51958" providerId="LiveId" clId="{51080E4D-7E8B-48FC-B7A5-6E3D861D7EC5}" dt="2023-05-31T14:20:09.682" v="9" actId="478"/>
          <ac:picMkLst>
            <pc:docMk/>
            <pc:sldMk cId="2515642859" sldId="257"/>
            <ac:picMk id="8" creationId="{58E9AA12-72F2-5648-ED33-A384DE7A8E74}"/>
          </ac:picMkLst>
        </pc:picChg>
        <pc:picChg chg="add">
          <ac:chgData name="Benjamin Strusch" userId="d4ceea4940c51958" providerId="LiveId" clId="{51080E4D-7E8B-48FC-B7A5-6E3D861D7EC5}" dt="2023-05-31T14:20:10.122" v="10" actId="22"/>
          <ac:picMkLst>
            <pc:docMk/>
            <pc:sldMk cId="2515642859" sldId="257"/>
            <ac:picMk id="10" creationId="{D61003D5-2469-992E-681F-CC9E72557432}"/>
          </ac:picMkLst>
        </pc:picChg>
      </pc:sldChg>
    </pc:docChg>
  </pc:docChgLst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0T14:48:58.204" v="1"/>
      <pc:docMkLst>
        <pc:docMk/>
      </pc:docMkLst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9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3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3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5/31/2023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95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350" y="1871663"/>
            <a:ext cx="633730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FF00"/>
                </a:solidFill>
              </a:rPr>
              <a:t>Did s</a:t>
            </a:r>
            <a:r>
              <a:rPr lang="en-US" sz="3800" b="1" dirty="0" smtClean="0">
                <a:solidFill>
                  <a:srgbClr val="FFFF00"/>
                </a:solidFill>
              </a:rPr>
              <a:t>tringency </a:t>
            </a:r>
            <a:r>
              <a:rPr lang="en-US" sz="3800" b="1" dirty="0">
                <a:solidFill>
                  <a:srgbClr val="FFFF00"/>
                </a:solidFill>
              </a:rPr>
              <a:t>m</a:t>
            </a:r>
            <a:r>
              <a:rPr lang="en-US" sz="3800" b="1" dirty="0" smtClean="0">
                <a:solidFill>
                  <a:srgbClr val="FFFF00"/>
                </a:solidFill>
              </a:rPr>
              <a:t>easures </a:t>
            </a:r>
            <a:r>
              <a:rPr lang="en-US" sz="3800" b="1" dirty="0">
                <a:solidFill>
                  <a:srgbClr val="FFFF00"/>
                </a:solidFill>
              </a:rPr>
              <a:t>influence </a:t>
            </a:r>
            <a:r>
              <a:rPr lang="en-US" sz="3800" b="1" dirty="0" smtClean="0">
                <a:solidFill>
                  <a:srgbClr val="FFFF00"/>
                </a:solidFill>
              </a:rPr>
              <a:t>happiness </a:t>
            </a:r>
            <a:r>
              <a:rPr lang="en-US" sz="3800" b="1" dirty="0">
                <a:solidFill>
                  <a:srgbClr val="FFFF00"/>
                </a:solidFill>
              </a:rPr>
              <a:t>across the w</a:t>
            </a:r>
            <a:r>
              <a:rPr lang="en-US" sz="3800" b="1" dirty="0" smtClean="0">
                <a:solidFill>
                  <a:srgbClr val="FFFF00"/>
                </a:solidFill>
              </a:rPr>
              <a:t>orld </a:t>
            </a:r>
            <a:r>
              <a:rPr lang="en-US" sz="3800" b="1" dirty="0">
                <a:solidFill>
                  <a:srgbClr val="FFFF00"/>
                </a:solidFill>
              </a:rPr>
              <a:t>over the course of the p</a:t>
            </a:r>
            <a:r>
              <a:rPr lang="en-US" sz="3800" b="1" dirty="0" smtClean="0">
                <a:solidFill>
                  <a:srgbClr val="FFFF00"/>
                </a:solidFill>
              </a:rPr>
              <a:t>andemic?</a:t>
            </a:r>
            <a:br>
              <a:rPr lang="en-US" sz="3800" b="1" dirty="0" smtClean="0">
                <a:solidFill>
                  <a:srgbClr val="FFFF00"/>
                </a:solidFill>
              </a:rPr>
            </a:br>
            <a:r>
              <a:rPr lang="en-US" sz="1300" b="1" dirty="0" smtClean="0">
                <a:solidFill>
                  <a:srgbClr val="FFFF00"/>
                </a:solidFill>
              </a:rPr>
              <a:t/>
            </a:r>
            <a:br>
              <a:rPr lang="en-US" sz="1300" b="1" dirty="0" smtClean="0">
                <a:solidFill>
                  <a:srgbClr val="FFFF00"/>
                </a:solidFill>
              </a:rPr>
            </a:br>
            <a:r>
              <a:rPr lang="en-US" sz="2700" b="1" i="1" dirty="0" smtClean="0">
                <a:solidFill>
                  <a:srgbClr val="FFFF00"/>
                </a:solidFill>
              </a:rPr>
              <a:t>Benjamin </a:t>
            </a:r>
            <a:r>
              <a:rPr lang="en-US" sz="2700" b="1" i="1" dirty="0" err="1" smtClean="0">
                <a:solidFill>
                  <a:srgbClr val="FFFF00"/>
                </a:solidFill>
              </a:rPr>
              <a:t>Strusch</a:t>
            </a:r>
            <a:r>
              <a:rPr lang="en-US" sz="2700" b="1" i="1" dirty="0" smtClean="0">
                <a:solidFill>
                  <a:srgbClr val="FFFF00"/>
                </a:solidFill>
              </a:rPr>
              <a:t>, Nils Müller, Svea </a:t>
            </a:r>
            <a:r>
              <a:rPr lang="en-US" sz="2700" b="1" i="1" dirty="0" err="1" smtClean="0">
                <a:solidFill>
                  <a:srgbClr val="FFFF00"/>
                </a:solidFill>
              </a:rPr>
              <a:t>Graupner</a:t>
            </a:r>
            <a:endParaRPr lang="en-US" sz="27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32" y="0"/>
            <a:ext cx="1001779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7568" y="1109472"/>
            <a:ext cx="8997696" cy="514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3"/>
          <a:stretch/>
        </p:blipFill>
        <p:spPr>
          <a:xfrm>
            <a:off x="0" y="0"/>
            <a:ext cx="5980176" cy="34811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/>
          <a:stretch/>
        </p:blipFill>
        <p:spPr>
          <a:xfrm>
            <a:off x="0" y="3465094"/>
            <a:ext cx="6010656" cy="3392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4"/>
          <a:stretch/>
        </p:blipFill>
        <p:spPr>
          <a:xfrm>
            <a:off x="5991681" y="0"/>
            <a:ext cx="6200320" cy="3481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6" b="6091"/>
          <a:stretch/>
        </p:blipFill>
        <p:spPr>
          <a:xfrm>
            <a:off x="5984986" y="3433009"/>
            <a:ext cx="6207015" cy="34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Did stringency measures influence happiness across the world over the course of the pandemic?  Benjamin Strusch, Nils Müller, Svea Graupner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s</cp:lastModifiedBy>
  <cp:revision>12</cp:revision>
  <dcterms:created xsi:type="dcterms:W3CDTF">2023-05-10T14:26:13Z</dcterms:created>
  <dcterms:modified xsi:type="dcterms:W3CDTF">2023-05-31T15:02:22Z</dcterms:modified>
</cp:coreProperties>
</file>