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tudent) - Ben Stynes" userId="59742879-8ff7-40d1-9ade-ae23f859e37a" providerId="ADAL" clId="{2B1C117A-E87F-4792-8260-555A07FA4616}"/>
    <pc:docChg chg="custSel modSld">
      <pc:chgData name="(Student) - Ben Stynes" userId="59742879-8ff7-40d1-9ade-ae23f859e37a" providerId="ADAL" clId="{2B1C117A-E87F-4792-8260-555A07FA4616}" dt="2021-12-16T13:24:44.990" v="432" actId="20577"/>
      <pc:docMkLst>
        <pc:docMk/>
      </pc:docMkLst>
      <pc:sldChg chg="modSp">
        <pc:chgData name="(Student) - Ben Stynes" userId="59742879-8ff7-40d1-9ade-ae23f859e37a" providerId="ADAL" clId="{2B1C117A-E87F-4792-8260-555A07FA4616}" dt="2021-12-16T13:24:44.990" v="432" actId="20577"/>
        <pc:sldMkLst>
          <pc:docMk/>
          <pc:sldMk cId="103837718" sldId="256"/>
        </pc:sldMkLst>
        <pc:spChg chg="mod">
          <ac:chgData name="(Student) - Ben Stynes" userId="59742879-8ff7-40d1-9ade-ae23f859e37a" providerId="ADAL" clId="{2B1C117A-E87F-4792-8260-555A07FA4616}" dt="2021-12-16T11:34:39.662" v="358" actId="20577"/>
          <ac:spMkLst>
            <pc:docMk/>
            <pc:sldMk cId="103837718" sldId="256"/>
            <ac:spMk id="2" creationId="{1D303567-1E5C-49DD-B42F-3DCBE27CC0C1}"/>
          </ac:spMkLst>
        </pc:spChg>
        <pc:spChg chg="mod">
          <ac:chgData name="(Student) - Ben Stynes" userId="59742879-8ff7-40d1-9ade-ae23f859e37a" providerId="ADAL" clId="{2B1C117A-E87F-4792-8260-555A07FA4616}" dt="2021-12-16T13:24:44.990" v="432" actId="20577"/>
          <ac:spMkLst>
            <pc:docMk/>
            <pc:sldMk cId="103837718" sldId="256"/>
            <ac:spMk id="3" creationId="{632CDEE8-F200-4579-BE71-125CD401B6BD}"/>
          </ac:spMkLst>
        </pc:spChg>
      </pc:sldChg>
      <pc:sldChg chg="modSp">
        <pc:chgData name="(Student) - Ben Stynes" userId="59742879-8ff7-40d1-9ade-ae23f859e37a" providerId="ADAL" clId="{2B1C117A-E87F-4792-8260-555A07FA4616}" dt="2021-12-16T11:56:11.734" v="366" actId="1076"/>
        <pc:sldMkLst>
          <pc:docMk/>
          <pc:sldMk cId="1388751579" sldId="258"/>
        </pc:sldMkLst>
        <pc:picChg chg="mod">
          <ac:chgData name="(Student) - Ben Stynes" userId="59742879-8ff7-40d1-9ade-ae23f859e37a" providerId="ADAL" clId="{2B1C117A-E87F-4792-8260-555A07FA4616}" dt="2021-12-16T11:56:11.734" v="366" actId="1076"/>
          <ac:picMkLst>
            <pc:docMk/>
            <pc:sldMk cId="1388751579" sldId="258"/>
            <ac:picMk id="1028" creationId="{65FE9D36-4867-4E4A-881D-6A8D440EDFD6}"/>
          </ac:picMkLst>
        </pc:picChg>
      </pc:sldChg>
      <pc:sldChg chg="addSp delSp modSp">
        <pc:chgData name="(Student) - Ben Stynes" userId="59742879-8ff7-40d1-9ade-ae23f859e37a" providerId="ADAL" clId="{2B1C117A-E87F-4792-8260-555A07FA4616}" dt="2021-12-16T11:18:11.557" v="204" actId="1076"/>
        <pc:sldMkLst>
          <pc:docMk/>
          <pc:sldMk cId="4027325031" sldId="260"/>
        </pc:sldMkLst>
        <pc:spChg chg="mod">
          <ac:chgData name="(Student) - Ben Stynes" userId="59742879-8ff7-40d1-9ade-ae23f859e37a" providerId="ADAL" clId="{2B1C117A-E87F-4792-8260-555A07FA4616}" dt="2021-12-16T11:17:58.910" v="201" actId="1076"/>
          <ac:spMkLst>
            <pc:docMk/>
            <pc:sldMk cId="4027325031" sldId="260"/>
            <ac:spMk id="3" creationId="{B3C5E961-9495-4680-BA91-3C2E5005E9F2}"/>
          </ac:spMkLst>
        </pc:spChg>
        <pc:picChg chg="del mod">
          <ac:chgData name="(Student) - Ben Stynes" userId="59742879-8ff7-40d1-9ade-ae23f859e37a" providerId="ADAL" clId="{2B1C117A-E87F-4792-8260-555A07FA4616}" dt="2021-12-16T11:18:07.806" v="202" actId="478"/>
          <ac:picMkLst>
            <pc:docMk/>
            <pc:sldMk cId="4027325031" sldId="260"/>
            <ac:picMk id="5" creationId="{340426FE-3682-46B4-BB7C-75647DB2B5F3}"/>
          </ac:picMkLst>
        </pc:picChg>
        <pc:picChg chg="add del mod">
          <ac:chgData name="(Student) - Ben Stynes" userId="59742879-8ff7-40d1-9ade-ae23f859e37a" providerId="ADAL" clId="{2B1C117A-E87F-4792-8260-555A07FA4616}" dt="2021-12-16T11:18:07.806" v="202" actId="478"/>
          <ac:picMkLst>
            <pc:docMk/>
            <pc:sldMk cId="4027325031" sldId="260"/>
            <ac:picMk id="6" creationId="{3E1E807B-647E-42B3-A15E-6F5C24A37432}"/>
          </ac:picMkLst>
        </pc:picChg>
        <pc:picChg chg="add mod">
          <ac:chgData name="(Student) - Ben Stynes" userId="59742879-8ff7-40d1-9ade-ae23f859e37a" providerId="ADAL" clId="{2B1C117A-E87F-4792-8260-555A07FA4616}" dt="2021-12-16T11:18:11.557" v="204" actId="1076"/>
          <ac:picMkLst>
            <pc:docMk/>
            <pc:sldMk cId="4027325031" sldId="260"/>
            <ac:picMk id="7" creationId="{2D4B1A35-CDF5-444E-A22A-7EC9A583B028}"/>
          </ac:picMkLst>
        </pc:picChg>
      </pc:sldChg>
      <pc:sldChg chg="addSp delSp modSp">
        <pc:chgData name="(Student) - Ben Stynes" userId="59742879-8ff7-40d1-9ade-ae23f859e37a" providerId="ADAL" clId="{2B1C117A-E87F-4792-8260-555A07FA4616}" dt="2021-12-16T11:19:44.350" v="336" actId="20577"/>
        <pc:sldMkLst>
          <pc:docMk/>
          <pc:sldMk cId="2960784277" sldId="261"/>
        </pc:sldMkLst>
        <pc:spChg chg="mod">
          <ac:chgData name="(Student) - Ben Stynes" userId="59742879-8ff7-40d1-9ade-ae23f859e37a" providerId="ADAL" clId="{2B1C117A-E87F-4792-8260-555A07FA4616}" dt="2021-12-16T11:19:44.350" v="336" actId="20577"/>
          <ac:spMkLst>
            <pc:docMk/>
            <pc:sldMk cId="2960784277" sldId="261"/>
            <ac:spMk id="3" creationId="{0643434F-597F-4084-96FD-AE168EDE7A55}"/>
          </ac:spMkLst>
        </pc:spChg>
        <pc:spChg chg="mod">
          <ac:chgData name="(Student) - Ben Stynes" userId="59742879-8ff7-40d1-9ade-ae23f859e37a" providerId="ADAL" clId="{2B1C117A-E87F-4792-8260-555A07FA4616}" dt="2021-12-16T11:18:48.589" v="212" actId="1076"/>
          <ac:spMkLst>
            <pc:docMk/>
            <pc:sldMk cId="2960784277" sldId="261"/>
            <ac:spMk id="5" creationId="{1E3BC852-B8ED-4823-9BCA-02D9D70DCDF8}"/>
          </ac:spMkLst>
        </pc:spChg>
        <pc:spChg chg="add mod">
          <ac:chgData name="(Student) - Ben Stynes" userId="59742879-8ff7-40d1-9ade-ae23f859e37a" providerId="ADAL" clId="{2B1C117A-E87F-4792-8260-555A07FA4616}" dt="2021-12-16T11:18:55.101" v="215" actId="1076"/>
          <ac:spMkLst>
            <pc:docMk/>
            <pc:sldMk cId="2960784277" sldId="261"/>
            <ac:spMk id="8" creationId="{2E24570E-3135-40B2-9294-594B85798042}"/>
          </ac:spMkLst>
        </pc:spChg>
        <pc:picChg chg="mod">
          <ac:chgData name="(Student) - Ben Stynes" userId="59742879-8ff7-40d1-9ade-ae23f859e37a" providerId="ADAL" clId="{2B1C117A-E87F-4792-8260-555A07FA4616}" dt="2021-12-16T11:18:47.085" v="211" actId="1076"/>
          <ac:picMkLst>
            <pc:docMk/>
            <pc:sldMk cId="2960784277" sldId="261"/>
            <ac:picMk id="4" creationId="{DA5AD97E-14BA-44A1-A4FA-C7BAA3AD2DF6}"/>
          </ac:picMkLst>
        </pc:picChg>
        <pc:picChg chg="del">
          <ac:chgData name="(Student) - Ben Stynes" userId="59742879-8ff7-40d1-9ade-ae23f859e37a" providerId="ADAL" clId="{2B1C117A-E87F-4792-8260-555A07FA4616}" dt="2021-12-16T11:18:37.566" v="207" actId="478"/>
          <ac:picMkLst>
            <pc:docMk/>
            <pc:sldMk cId="2960784277" sldId="261"/>
            <ac:picMk id="6" creationId="{0F23C91F-6ED3-45FA-99E3-3DC57C776F28}"/>
          </ac:picMkLst>
        </pc:picChg>
        <pc:picChg chg="add mod">
          <ac:chgData name="(Student) - Ben Stynes" userId="59742879-8ff7-40d1-9ade-ae23f859e37a" providerId="ADAL" clId="{2B1C117A-E87F-4792-8260-555A07FA4616}" dt="2021-12-16T11:18:50.677" v="213" actId="1076"/>
          <ac:picMkLst>
            <pc:docMk/>
            <pc:sldMk cId="2960784277" sldId="261"/>
            <ac:picMk id="7" creationId="{0AD87585-1A22-4A27-8439-695008644967}"/>
          </ac:picMkLst>
        </pc:picChg>
        <pc:picChg chg="add mod">
          <ac:chgData name="(Student) - Ben Stynes" userId="59742879-8ff7-40d1-9ade-ae23f859e37a" providerId="ADAL" clId="{2B1C117A-E87F-4792-8260-555A07FA4616}" dt="2021-12-16T11:18:59.037" v="217" actId="1076"/>
          <ac:picMkLst>
            <pc:docMk/>
            <pc:sldMk cId="2960784277" sldId="261"/>
            <ac:picMk id="9" creationId="{04ED66D8-9359-40CE-B29D-8F122CCB99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FB5D-F0A7-451F-BEB1-A6302248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33272-5531-4E34-875B-65394E0A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E188-6E74-49DC-B445-6FBEAF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AAE4-C2A8-4746-90E8-25CF74A1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3AAA-BE07-45BD-AA5C-F1F5341A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4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487E-E5BA-417F-BE07-B7468A61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C787-0910-4AEF-AAB8-0685B298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3E5D-D92C-4F2D-A442-96F7CFE8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6089-F314-45DB-90AC-30B90DB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86E7-3F73-4EB2-8C95-2245B86D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1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E2D40-C1EA-4C2D-BC70-289F5C53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E185-D936-4BB1-8DEA-45E80C295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429B-CECC-4120-BB6A-60A8FC4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7D34-B944-49F8-95C5-C7DF7F1D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43F-F0A0-4D4D-B565-4EFC7A7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2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515-979B-442B-B9C9-73FFC7ED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D2A8-5D05-4BAA-8BCC-EE979F51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D6CF-2FB7-42A3-87A1-2C7D7E36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57BA-58F8-4654-8897-706C2159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03E2-A3FD-4F54-BF82-264FDE0B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8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E96E-C3CE-403F-9CCE-2848D0ED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6EA7-BDD8-471F-8731-FD486987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8C5-9FBC-4D72-8C5F-1F71225D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7AFA-295D-4A93-8AC0-70F40119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59F-BAC2-453C-AEB6-F61E99A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46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8031-E592-4045-A5EF-F1A79E02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1F32-CC0D-4754-B4A4-66D4EDA1A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1A73-2357-47E5-BFDA-6D6155A7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D327-CBF3-4634-B155-8DC6F461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73AF-2438-4CA4-8099-F0DBCCA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1589-36CB-429F-BB4C-AF4B9727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5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E86D-1F19-4B63-A3D5-930CFAD9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D0AC-5B13-4BF3-B087-30908BE0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C2566-6C89-4D52-B694-40E1CF4E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6D15-09B0-44A9-AB3A-87C73018B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1301-E510-4538-96C9-56A09744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A44A0-5E47-4B64-A628-06716DC4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63DF3-6EA2-4FF7-A0CA-D009B5C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E9A0F-831F-417B-8702-8B59F458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5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ECCC-10CE-4E82-A314-2B5392AC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2484C-7565-4991-8FE2-CD5F6A69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8BAAF-DF26-494A-8B63-E4EB5295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ABC4-8A0E-4692-9274-1AFEDEE7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4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14CEB-942F-41FE-AF06-7EAE8AC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6A1A8-07F7-4492-A48C-6A4C1B21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5DDA-CB8C-40A9-B7D4-ED4B60B2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72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C3E6-9949-4782-8BB6-D567C959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B33-F614-44BB-803A-613CF332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C0AE-B344-4753-BCE3-527EA822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51821-BA20-4E17-8EC4-7C3CCB13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3579-2A34-4D71-80DE-42AFCC48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DA05-CB26-4152-9CFE-8DFDB24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5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8780-A4B7-4993-BCC6-4DD47115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14BD2-7EAA-4A65-A466-EAE47159D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A58EE-8A03-4BD8-BFD7-AB4AE0C27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A899-7BD1-42B3-A522-9BFD516E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1E37-6793-4103-B9D1-CA2B8BE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ED8C-9FA6-4BAB-AFC6-075934BA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34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3DFB3-FFDF-4FC1-8B1D-4878104F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51A3-24BA-4533-8A61-F81FE991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B8A3-2096-4718-B139-40E735F2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FD38-E10B-474C-BEE4-31A64C26AA3C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C963-EE9E-42C0-B6CE-A2B0B726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9B9E-57AD-4E50-996B-5453B11BB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3567-A01D-4C0B-9933-B4E24E47D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3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3567-1E5C-49DD-B42F-3DCBE27CC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Magical Weapon Warfare(Placeholder name)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DEE8-F200-4579-BE71-125CD401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Godot RPG that combines elements of other RPG sub-genres together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83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650B-B147-4469-A292-A315B88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it will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9FFD-1690-4C04-8957-EC1CEF2B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I plan on combining three sub-</a:t>
            </a:r>
            <a:r>
              <a:rPr lang="en-IE" dirty="0" err="1"/>
              <a:t>geners</a:t>
            </a:r>
            <a:r>
              <a:rPr lang="en-IE" dirty="0"/>
              <a:t> together to make one hybrid game.</a:t>
            </a:r>
          </a:p>
          <a:p>
            <a:r>
              <a:rPr lang="en-IE" dirty="0"/>
              <a:t>Two combat phases</a:t>
            </a:r>
          </a:p>
          <a:p>
            <a:r>
              <a:rPr lang="en-IE" dirty="0"/>
              <a:t>Phase one is More tactical(explained later)</a:t>
            </a:r>
          </a:p>
          <a:p>
            <a:r>
              <a:rPr lang="en-IE" dirty="0"/>
              <a:t>Phase two is more combat focused(explained later)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8" name="Picture 4" descr="King Crimson it Just Works Jojo&amp;#39;s Bizzare Adventure Notebook: Journal for  teens, weebs, and adults (6 x 9 in.): Inc., Weeb Notebooks: 9798600974456:  Amazon.com: Books">
            <a:extLst>
              <a:ext uri="{FF2B5EF4-FFF2-40B4-BE49-F238E27FC236}">
                <a16:creationId xmlns:a16="http://schemas.microsoft.com/office/drawing/2014/main" id="{65FE9D36-4867-4E4A-881D-6A8D440E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919" y="6311900"/>
            <a:ext cx="127993" cy="1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F88-1D5F-4FE4-B09E-148C1DCA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Genre 1 : Tactical Role playing Game(TRPG)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BA8F-64D0-4B7E-903D-DA25B041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Used in phase one and effects phase two.</a:t>
            </a:r>
          </a:p>
          <a:p>
            <a:r>
              <a:rPr lang="en-IE" dirty="0"/>
              <a:t>Examples of this include Fire emblem and advanced wars 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The main focal point is planning attacks and tile-map based combat.</a:t>
            </a:r>
          </a:p>
          <a:p>
            <a:pPr marL="0" indent="0">
              <a:buNone/>
            </a:pPr>
            <a:r>
              <a:rPr lang="en-IE" dirty="0"/>
              <a:t>Where the combat outcome isn’t controlled by the player 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Blue is moving range.</a:t>
            </a:r>
          </a:p>
          <a:p>
            <a:pPr marL="0" indent="0">
              <a:buNone/>
            </a:pPr>
            <a:r>
              <a:rPr lang="en-IE" dirty="0"/>
              <a:t>Red is where you can attack.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AD2BC-D7C1-413A-93DC-AF8BB931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0" y="4450876"/>
            <a:ext cx="4580091" cy="2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D64-E8CC-4599-8B1F-B25BAF16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Genre 2: Turn based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B8C9-78AA-477C-BFCF-85A1AE82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Examples Final fantasy ,  Persona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Turn based with what I am referring to is  when you can select an action and then it executes your 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F4500-4002-4627-B4F5-4A253F8B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52" y="510908"/>
            <a:ext cx="4086987" cy="29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4E78-96CC-4A6B-8702-0C51E45F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Genre 3: Strategy/ATP (from Final fantasy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E961-9495-4680-BA91-3C2E5005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E" dirty="0"/>
              <a:t>This is a hybrid one, so by strategy I mean where you can’t just attack to win over and over again.</a:t>
            </a:r>
          </a:p>
          <a:p>
            <a:r>
              <a:rPr lang="en-IE" dirty="0"/>
              <a:t>By </a:t>
            </a:r>
            <a:r>
              <a:rPr lang="en-IE" dirty="0" err="1"/>
              <a:t>atp</a:t>
            </a:r>
            <a:r>
              <a:rPr lang="en-IE" dirty="0"/>
              <a:t> I mean where your actions have a Cost associated to them and that determines when you can make another attack.</a:t>
            </a:r>
          </a:p>
          <a:p>
            <a:r>
              <a:rPr lang="en-IE" dirty="0"/>
              <a:t>The player and enemy both have an attack and  </a:t>
            </a:r>
            <a:r>
              <a:rPr lang="en-IE" dirty="0" err="1"/>
              <a:t>recvory</a:t>
            </a:r>
            <a:r>
              <a:rPr lang="en-IE" dirty="0"/>
              <a:t> to attack. With an overall time that ends the battle when it hits 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B1A35-CDF5-444E-A22A-7EC9A583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6" y="4088302"/>
            <a:ext cx="9390476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8207-8B66-4C0F-8543-7AF06106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434F-597F-4084-96FD-AE168EDE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It starts with the Tactic and tile based movement when you attack</a:t>
            </a:r>
          </a:p>
          <a:p>
            <a:r>
              <a:rPr lang="en-IE" dirty="0"/>
              <a:t>It then goes into turn based  in turned based it has an bar that determines recovery and attack and battle time after this it heads back to tactic mode.</a:t>
            </a:r>
          </a:p>
          <a:p>
            <a:r>
              <a:rPr lang="en-IE" dirty="0"/>
              <a:t>Tactic mode influences battle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AD97E-14BA-44A1-A4FA-C7BAA3AD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" y="4633061"/>
            <a:ext cx="2613726" cy="1255919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1E3BC852-B8ED-4823-9BCA-02D9D70DCDF8}"/>
              </a:ext>
            </a:extLst>
          </p:cNvPr>
          <p:cNvSpPr/>
          <p:nvPr/>
        </p:nvSpPr>
        <p:spPr>
          <a:xfrm>
            <a:off x="3564542" y="4527493"/>
            <a:ext cx="966998" cy="14000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87585-1A22-4A27-8439-69500864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98" y="4187629"/>
            <a:ext cx="2713122" cy="2410442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2E24570E-3135-40B2-9294-594B85798042}"/>
              </a:ext>
            </a:extLst>
          </p:cNvPr>
          <p:cNvSpPr/>
          <p:nvPr/>
        </p:nvSpPr>
        <p:spPr>
          <a:xfrm>
            <a:off x="7694178" y="4416902"/>
            <a:ext cx="966998" cy="14000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D66D8-9359-40CE-B29D-8F122CCB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343" y="4416902"/>
            <a:ext cx="2613726" cy="12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C6528ED0B3043BD9027E14E111C8E" ma:contentTypeVersion="12" ma:contentTypeDescription="Create a new document." ma:contentTypeScope="" ma:versionID="4e5fb597a6c4077f94695ed56d3f2923">
  <xsd:schema xmlns:xsd="http://www.w3.org/2001/XMLSchema" xmlns:xs="http://www.w3.org/2001/XMLSchema" xmlns:p="http://schemas.microsoft.com/office/2006/metadata/properties" xmlns:ns3="e8db8876-5f15-4ddf-9d52-2383332199f3" xmlns:ns4="5bd3d32d-7e07-4099-8084-4d786d56a5d9" targetNamespace="http://schemas.microsoft.com/office/2006/metadata/properties" ma:root="true" ma:fieldsID="6dfdc3d14882d48b99fb8b8595aa1a0d" ns3:_="" ns4:_="">
    <xsd:import namespace="e8db8876-5f15-4ddf-9d52-2383332199f3"/>
    <xsd:import namespace="5bd3d32d-7e07-4099-8084-4d786d56a5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b8876-5f15-4ddf-9d52-238333219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3d32d-7e07-4099-8084-4d786d56a5d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26EAF8-12F9-4B8F-A0BB-B4FDDA0870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b8876-5f15-4ddf-9d52-2383332199f3"/>
    <ds:schemaRef ds:uri="5bd3d32d-7e07-4099-8084-4d786d56a5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375CBB-BA87-43A4-8570-890EF0742C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A2F7DA-FD9D-40E6-A172-E77DE8C5265F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e8db8876-5f15-4ddf-9d52-2383332199f3"/>
    <ds:schemaRef ds:uri="http://schemas.microsoft.com/office/2006/documentManagement/types"/>
    <ds:schemaRef ds:uri="http://purl.org/dc/dcmitype/"/>
    <ds:schemaRef ds:uri="http://www.w3.org/XML/1998/namespace"/>
    <ds:schemaRef ds:uri="5bd3d32d-7e07-4099-8084-4d786d56a5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285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Magical Weapon Warfare(Placeholder name)</vt:lpstr>
      <vt:lpstr>How it will work</vt:lpstr>
      <vt:lpstr>Genre 1 : Tactical Role playing Game(TRPG)</vt:lpstr>
      <vt:lpstr>Genre 2: Turn based </vt:lpstr>
      <vt:lpstr>Genre 3: Strategy/ATP (from Final fantasy 7)</vt:lpstr>
      <vt:lpstr>In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 Weapon Warfare</dc:title>
  <dc:creator>Ben Stynes</dc:creator>
  <cp:lastModifiedBy>(Student) - Ben Stynes</cp:lastModifiedBy>
  <cp:revision>10</cp:revision>
  <dcterms:created xsi:type="dcterms:W3CDTF">2021-12-16T09:53:09Z</dcterms:created>
  <dcterms:modified xsi:type="dcterms:W3CDTF">2021-12-17T09:08:49Z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0x01010005EC6528ED0B3043BD9027E14E111C8E</vt:lpwstr>
  </property>
</Properties>
</file>