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03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11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09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82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54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13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0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0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67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2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09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A355-B769-C546-AB12-6DDFB1923EE7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5553-9A49-8D4B-875D-3C52F410F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15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86608" y="1593722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147" y="1820089"/>
            <a:ext cx="9813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数列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1008" y="1593722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15408" y="1593722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endParaRPr kumimoji="1" lang="zh-CN" altLang="en-US" sz="3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0274" y="1593722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4674" y="1593722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9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9074" y="1593722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86608" y="275040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01008" y="275040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endParaRPr kumimoji="1" lang="zh-CN" altLang="en-US" sz="3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15408" y="2750407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0274" y="2750407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1147" y="2976774"/>
            <a:ext cx="9813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数列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86539" y="12405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&lt;4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0939" y="12405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&lt;5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17670" y="12405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&lt;3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52801" y="373193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&gt;4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53949" y="373193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&gt;5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68349" y="373193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&gt;6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1147" y="40194"/>
            <a:ext cx="789511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寻找第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大的数。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比较数列的中间位置值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，部分位置可得到大小次序；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蓝色值不符合要求，被切除，递归新任务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1150" y="5018906"/>
            <a:ext cx="9813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数列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86611" y="479253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01011" y="479253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9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15411" y="479253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86611" y="594547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01011" y="594547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endParaRPr kumimoji="1" lang="zh-CN" altLang="en-US" sz="36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1150" y="6171845"/>
            <a:ext cx="9813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数列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01147" y="4291115"/>
            <a:ext cx="280878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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寻找第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大的数。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57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84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DengXian</vt:lpstr>
      <vt:lpstr>DengXian Light</vt:lpstr>
      <vt:lpstr>Microsoft YaHei</vt:lpstr>
      <vt:lpstr>Wingdings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dcterms:created xsi:type="dcterms:W3CDTF">2019-01-16T06:58:34Z</dcterms:created>
  <dcterms:modified xsi:type="dcterms:W3CDTF">2019-01-16T07:14:23Z</dcterms:modified>
</cp:coreProperties>
</file>