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8" r:id="rId9"/>
    <p:sldId id="267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68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64C-7A32-AE4B-A3BC-16398EF713DD}" type="datetimeFigureOut">
              <a:rPr kumimoji="1" lang="zh-TW" altLang="en-US" smtClean="0"/>
              <a:t>2017/12/13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49F0-D559-4148-9238-58AC6A728A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411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64C-7A32-AE4B-A3BC-16398EF713DD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49F0-D559-4148-9238-58AC6A728A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608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64C-7A32-AE4B-A3BC-16398EF713DD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49F0-D559-4148-9238-58AC6A728A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743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64C-7A32-AE4B-A3BC-16398EF713DD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49F0-D559-4148-9238-58AC6A728A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95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64C-7A32-AE4B-A3BC-16398EF713DD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49F0-D559-4148-9238-58AC6A728A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86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64C-7A32-AE4B-A3BC-16398EF713DD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49F0-D559-4148-9238-58AC6A728A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24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64C-7A32-AE4B-A3BC-16398EF713DD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49F0-D559-4148-9238-58AC6A728A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89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64C-7A32-AE4B-A3BC-16398EF713DD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49F0-D559-4148-9238-58AC6A728A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752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64C-7A32-AE4B-A3BC-16398EF713DD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49F0-D559-4148-9238-58AC6A728A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797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64C-7A32-AE4B-A3BC-16398EF713DD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49F0-D559-4148-9238-58AC6A728A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505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D64C-7A32-AE4B-A3BC-16398EF713DD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49F0-D559-4148-9238-58AC6A728A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53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D64C-7A32-AE4B-A3BC-16398EF713DD}" type="datetimeFigureOut">
              <a:rPr kumimoji="1" lang="zh-TW" altLang="en-US" smtClean="0"/>
              <a:t>2017/12/13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549F0-D559-4148-9238-58AC6A728A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080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Profiling 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ystem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alls Data From RARE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Tsung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-Ying Chen</a:t>
            </a: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SID: 861310198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The two observations from previous work may not be an effective way to identify infected router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The characteristics from part C could be a feature to identify infected malware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Validate the observation of system calls behavior of infected router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an initial spike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50% increase in the number of system calls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9175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Solution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Profile the system calls data from RARE 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Build graph to compare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Build table to validate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Try to find new information by profiling data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25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. The </a:t>
            </a:r>
            <a:r>
              <a:rPr lang="en-US" altLang="zh-TW" dirty="0"/>
              <a:t>number of system calls of infected router is not always higher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37" y="1825625"/>
            <a:ext cx="8753126" cy="4351338"/>
          </a:xfrm>
        </p:spPr>
      </p:pic>
    </p:spTree>
    <p:extLst>
      <p:ext uri="{BB962C8B-B14F-4D97-AF65-F5344CB8AC3E}">
        <p14:creationId xmlns:p14="http://schemas.microsoft.com/office/powerpoint/2010/main" val="195778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. The number of system calls of infected router is not always higher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21 out of 66 BE-architecture </a:t>
            </a:r>
            <a:r>
              <a:rPr lang="en-US" altLang="zh-TW" dirty="0" smtClean="0"/>
              <a:t>samples’ system calls </a:t>
            </a:r>
            <a:br>
              <a:rPr lang="en-US" altLang="zh-TW" dirty="0" smtClean="0"/>
            </a:br>
            <a:r>
              <a:rPr lang="en-US" altLang="zh-TW" dirty="0" smtClean="0"/>
              <a:t>&lt;= 1.3* benign router</a:t>
            </a:r>
            <a:r>
              <a:rPr lang="en-US" altLang="zh-TW" dirty="0" smtClean="0"/>
              <a:t>’s system calls </a:t>
            </a:r>
          </a:p>
          <a:p>
            <a:pPr lvl="1"/>
            <a:r>
              <a:rPr lang="en-US" altLang="zh-TW" dirty="0" smtClean="0"/>
              <a:t>5 </a:t>
            </a:r>
            <a:r>
              <a:rPr lang="en-US" altLang="zh-TW" dirty="0"/>
              <a:t>samples </a:t>
            </a:r>
            <a:r>
              <a:rPr lang="en-US" altLang="zh-TW" dirty="0" smtClean="0"/>
              <a:t>have </a:t>
            </a:r>
            <a:r>
              <a:rPr lang="en-US" altLang="zh-TW" dirty="0"/>
              <a:t>similar number of system calls as benign </a:t>
            </a:r>
            <a:r>
              <a:rPr lang="en-US" altLang="zh-TW" dirty="0" smtClean="0"/>
              <a:t>router</a:t>
            </a:r>
          </a:p>
          <a:p>
            <a:pPr lvl="1"/>
            <a:r>
              <a:rPr lang="en-US" altLang="zh-TW" dirty="0" smtClean="0"/>
              <a:t>3 </a:t>
            </a:r>
            <a:r>
              <a:rPr lang="en-US" altLang="zh-TW" dirty="0"/>
              <a:t>samples are obviously lower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The number of system calls fluctuate a lot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ould be -30%~90% increase compared to the benign router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57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. Not </a:t>
            </a:r>
            <a:r>
              <a:rPr lang="en-US" altLang="zh-TW" dirty="0"/>
              <a:t>always initial spike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" y="1690688"/>
            <a:ext cx="5939137" cy="445308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04" y="1588946"/>
            <a:ext cx="6074833" cy="455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6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. Not </a:t>
            </a:r>
            <a:r>
              <a:rPr lang="en-US" altLang="zh-TW" dirty="0"/>
              <a:t>always initial </a:t>
            </a:r>
            <a:r>
              <a:rPr lang="en-US" altLang="zh-TW" dirty="0" smtClean="0"/>
              <a:t>spike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6 out of 42 ARM-architecture samples and 7 out of 66 BE-architecture samples have no </a:t>
            </a:r>
            <a:r>
              <a:rPr lang="en-US" altLang="zh-TW" dirty="0" smtClean="0"/>
              <a:t>initial spike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73" y="2866427"/>
            <a:ext cx="7924653" cy="36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1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" r="1" b="6603"/>
          <a:stretch/>
        </p:blipFill>
        <p:spPr>
          <a:xfrm>
            <a:off x="5958840" y="1904282"/>
            <a:ext cx="6233160" cy="42726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. </a:t>
            </a:r>
            <a:r>
              <a:rPr kumimoji="1" lang="en-US" altLang="zh-TW" dirty="0"/>
              <a:t>Different system calls behavior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2064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3 significant less system calls samples have </a:t>
            </a:r>
            <a:r>
              <a:rPr lang="en-US" altLang="zh-TW" dirty="0"/>
              <a:t>very different </a:t>
            </a:r>
            <a:r>
              <a:rPr lang="en-US" altLang="zh-TW" dirty="0" smtClean="0"/>
              <a:t>behavior.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Before the middle spike: </a:t>
            </a:r>
            <a:br>
              <a:rPr lang="en-US" altLang="zh-TW" dirty="0" smtClean="0"/>
            </a:br>
            <a:r>
              <a:rPr lang="en-US" altLang="zh-TW" dirty="0" smtClean="0"/>
              <a:t>low frequency of system 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Longer middle spike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These two behaviors are not on other samples</a:t>
            </a:r>
          </a:p>
          <a:p>
            <a:endParaRPr lang="zh-TW" altLang="zh-TW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018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C. Different system calls behavior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105196" cy="457759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86" y="1690688"/>
            <a:ext cx="6105198" cy="45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3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184</Words>
  <Application>Microsoft Macintosh PowerPoint</Application>
  <PresentationFormat>寬螢幕</PresentationFormat>
  <Paragraphs>34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Times New Roman</vt:lpstr>
      <vt:lpstr>新細明體</vt:lpstr>
      <vt:lpstr>Arial</vt:lpstr>
      <vt:lpstr>Office 佈景主題</vt:lpstr>
      <vt:lpstr>Profiling The System Calls Data From RARE</vt:lpstr>
      <vt:lpstr>Problem</vt:lpstr>
      <vt:lpstr>Solution</vt:lpstr>
      <vt:lpstr>A. The number of system calls of infected router is not always higher</vt:lpstr>
      <vt:lpstr>A. The number of system calls of infected router is not always higher</vt:lpstr>
      <vt:lpstr>B. Not always initial spike</vt:lpstr>
      <vt:lpstr>B. Not always initial spike</vt:lpstr>
      <vt:lpstr>C. Different system calls behavior</vt:lpstr>
      <vt:lpstr>C. Different system calls behavior</vt:lpstr>
      <vt:lpstr>Conclusion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The System Calls Data From RARE</dc:title>
  <dc:creator>ChenTsungYing</dc:creator>
  <cp:lastModifiedBy>ChenTsungYing</cp:lastModifiedBy>
  <cp:revision>12</cp:revision>
  <dcterms:created xsi:type="dcterms:W3CDTF">2017-12-14T07:35:18Z</dcterms:created>
  <dcterms:modified xsi:type="dcterms:W3CDTF">2017-12-14T11:28:48Z</dcterms:modified>
</cp:coreProperties>
</file>