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20B0806030504020204"/>
      <p:regular r:id="rId18"/>
    </p:embeddedFont>
    <p:embeddedFont>
      <p:font typeface="Lexend Deca" charset="1" panose="00000000000000000000"/>
      <p:regular r:id="rId19"/>
    </p:embeddedFont>
    <p:embeddedFont>
      <p:font typeface="Clear Sans" charset="1" panose="020B0503030202020304"/>
      <p:regular r:id="rId20"/>
    </p:embeddedFont>
    <p:embeddedFont>
      <p:font typeface="Clear Sans Light" charset="1" panose="020B0303030202020304"/>
      <p:regular r:id="rId21"/>
    </p:embeddedFont>
    <p:embeddedFont>
      <p:font typeface="Clear Sans Bold" charset="1" panose="020B08030302020203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84659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19260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16009" y="2030892"/>
            <a:ext cx="11055982" cy="6225215"/>
          </a:xfrm>
          <a:custGeom>
            <a:avLst/>
            <a:gdLst/>
            <a:ahLst/>
            <a:cxnLst/>
            <a:rect r="r" b="b" t="t" l="l"/>
            <a:pathLst>
              <a:path h="6225215" w="11055982">
                <a:moveTo>
                  <a:pt x="0" y="0"/>
                </a:moveTo>
                <a:lnTo>
                  <a:pt x="11055982" y="0"/>
                </a:lnTo>
                <a:lnTo>
                  <a:pt x="11055982" y="6225216"/>
                </a:lnTo>
                <a:lnTo>
                  <a:pt x="0" y="6225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3620" y="1279335"/>
            <a:ext cx="17380760" cy="109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20"/>
              </a:lnSpc>
            </a:pPr>
            <a:r>
              <a:rPr lang="en-US" sz="8000" spc="464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CONCLUSÕES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412650" y="3607547"/>
            <a:ext cx="5462700" cy="278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45" indent="-409772" lvl="1">
              <a:lnSpc>
                <a:spcPts val="7591"/>
              </a:lnSpc>
              <a:buFont typeface="Arial"/>
              <a:buChar char="•"/>
            </a:pPr>
            <a:r>
              <a:rPr lang="en-US" sz="379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Expectativas iniciais</a:t>
            </a:r>
          </a:p>
          <a:p>
            <a:pPr algn="l" marL="819545" indent="-409772" lvl="1">
              <a:lnSpc>
                <a:spcPts val="7591"/>
              </a:lnSpc>
              <a:buFont typeface="Arial"/>
              <a:buChar char="•"/>
            </a:pPr>
            <a:r>
              <a:rPr lang="en-US" sz="379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Equipe</a:t>
            </a:r>
          </a:p>
          <a:p>
            <a:pPr algn="l" marL="819545" indent="-409772" lvl="1">
              <a:lnSpc>
                <a:spcPts val="7591"/>
              </a:lnSpc>
              <a:buFont typeface="Arial"/>
              <a:buChar char="•"/>
            </a:pPr>
            <a:r>
              <a:rPr lang="en-US" sz="379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Projeto final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3620" y="1279335"/>
            <a:ext cx="17380760" cy="109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20"/>
              </a:lnSpc>
            </a:pPr>
            <a:r>
              <a:rPr lang="en-US" sz="8000" spc="464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UPDATES E UPGRADES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763026" y="2709050"/>
            <a:ext cx="7641379" cy="61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4783" indent="-242391" lvl="1">
              <a:lnSpc>
                <a:spcPts val="4490"/>
              </a:lnSpc>
              <a:buFont typeface="Arial"/>
              <a:buChar char="•"/>
            </a:pPr>
            <a:r>
              <a:rPr lang="en-US" sz="224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Aperfeiçoar a segurança, velocidade e eficiência de certas ferramentas;</a:t>
            </a:r>
          </a:p>
          <a:p>
            <a:pPr algn="l" marL="484783" indent="-242391" lvl="1">
              <a:lnSpc>
                <a:spcPts val="4490"/>
              </a:lnSpc>
              <a:buFont typeface="Arial"/>
              <a:buChar char="•"/>
            </a:pPr>
            <a:r>
              <a:rPr lang="en-US" sz="224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Melhorar os gráficos,  a jogabilidade e a mecânica do jogo Flappy Bird;</a:t>
            </a:r>
          </a:p>
          <a:p>
            <a:pPr algn="l" marL="484783" indent="-242391" lvl="1">
              <a:lnSpc>
                <a:spcPts val="4490"/>
              </a:lnSpc>
              <a:buFont typeface="Arial"/>
              <a:buChar char="•"/>
            </a:pPr>
            <a:r>
              <a:rPr lang="en-US" sz="224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Novas opções de configurações para Agenda de Contatos;</a:t>
            </a:r>
          </a:p>
          <a:p>
            <a:pPr algn="l" marL="484783" indent="-242391" lvl="1">
              <a:lnSpc>
                <a:spcPts val="4490"/>
              </a:lnSpc>
              <a:buFont typeface="Arial"/>
              <a:buChar char="•"/>
            </a:pPr>
            <a:r>
              <a:rPr lang="en-US" sz="224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Ativar/desativar Widgets da Área de Trabalho;</a:t>
            </a:r>
          </a:p>
          <a:p>
            <a:pPr algn="l" marL="484783" indent="-242391" lvl="1">
              <a:lnSpc>
                <a:spcPts val="4490"/>
              </a:lnSpc>
              <a:buFont typeface="Arial"/>
              <a:buChar char="•"/>
            </a:pPr>
            <a:r>
              <a:rPr lang="en-US" sz="224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Implementação de um robô para o Jogo da Velha;</a:t>
            </a:r>
          </a:p>
          <a:p>
            <a:pPr algn="l" marL="484783" indent="-242391" lvl="1">
              <a:lnSpc>
                <a:spcPts val="4490"/>
              </a:lnSpc>
              <a:buFont typeface="Arial"/>
              <a:buChar char="•"/>
            </a:pPr>
            <a:r>
              <a:rPr lang="en-US" sz="224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Aplicativo E-book;</a:t>
            </a:r>
          </a:p>
          <a:p>
            <a:pPr algn="l" marL="484783" indent="-242391" lvl="1">
              <a:lnSpc>
                <a:spcPts val="4490"/>
              </a:lnSpc>
              <a:buFont typeface="Arial"/>
              <a:buChar char="•"/>
            </a:pPr>
            <a:r>
              <a:rPr lang="en-US" sz="224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Implementar calculadora científica;</a:t>
            </a:r>
          </a:p>
          <a:p>
            <a:pPr algn="l" marL="484783" indent="-242391" lvl="1">
              <a:lnSpc>
                <a:spcPts val="4490"/>
              </a:lnSpc>
              <a:buFont typeface="Arial"/>
              <a:buChar char="•"/>
            </a:pPr>
            <a:r>
              <a:rPr lang="en-US" sz="2245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Criar um app de bloco de notas.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3587" y="3983289"/>
            <a:ext cx="12760826" cy="63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Contato: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63587" y="4970294"/>
            <a:ext cx="12760826" cy="52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bentech.ce@gmail.com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333796" y="1442148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true" rot="0">
            <a:off x="829018" y="1028700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28751" y="8825802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true" rot="-10800000">
            <a:off x="14336408" y="8083077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84659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19260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77198" y="1391488"/>
            <a:ext cx="6533604" cy="6533604"/>
          </a:xfrm>
          <a:custGeom>
            <a:avLst/>
            <a:gdLst/>
            <a:ahLst/>
            <a:cxnLst/>
            <a:rect r="r" b="b" t="t" l="l"/>
            <a:pathLst>
              <a:path h="6533604" w="6533604">
                <a:moveTo>
                  <a:pt x="0" y="0"/>
                </a:moveTo>
                <a:lnTo>
                  <a:pt x="6533604" y="0"/>
                </a:lnTo>
                <a:lnTo>
                  <a:pt x="6533604" y="6533604"/>
                </a:lnTo>
                <a:lnTo>
                  <a:pt x="0" y="65336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54303" y="8067967"/>
            <a:ext cx="163486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2EBD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QR CODE de acesso ao GitHub da BenTech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958771" y="9153525"/>
            <a:ext cx="15698002" cy="571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1660562"/>
            <a:ext cx="3402859" cy="772528"/>
          </a:xfrm>
          <a:custGeom>
            <a:avLst/>
            <a:gdLst/>
            <a:ahLst/>
            <a:cxnLst/>
            <a:rect r="r" b="b" t="t" l="l"/>
            <a:pathLst>
              <a:path h="772528" w="3402859">
                <a:moveTo>
                  <a:pt x="0" y="0"/>
                </a:moveTo>
                <a:lnTo>
                  <a:pt x="3402859" y="0"/>
                </a:lnTo>
                <a:lnTo>
                  <a:pt x="3402859" y="772529"/>
                </a:lnTo>
                <a:lnTo>
                  <a:pt x="0" y="77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5781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573706" y="3148447"/>
            <a:ext cx="8685594" cy="5246370"/>
            <a:chOff x="0" y="0"/>
            <a:chExt cx="134562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5626" cy="812800"/>
            </a:xfrm>
            <a:custGeom>
              <a:avLst/>
              <a:gdLst/>
              <a:ahLst/>
              <a:cxnLst/>
              <a:rect r="r" b="b" t="t" l="l"/>
              <a:pathLst>
                <a:path h="812800" w="1345626">
                  <a:moveTo>
                    <a:pt x="0" y="0"/>
                  </a:moveTo>
                  <a:lnTo>
                    <a:pt x="1345626" y="0"/>
                  </a:lnTo>
                  <a:lnTo>
                    <a:pt x="134562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348" t="0" r="-348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152970" y="1231079"/>
            <a:ext cx="7654802" cy="1595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5"/>
              </a:lnSpc>
            </a:pPr>
            <a:r>
              <a:rPr lang="en-US" sz="6034" spc="349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PRAZER, EQUIPE BENTECH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58771" y="3711608"/>
            <a:ext cx="7560619" cy="388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310" indent="-336655" lvl="1">
              <a:lnSpc>
                <a:spcPts val="6237"/>
              </a:lnSpc>
              <a:buFont typeface="Arial"/>
              <a:buChar char="•"/>
            </a:pPr>
            <a:r>
              <a:rPr lang="en-US" sz="3118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Gabriel Alencar</a:t>
            </a:r>
          </a:p>
          <a:p>
            <a:pPr algn="l" marL="673310" indent="-336655" lvl="1">
              <a:lnSpc>
                <a:spcPts val="6237"/>
              </a:lnSpc>
              <a:buFont typeface="Arial"/>
              <a:buChar char="•"/>
            </a:pPr>
            <a:r>
              <a:rPr lang="en-US" sz="3118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Ismael Nascimento</a:t>
            </a:r>
          </a:p>
          <a:p>
            <a:pPr algn="l" marL="673310" indent="-336655" lvl="1">
              <a:lnSpc>
                <a:spcPts val="6237"/>
              </a:lnSpc>
              <a:buFont typeface="Arial"/>
              <a:buChar char="•"/>
            </a:pPr>
            <a:r>
              <a:rPr lang="en-US" sz="3118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Ariel Paiva</a:t>
            </a:r>
          </a:p>
          <a:p>
            <a:pPr algn="l" marL="673310" indent="-336655" lvl="1">
              <a:lnSpc>
                <a:spcPts val="6237"/>
              </a:lnSpc>
              <a:buFont typeface="Arial"/>
              <a:buChar char="•"/>
            </a:pPr>
            <a:r>
              <a:rPr lang="en-US" sz="3118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João Gabriel Aguiar</a:t>
            </a:r>
          </a:p>
          <a:p>
            <a:pPr algn="l" marL="673310" indent="-336655" lvl="1">
              <a:lnSpc>
                <a:spcPts val="6237"/>
              </a:lnSpc>
              <a:buFont typeface="Arial"/>
              <a:buChar char="•"/>
            </a:pPr>
            <a:r>
              <a:rPr lang="en-US" sz="3118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Kauã Sousa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9222" t="0" r="19222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flipH="true">
            <a:off x="977758" y="717809"/>
            <a:ext cx="176345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15858" y="698760"/>
            <a:ext cx="57" cy="147294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05732" y="2238375"/>
            <a:ext cx="6160875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Proporcionar uma experiência mais agradável com a tecnologia para que as pessoas que não têm domínio sobre a área consigam se inserir na utilização de softwares.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9514" y="1095375"/>
            <a:ext cx="659661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MISSÃO</a:t>
            </a:r>
          </a:p>
        </p:txBody>
      </p:sp>
      <p:sp>
        <p:nvSpPr>
          <p:cNvPr name="AutoShape 8" id="8"/>
          <p:cNvSpPr/>
          <p:nvPr/>
        </p:nvSpPr>
        <p:spPr>
          <a:xfrm>
            <a:off x="1025383" y="5553075"/>
            <a:ext cx="57" cy="147294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987311" y="5553075"/>
            <a:ext cx="176345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789514" y="5934075"/>
            <a:ext cx="659661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VISÃO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5732" y="7077075"/>
            <a:ext cx="7035871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Disponibilizar soluções tecnológicas intuitivas e descomplicadas, facilitando seu uso para qualquer tipo de usuário, independentemente de seu nível de conhecimento tecnológico.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37660" y="3503044"/>
            <a:ext cx="556274" cy="5562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237660" y="4425249"/>
            <a:ext cx="556274" cy="55627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237660" y="6269660"/>
            <a:ext cx="556274" cy="55627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7660" y="5347455"/>
            <a:ext cx="556274" cy="55627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237660" y="7191866"/>
            <a:ext cx="556274" cy="55627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257845" y="3165158"/>
            <a:ext cx="7853282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3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Honestidade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19368" y="3498991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57845" y="4082733"/>
            <a:ext cx="5276500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999"/>
              </a:lnSpc>
              <a:spcBef>
                <a:spcPct val="0"/>
              </a:spcBef>
            </a:pPr>
            <a:r>
              <a:rPr lang="en-US" sz="3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Responsabilidade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19368" y="4421232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57845" y="5000308"/>
            <a:ext cx="5276500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999"/>
              </a:lnSpc>
              <a:spcBef>
                <a:spcPct val="0"/>
              </a:spcBef>
            </a:pPr>
            <a:r>
              <a:rPr lang="en-US" sz="3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Integridade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19368" y="6248198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57845" y="6840089"/>
            <a:ext cx="10792495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999"/>
              </a:lnSpc>
              <a:spcBef>
                <a:spcPct val="0"/>
              </a:spcBef>
            </a:pPr>
            <a:r>
              <a:rPr lang="en-US" sz="3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Disposição a atender às demandas dos clientes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19368" y="5343401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57845" y="7757664"/>
            <a:ext cx="5276500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999"/>
              </a:lnSpc>
              <a:spcBef>
                <a:spcPct val="0"/>
              </a:spcBef>
            </a:pPr>
            <a:r>
              <a:rPr lang="en-US" sz="3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Amor por tecnologia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19368" y="7187884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00124" y="1867976"/>
            <a:ext cx="162306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60"/>
              </a:lnSpc>
              <a:spcBef>
                <a:spcPct val="0"/>
              </a:spcBef>
            </a:pPr>
            <a:r>
              <a:rPr lang="en-US" sz="7300" spc="423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VALORES</a:t>
            </a:r>
          </a:p>
        </p:txBody>
      </p:sp>
      <p:sp>
        <p:nvSpPr>
          <p:cNvPr name="AutoShape 23" id="23"/>
          <p:cNvSpPr/>
          <p:nvPr/>
        </p:nvSpPr>
        <p:spPr>
          <a:xfrm>
            <a:off x="1076325" y="7508067"/>
            <a:ext cx="0" cy="176345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1057276" y="9271520"/>
            <a:ext cx="1472940" cy="57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7211675" y="1335932"/>
            <a:ext cx="0" cy="176345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>
            <a:off x="15757784" y="1335875"/>
            <a:ext cx="1472940" cy="57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3237660" y="8110089"/>
            <a:ext cx="556274" cy="556274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3319368" y="8110089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57845" y="5917884"/>
            <a:ext cx="5276500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999"/>
              </a:lnSpc>
              <a:spcBef>
                <a:spcPct val="0"/>
              </a:spcBef>
            </a:pPr>
            <a:r>
              <a:rPr lang="en-US" sz="3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Empatia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4922" y="4154487"/>
            <a:ext cx="665609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 spc="464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PROJETOS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31011" y="1709031"/>
            <a:ext cx="7828346" cy="674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5597" indent="-427799" lvl="1">
              <a:lnSpc>
                <a:spcPts val="5944"/>
              </a:lnSpc>
              <a:buFont typeface="Arial"/>
              <a:buChar char="•"/>
            </a:pPr>
            <a:r>
              <a:rPr lang="en-US" b="true" sz="3962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Sistema Operacional TechOS</a:t>
            </a:r>
          </a:p>
          <a:p>
            <a:pPr algn="l" marL="1711194" indent="-570398" lvl="2">
              <a:lnSpc>
                <a:spcPts val="5944"/>
              </a:lnSpc>
              <a:buFont typeface="Arial"/>
              <a:buChar char="⚬"/>
            </a:pPr>
            <a:r>
              <a:rPr lang="en-US" sz="3962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Sistema de Login</a:t>
            </a:r>
          </a:p>
          <a:p>
            <a:pPr algn="l" marL="1711194" indent="-570398" lvl="2">
              <a:lnSpc>
                <a:spcPts val="5944"/>
              </a:lnSpc>
              <a:buFont typeface="Arial"/>
              <a:buChar char="⚬"/>
            </a:pPr>
            <a:r>
              <a:rPr lang="en-US" sz="3962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Área de Trabalho</a:t>
            </a:r>
          </a:p>
          <a:p>
            <a:pPr algn="l" marL="1711194" indent="-570398" lvl="2">
              <a:lnSpc>
                <a:spcPts val="5944"/>
              </a:lnSpc>
              <a:buFont typeface="Arial"/>
              <a:buChar char="⚬"/>
            </a:pPr>
            <a:r>
              <a:rPr lang="en-US" sz="3962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Agenda de Contatos</a:t>
            </a:r>
          </a:p>
          <a:p>
            <a:pPr algn="l" marL="1711194" indent="-570398" lvl="2">
              <a:lnSpc>
                <a:spcPts val="5944"/>
              </a:lnSpc>
              <a:buFont typeface="Arial"/>
              <a:buChar char="⚬"/>
            </a:pPr>
            <a:r>
              <a:rPr lang="en-US" sz="3962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Bíblia Sagrada</a:t>
            </a:r>
          </a:p>
          <a:p>
            <a:pPr algn="l" marL="1711194" indent="-570398" lvl="2">
              <a:lnSpc>
                <a:spcPts val="5944"/>
              </a:lnSpc>
              <a:buFont typeface="Arial"/>
              <a:buChar char="⚬"/>
            </a:pPr>
            <a:r>
              <a:rPr lang="en-US" sz="3962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Calculadora Normal</a:t>
            </a:r>
          </a:p>
          <a:p>
            <a:pPr algn="l" marL="1711194" indent="-570398" lvl="2">
              <a:lnSpc>
                <a:spcPts val="5944"/>
              </a:lnSpc>
              <a:buFont typeface="Arial"/>
              <a:buChar char="⚬"/>
            </a:pPr>
            <a:r>
              <a:rPr lang="en-US" sz="3962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Calculadora de IMC</a:t>
            </a:r>
          </a:p>
          <a:p>
            <a:pPr algn="l" marL="1711194" indent="-570398" lvl="2">
              <a:lnSpc>
                <a:spcPts val="5944"/>
              </a:lnSpc>
              <a:buFont typeface="Arial"/>
              <a:buChar char="⚬"/>
            </a:pPr>
            <a:r>
              <a:rPr lang="en-US" sz="3962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Flappy Bird</a:t>
            </a:r>
          </a:p>
          <a:p>
            <a:pPr algn="l" marL="1711194" indent="-570398" lvl="2">
              <a:lnSpc>
                <a:spcPts val="5944"/>
              </a:lnSpc>
              <a:buFont typeface="Arial"/>
              <a:buChar char="⚬"/>
            </a:pPr>
            <a:r>
              <a:rPr lang="en-US" sz="3962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Jogo da Velha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10567"/>
            <a:ext cx="12038317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29725"/>
            <a:ext cx="213137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733043" y="1028700"/>
            <a:ext cx="3526257" cy="767312"/>
          </a:xfrm>
          <a:custGeom>
            <a:avLst/>
            <a:gdLst/>
            <a:ahLst/>
            <a:cxnLst/>
            <a:rect r="r" b="b" t="t" l="l"/>
            <a:pathLst>
              <a:path h="767312" w="3526257">
                <a:moveTo>
                  <a:pt x="0" y="0"/>
                </a:moveTo>
                <a:lnTo>
                  <a:pt x="3526257" y="0"/>
                </a:lnTo>
                <a:lnTo>
                  <a:pt x="3526257" y="767312"/>
                </a:lnTo>
                <a:lnTo>
                  <a:pt x="0" y="76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96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74922" y="5380464"/>
            <a:ext cx="6920068" cy="82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59"/>
              </a:lnSpc>
              <a:spcBef>
                <a:spcPct val="0"/>
              </a:spcBef>
            </a:pPr>
            <a:r>
              <a:rPr lang="en-US" sz="5382" spc="312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ASSOCIADOS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305146"/>
            <a:ext cx="8115300" cy="3676707"/>
            <a:chOff x="0" y="0"/>
            <a:chExt cx="10820400" cy="490227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493" t="0" r="1493" b="0"/>
            <a:stretch>
              <a:fillRect/>
            </a:stretch>
          </p:blipFill>
          <p:spPr>
            <a:xfrm flipH="false" flipV="false">
              <a:off x="0" y="0"/>
              <a:ext cx="10820400" cy="490227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884834" y="1870270"/>
            <a:ext cx="6386353" cy="6546460"/>
            <a:chOff x="0" y="0"/>
            <a:chExt cx="5907123" cy="60552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07123" cy="6055216"/>
            </a:xfrm>
            <a:custGeom>
              <a:avLst/>
              <a:gdLst/>
              <a:ahLst/>
              <a:cxnLst/>
              <a:rect r="r" b="b" t="t" l="l"/>
              <a:pathLst>
                <a:path h="6055216" w="5907123">
                  <a:moveTo>
                    <a:pt x="5782663" y="6055216"/>
                  </a:moveTo>
                  <a:lnTo>
                    <a:pt x="124460" y="6055216"/>
                  </a:lnTo>
                  <a:cubicBezTo>
                    <a:pt x="55880" y="6055216"/>
                    <a:pt x="0" y="5999336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663" y="0"/>
                  </a:lnTo>
                  <a:cubicBezTo>
                    <a:pt x="5851243" y="0"/>
                    <a:pt x="5907123" y="55880"/>
                    <a:pt x="5907123" y="124460"/>
                  </a:cubicBezTo>
                  <a:lnTo>
                    <a:pt x="5907123" y="5930756"/>
                  </a:lnTo>
                  <a:cubicBezTo>
                    <a:pt x="5907123" y="5999336"/>
                    <a:pt x="5851243" y="6055216"/>
                    <a:pt x="5782663" y="6055216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true" flipV="true" rot="-10800000">
            <a:off x="16726713" y="1282659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73832" y="3108847"/>
            <a:ext cx="5211041" cy="458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CHAT GPT;</a:t>
            </a:r>
          </a:p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TRELLO; </a:t>
            </a:r>
          </a:p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SWING;</a:t>
            </a:r>
          </a:p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SQLITE;</a:t>
            </a:r>
          </a:p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YOUTUBE: PROFESSOR CRENILSON;</a:t>
            </a:r>
          </a:p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FLATLAF;</a:t>
            </a:r>
          </a:p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CANVA;</a:t>
            </a:r>
          </a:p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GITHUB;</a:t>
            </a:r>
          </a:p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NETBEANS;</a:t>
            </a:r>
          </a:p>
          <a:p>
            <a:pPr algn="l" marL="593803" indent="-296902" lvl="1">
              <a:lnSpc>
                <a:spcPts val="3025"/>
              </a:lnSpc>
              <a:buFont typeface="Arial"/>
              <a:buChar char="•"/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FLATICON;</a:t>
            </a:r>
          </a:p>
          <a:p>
            <a:pPr algn="l">
              <a:lnSpc>
                <a:spcPts val="3025"/>
              </a:lnSpc>
            </a:pPr>
            <a:r>
              <a:rPr lang="en-US" sz="2750" spc="15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     E + NO NOSSO GITHUB.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73832" y="2281669"/>
            <a:ext cx="4558115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TOOLBOX UTILIZADAS: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0270"/>
            <a:ext cx="7259166" cy="6546460"/>
            <a:chOff x="0" y="0"/>
            <a:chExt cx="9678889" cy="87286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5999" t="0" r="15999" b="0"/>
            <a:stretch>
              <a:fillRect/>
            </a:stretch>
          </p:blipFill>
          <p:spPr>
            <a:xfrm flipH="false" flipV="false">
              <a:off x="0" y="0"/>
              <a:ext cx="9678889" cy="87286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884834" y="1870270"/>
            <a:ext cx="6386353" cy="6546460"/>
            <a:chOff x="0" y="0"/>
            <a:chExt cx="5907123" cy="60552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07123" cy="6055216"/>
            </a:xfrm>
            <a:custGeom>
              <a:avLst/>
              <a:gdLst/>
              <a:ahLst/>
              <a:cxnLst/>
              <a:rect r="r" b="b" t="t" l="l"/>
              <a:pathLst>
                <a:path h="6055216" w="5907123">
                  <a:moveTo>
                    <a:pt x="5782663" y="6055216"/>
                  </a:moveTo>
                  <a:lnTo>
                    <a:pt x="124460" y="6055216"/>
                  </a:lnTo>
                  <a:cubicBezTo>
                    <a:pt x="55880" y="6055216"/>
                    <a:pt x="0" y="5999336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663" y="0"/>
                  </a:lnTo>
                  <a:cubicBezTo>
                    <a:pt x="5851243" y="0"/>
                    <a:pt x="5907123" y="55880"/>
                    <a:pt x="5907123" y="124460"/>
                  </a:cubicBezTo>
                  <a:lnTo>
                    <a:pt x="5907123" y="5930756"/>
                  </a:lnTo>
                  <a:cubicBezTo>
                    <a:pt x="5907123" y="5999336"/>
                    <a:pt x="5851243" y="6055216"/>
                    <a:pt x="5782663" y="6055216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true" flipV="true" rot="-10800000">
            <a:off x="16726713" y="1282659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73832" y="2281669"/>
            <a:ext cx="4558115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SKILLS USADAS E ATUALIZADAS: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73832" y="3720076"/>
            <a:ext cx="4928859" cy="4105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5501" indent="-322751" lvl="1">
              <a:lnSpc>
                <a:spcPts val="3288"/>
              </a:lnSpc>
              <a:buFont typeface="Arial"/>
              <a:buChar char="•"/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PROGRAMAÇÃO:</a:t>
            </a:r>
          </a:p>
          <a:p>
            <a:pPr algn="l" marL="1291002" indent="-430334" lvl="2">
              <a:lnSpc>
                <a:spcPts val="3288"/>
              </a:lnSpc>
              <a:buFont typeface="Arial"/>
              <a:buChar char="⚬"/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APRENDIZADO SOBRE JAVA E SWING, ALÉM DE BANCO DE DADOS E JSON</a:t>
            </a:r>
          </a:p>
          <a:p>
            <a:pPr algn="l" marL="645501" indent="-322751" lvl="1">
              <a:lnSpc>
                <a:spcPts val="3288"/>
              </a:lnSpc>
              <a:buFont typeface="Arial"/>
              <a:buChar char="•"/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RELAÇÕES INETERPESSOAIS</a:t>
            </a:r>
          </a:p>
          <a:p>
            <a:pPr algn="l" marL="645501" indent="-322751" lvl="1">
              <a:lnSpc>
                <a:spcPts val="3288"/>
              </a:lnSpc>
              <a:buFont typeface="Arial"/>
              <a:buChar char="•"/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INTELIGÊNCIA EMOCIONAL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99453" y="1594750"/>
            <a:ext cx="11858638" cy="925477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216400" y="740825"/>
            <a:ext cx="760059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0"/>
              </a:lnSpc>
              <a:spcBef>
                <a:spcPct val="0"/>
              </a:spcBef>
            </a:pPr>
            <a:r>
              <a:rPr lang="en-US" sz="5533" spc="320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PRINCIPAIS BARREIRAS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-10800000">
            <a:off x="14479659" y="991413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-532587" y="1579025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DAGOrXN0h2A</dc:identifier>
  <dcterms:modified xsi:type="dcterms:W3CDTF">2011-08-01T06:04:30Z</dcterms:modified>
  <cp:revision>1</cp:revision>
  <dc:title>Slide Empresarial: Ben Tech</dc:title>
</cp:coreProperties>
</file>