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B173B-C08A-4028-97B9-8FA7396C1CD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B5115-BBBB-444F-A0A5-9DF1F89E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B5115-BBBB-444F-A0A5-9DF1F89E6B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1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9871-96FC-46C6-B00D-014AE4EB49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369D-9A76-4FCB-BDCB-FD48941F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9871-96FC-46C6-B00D-014AE4EB49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369D-9A76-4FCB-BDCB-FD48941F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9871-96FC-46C6-B00D-014AE4EB49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369D-9A76-4FCB-BDCB-FD48941F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3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9871-96FC-46C6-B00D-014AE4EB49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369D-9A76-4FCB-BDCB-FD48941F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5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9871-96FC-46C6-B00D-014AE4EB49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369D-9A76-4FCB-BDCB-FD48941F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9871-96FC-46C6-B00D-014AE4EB49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369D-9A76-4FCB-BDCB-FD48941F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7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9871-96FC-46C6-B00D-014AE4EB49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369D-9A76-4FCB-BDCB-FD48941F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3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9871-96FC-46C6-B00D-014AE4EB49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369D-9A76-4FCB-BDCB-FD48941F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5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9871-96FC-46C6-B00D-014AE4EB49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369D-9A76-4FCB-BDCB-FD48941F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8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9871-96FC-46C6-B00D-014AE4EB49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369D-9A76-4FCB-BDCB-FD48941F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9871-96FC-46C6-B00D-014AE4EB49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369D-9A76-4FCB-BDCB-FD48941F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2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A9871-96FC-46C6-B00D-014AE4EB49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369D-9A76-4FCB-BDCB-FD48941F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1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 HERMANN" panose="02000000000000000000" pitchFamily="2" charset="0"/>
              </a:rPr>
              <a:t>For all</a:t>
            </a:r>
            <a:endParaRPr lang="en-US" dirty="0">
              <a:latin typeface="AR HERMANN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 the </a:t>
            </a:r>
          </a:p>
          <a:p>
            <a:endParaRPr lang="en-US" dirty="0"/>
          </a:p>
          <a:p>
            <a:r>
              <a:rPr lang="en-US" dirty="0" smtClean="0"/>
              <a:t>World</a:t>
            </a:r>
          </a:p>
          <a:p>
            <a:endParaRPr lang="en-US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14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cxzbn</a:t>
                </a:r>
                <a:r>
                  <a:rPr lang="en-US" dirty="0" err="1" smtClean="0">
                    <a:latin typeface="drgedfhrstCooper Black"/>
                  </a:rPr>
                  <a:t>gddgfa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−3</m:t>
                    </m:r>
                  </m:oMath>
                </a14:m>
                <a:r>
                  <a:rPr lang="en-US" b="0" smtClean="0">
                    <a:latin typeface="drgedfhrstCooper Black"/>
                    <a:ea typeface="Cambria Math" panose="02040503050406030204" pitchFamily="18" charset="0"/>
                  </a:rPr>
                  <a:t/>
                </a:r>
                <a:br>
                  <a:rPr lang="en-US" b="0" smtClean="0">
                    <a:latin typeface="drgedfhrstCooper Black"/>
                    <a:ea typeface="Cambria Math" panose="02040503050406030204" pitchFamily="18" charset="0"/>
                  </a:rPr>
                </a:br>
                <a:r>
                  <a:rPr lang="en-US" b="0" smtClean="0">
                    <a:latin typeface="drgedfhrstCooper Black"/>
                    <a:ea typeface="Cambria Math" panose="02040503050406030204" pitchFamily="18" charset="0"/>
                  </a:rPr>
                  <a:t>u43n7k8oppknigu8fo0ph-t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4747" b="-19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5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 HERMANN</vt:lpstr>
      <vt:lpstr>Arial</vt:lpstr>
      <vt:lpstr>Bahnschrift SemiLight SemiConde</vt:lpstr>
      <vt:lpstr>Calibri</vt:lpstr>
      <vt:lpstr>Calibri Light</vt:lpstr>
      <vt:lpstr>Cambria Math</vt:lpstr>
      <vt:lpstr>drgedfhrstCooper Black</vt:lpstr>
      <vt:lpstr>Office Theme</vt:lpstr>
      <vt:lpstr>For all</vt:lpstr>
      <vt:lpstr>cxzbngddgfa4∞ -3 u43n7k8oppknigu8fo0ph-t</vt:lpstr>
    </vt:vector>
  </TitlesOfParts>
  <Company>Ryerson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all</dc:title>
  <dc:creator>Ben</dc:creator>
  <cp:lastModifiedBy>Ben</cp:lastModifiedBy>
  <cp:revision>1</cp:revision>
  <dcterms:created xsi:type="dcterms:W3CDTF">2021-11-29T00:06:32Z</dcterms:created>
  <dcterms:modified xsi:type="dcterms:W3CDTF">2021-11-29T00:09:27Z</dcterms:modified>
</cp:coreProperties>
</file>