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JLvqYNQ1mirNQ7YJAr+JuVyG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34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545107" y="304793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מסך ראשי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7781363" y="2043945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הרשמה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4545107" y="2088770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התחברות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568825" y="2043947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כניסה כאורח</a:t>
            </a:r>
            <a:endParaRPr/>
          </a:p>
        </p:txBody>
      </p:sp>
      <p:cxnSp>
        <p:nvCxnSpPr>
          <p:cNvPr id="88" name="Google Shape;88;p1"/>
          <p:cNvCxnSpPr>
            <a:stCxn id="85" idx="3"/>
            <a:endCxn id="84" idx="3"/>
          </p:cNvCxnSpPr>
          <p:nvPr/>
        </p:nvCxnSpPr>
        <p:spPr>
          <a:xfrm rot="10800000">
            <a:off x="6938539" y="779974"/>
            <a:ext cx="3236400" cy="1739100"/>
          </a:xfrm>
          <a:prstGeom prst="bentConnector3">
            <a:avLst>
              <a:gd name="adj1" fmla="val -706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>
            <a:stCxn id="84" idx="2"/>
            <a:endCxn id="87" idx="0"/>
          </p:cNvCxnSpPr>
          <p:nvPr/>
        </p:nvCxnSpPr>
        <p:spPr>
          <a:xfrm rot="5400000">
            <a:off x="3859245" y="161402"/>
            <a:ext cx="789000" cy="297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90;p1"/>
          <p:cNvCxnSpPr>
            <a:stCxn id="84" idx="2"/>
            <a:endCxn id="85" idx="0"/>
          </p:cNvCxnSpPr>
          <p:nvPr/>
        </p:nvCxnSpPr>
        <p:spPr>
          <a:xfrm rot="-5400000" flipH="1">
            <a:off x="6965595" y="31352"/>
            <a:ext cx="789000" cy="3236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4" idx="2"/>
            <a:endCxn id="86" idx="0"/>
          </p:cNvCxnSpPr>
          <p:nvPr/>
        </p:nvCxnSpPr>
        <p:spPr>
          <a:xfrm>
            <a:off x="5741895" y="1255052"/>
            <a:ext cx="0" cy="83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/>
          <p:nvPr/>
        </p:nvSpPr>
        <p:spPr>
          <a:xfrm>
            <a:off x="4536140" y="4043075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מפת החופים בישראל</a:t>
            </a:r>
            <a:endParaRPr/>
          </a:p>
        </p:txBody>
      </p:sp>
      <p:cxnSp>
        <p:nvCxnSpPr>
          <p:cNvPr id="93" name="Google Shape;93;p1"/>
          <p:cNvCxnSpPr>
            <a:stCxn id="87" idx="2"/>
            <a:endCxn id="92" idx="0"/>
          </p:cNvCxnSpPr>
          <p:nvPr/>
        </p:nvCxnSpPr>
        <p:spPr>
          <a:xfrm rot="-5400000" flipH="1">
            <a:off x="3724863" y="2034956"/>
            <a:ext cx="1048800" cy="296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94;p1"/>
          <p:cNvCxnSpPr>
            <a:stCxn id="85" idx="2"/>
            <a:endCxn id="92" idx="0"/>
          </p:cNvCxnSpPr>
          <p:nvPr/>
        </p:nvCxnSpPr>
        <p:spPr>
          <a:xfrm rot="5400000">
            <a:off x="6831201" y="1896054"/>
            <a:ext cx="1048800" cy="32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"/>
          <p:cNvCxnSpPr>
            <a:stCxn id="86" idx="2"/>
            <a:endCxn id="92" idx="0"/>
          </p:cNvCxnSpPr>
          <p:nvPr/>
        </p:nvCxnSpPr>
        <p:spPr>
          <a:xfrm flipH="1">
            <a:off x="5732895" y="3039029"/>
            <a:ext cx="9000" cy="100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" name="Google Shape;96;p1"/>
          <p:cNvSpPr/>
          <p:nvPr/>
        </p:nvSpPr>
        <p:spPr>
          <a:xfrm>
            <a:off x="4536139" y="5414679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חלונית מידע חוף</a:t>
            </a:r>
            <a:endParaRPr/>
          </a:p>
        </p:txBody>
      </p:sp>
      <p:cxnSp>
        <p:nvCxnSpPr>
          <p:cNvPr id="97" name="Google Shape;97;p1"/>
          <p:cNvCxnSpPr>
            <a:stCxn id="92" idx="2"/>
            <a:endCxn id="96" idx="0"/>
          </p:cNvCxnSpPr>
          <p:nvPr/>
        </p:nvCxnSpPr>
        <p:spPr>
          <a:xfrm>
            <a:off x="5732928" y="4993334"/>
            <a:ext cx="0" cy="42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4966448" y="376511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מסך ראשי 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966448" y="1649500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התחברות</a:t>
            </a:r>
            <a:endParaRPr/>
          </a:p>
        </p:txBody>
      </p:sp>
      <p:cxnSp>
        <p:nvCxnSpPr>
          <p:cNvPr id="104" name="Google Shape;104;p2"/>
          <p:cNvCxnSpPr>
            <a:stCxn id="102" idx="2"/>
            <a:endCxn id="103" idx="0"/>
          </p:cNvCxnSpPr>
          <p:nvPr/>
        </p:nvCxnSpPr>
        <p:spPr>
          <a:xfrm>
            <a:off x="6163236" y="1326770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2"/>
          <p:cNvSpPr/>
          <p:nvPr/>
        </p:nvSpPr>
        <p:spPr>
          <a:xfrm>
            <a:off x="4957483" y="2949381"/>
            <a:ext cx="2393576" cy="9502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בחירת חוף במפת החופים של ישראל</a:t>
            </a:r>
            <a:endParaRPr/>
          </a:p>
        </p:txBody>
      </p:sp>
      <p:cxnSp>
        <p:nvCxnSpPr>
          <p:cNvPr id="106" name="Google Shape;106;p2"/>
          <p:cNvCxnSpPr>
            <a:stCxn id="103" idx="2"/>
            <a:endCxn id="105" idx="0"/>
          </p:cNvCxnSpPr>
          <p:nvPr/>
        </p:nvCxnSpPr>
        <p:spPr>
          <a:xfrm flipH="1">
            <a:off x="6154236" y="2599759"/>
            <a:ext cx="9000" cy="34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2"/>
          <p:cNvSpPr/>
          <p:nvPr/>
        </p:nvSpPr>
        <p:spPr>
          <a:xfrm>
            <a:off x="8606119" y="3827933"/>
            <a:ext cx="2277035" cy="1506071"/>
          </a:xfrm>
          <a:prstGeom prst="diamond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האם מחובר</a:t>
            </a:r>
            <a:endParaRPr/>
          </a:p>
        </p:txBody>
      </p:sp>
      <p:cxnSp>
        <p:nvCxnSpPr>
          <p:cNvPr id="108" name="Google Shape;108;p2"/>
          <p:cNvCxnSpPr>
            <a:stCxn id="105" idx="3"/>
            <a:endCxn id="107" idx="0"/>
          </p:cNvCxnSpPr>
          <p:nvPr/>
        </p:nvCxnSpPr>
        <p:spPr>
          <a:xfrm>
            <a:off x="7351059" y="3424511"/>
            <a:ext cx="2393700" cy="403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>
            <a:stCxn id="107" idx="1"/>
            <a:endCxn id="110" idx="0"/>
          </p:cNvCxnSpPr>
          <p:nvPr/>
        </p:nvCxnSpPr>
        <p:spPr>
          <a:xfrm flipH="1">
            <a:off x="7938319" y="4580969"/>
            <a:ext cx="667800" cy="546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 txBox="1"/>
          <p:nvPr/>
        </p:nvSpPr>
        <p:spPr>
          <a:xfrm>
            <a:off x="8148918" y="4105835"/>
            <a:ext cx="537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כן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0569388" y="4114801"/>
            <a:ext cx="537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</a:t>
            </a:r>
            <a:endParaRPr/>
          </a:p>
        </p:txBody>
      </p:sp>
      <p:cxnSp>
        <p:nvCxnSpPr>
          <p:cNvPr id="113" name="Google Shape;113;p2"/>
          <p:cNvCxnSpPr>
            <a:stCxn id="107" idx="3"/>
          </p:cNvCxnSpPr>
          <p:nvPr/>
        </p:nvCxnSpPr>
        <p:spPr>
          <a:xfrm rot="10800000">
            <a:off x="7297254" y="3236368"/>
            <a:ext cx="3585900" cy="1344600"/>
          </a:xfrm>
          <a:prstGeom prst="bentConnector3">
            <a:avLst>
              <a:gd name="adj1" fmla="val -637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2"/>
          <p:cNvSpPr/>
          <p:nvPr/>
        </p:nvSpPr>
        <p:spPr>
          <a:xfrm>
            <a:off x="1541930" y="2456328"/>
            <a:ext cx="2393576" cy="19542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הצגת בחלונית צילום + פרטים מעודכנים על החוף</a:t>
            </a:r>
            <a:endParaRPr/>
          </a:p>
        </p:txBody>
      </p:sp>
      <p:cxnSp>
        <p:nvCxnSpPr>
          <p:cNvPr id="115" name="Google Shape;115;p2"/>
          <p:cNvCxnSpPr>
            <a:stCxn id="105" idx="1"/>
            <a:endCxn id="114" idx="3"/>
          </p:cNvCxnSpPr>
          <p:nvPr/>
        </p:nvCxnSpPr>
        <p:spPr>
          <a:xfrm flipH="1">
            <a:off x="3935383" y="3424511"/>
            <a:ext cx="1022100" cy="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2"/>
          <p:cNvSpPr/>
          <p:nvPr/>
        </p:nvSpPr>
        <p:spPr>
          <a:xfrm>
            <a:off x="5414683" y="5235391"/>
            <a:ext cx="1093694" cy="7888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חוף נכנס לרשימת מועדפים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7117979" y="5127811"/>
            <a:ext cx="1640540" cy="995086"/>
          </a:xfrm>
          <a:prstGeom prst="diamond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האם מחובר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866965" y="5118847"/>
            <a:ext cx="537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כן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8606117" y="5100919"/>
            <a:ext cx="537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</a:t>
            </a:r>
            <a:endParaRPr/>
          </a:p>
        </p:txBody>
      </p:sp>
      <p:cxnSp>
        <p:nvCxnSpPr>
          <p:cNvPr id="119" name="Google Shape;119;p2"/>
          <p:cNvCxnSpPr>
            <a:stCxn id="110" idx="1"/>
            <a:endCxn id="116" idx="3"/>
          </p:cNvCxnSpPr>
          <p:nvPr/>
        </p:nvCxnSpPr>
        <p:spPr>
          <a:xfrm flipH="1">
            <a:off x="6508379" y="5625354"/>
            <a:ext cx="609600" cy="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2"/>
          <p:cNvCxnSpPr>
            <a:stCxn id="110" idx="3"/>
          </p:cNvCxnSpPr>
          <p:nvPr/>
        </p:nvCxnSpPr>
        <p:spPr>
          <a:xfrm rot="10800000" flipH="1">
            <a:off x="8758519" y="3236154"/>
            <a:ext cx="2357700" cy="23892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828799" y="247426"/>
            <a:ext cx="8597153" cy="6257365"/>
          </a:xfrm>
          <a:prstGeom prst="roundRect">
            <a:avLst>
              <a:gd name="adj" fmla="val 16667"/>
            </a:avLst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145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644588" y="493059"/>
            <a:ext cx="458992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חוף פלמחים</a:t>
            </a:r>
            <a:endParaRPr sz="3200" b="1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2347072" y="1325096"/>
            <a:ext cx="76200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עיר: ראשון לציון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ים: פלמחים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מציל: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מוכרז: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גובה גלים: 1מ'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עוצמה וכיוון הרוח: ד. מערבית 20 קמ"ש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טמפ' המים: 19</a:t>
            </a:r>
            <a:r>
              <a:rPr lang="iw-IL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℃</a:t>
            </a: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חנייה: בחינם רק לתושבי העיר, PANGO + CellPark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ספורט ימי: </a:t>
            </a:r>
            <a:endParaRPr dirty="0"/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w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ספורט חופי: כדורעף חופים, פוצ'יוולי, דשא סינטטי</a:t>
            </a:r>
            <a:endParaRPr lang="he-IL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e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דירוג:</a:t>
            </a: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e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דייג:</a:t>
            </a:r>
          </a:p>
          <a:p>
            <a:pPr marL="285750" marR="0" lvl="0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e-I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הערות:</a:t>
            </a:r>
            <a:endParaRPr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2621" y="1981199"/>
            <a:ext cx="224887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046" y="2266949"/>
            <a:ext cx="224887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4 5 Stars Images – Browse 17,871 Stock Photos, Vectors, and Video | Adobe  Stoc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2385" y="4051935"/>
            <a:ext cx="1454260" cy="36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32470" y="358902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524001" y="1335742"/>
            <a:ext cx="42403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שידור חי מהחוף: https://beachcam.co.il/marina.html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9199" y="2385060"/>
            <a:ext cx="3101441" cy="174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6;p3">
            <a:extLst>
              <a:ext uri="{FF2B5EF4-FFF2-40B4-BE49-F238E27FC236}">
                <a16:creationId xmlns:a16="http://schemas.microsoft.com/office/drawing/2014/main" id="{67EE14BB-C4A8-A9F7-D6CB-549F1CEC54D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1590" y="4427220"/>
            <a:ext cx="2476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608989" y="1743769"/>
            <a:ext cx="1905692" cy="5563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בחירת חוף</a:t>
            </a:r>
            <a:endParaRPr dirty="0"/>
          </a:p>
        </p:txBody>
      </p:sp>
      <p:cxnSp>
        <p:nvCxnSpPr>
          <p:cNvPr id="106" name="Google Shape;106;p2"/>
          <p:cNvCxnSpPr>
            <a:cxnSpLocks/>
            <a:stCxn id="114" idx="3"/>
            <a:endCxn id="103" idx="1"/>
          </p:cNvCxnSpPr>
          <p:nvPr/>
        </p:nvCxnSpPr>
        <p:spPr>
          <a:xfrm flipV="1">
            <a:off x="2318993" y="2021955"/>
            <a:ext cx="1289996" cy="7131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2"/>
          <p:cNvSpPr/>
          <p:nvPr/>
        </p:nvSpPr>
        <p:spPr>
          <a:xfrm>
            <a:off x="650448" y="2340582"/>
            <a:ext cx="1668545" cy="78911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מפת חופי ישראל</a:t>
            </a:r>
            <a:endParaRPr dirty="0"/>
          </a:p>
        </p:txBody>
      </p:sp>
      <p:cxnSp>
        <p:nvCxnSpPr>
          <p:cNvPr id="115" name="Google Shape;115;p2"/>
          <p:cNvCxnSpPr>
            <a:cxnSpLocks/>
            <a:stCxn id="114" idx="3"/>
            <a:endCxn id="4" idx="1"/>
          </p:cNvCxnSpPr>
          <p:nvPr/>
        </p:nvCxnSpPr>
        <p:spPr>
          <a:xfrm>
            <a:off x="2318993" y="2735141"/>
            <a:ext cx="1385833" cy="5947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F0786645-C571-E177-A692-9DA33DD04475}"/>
              </a:ext>
            </a:extLst>
          </p:cNvPr>
          <p:cNvSpPr/>
          <p:nvPr/>
        </p:nvSpPr>
        <p:spPr>
          <a:xfrm>
            <a:off x="3704826" y="3016577"/>
            <a:ext cx="1781574" cy="6266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רשימת מועדפים</a:t>
            </a:r>
            <a:endParaRPr dirty="0"/>
          </a:p>
        </p:txBody>
      </p:sp>
      <p:cxnSp>
        <p:nvCxnSpPr>
          <p:cNvPr id="18" name="Google Shape;115;p2">
            <a:extLst>
              <a:ext uri="{FF2B5EF4-FFF2-40B4-BE49-F238E27FC236}">
                <a16:creationId xmlns:a16="http://schemas.microsoft.com/office/drawing/2014/main" id="{084B9AB4-A953-303B-409F-2E973D4E746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486400" y="2677212"/>
            <a:ext cx="1717342" cy="6526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103;p2">
            <a:extLst>
              <a:ext uri="{FF2B5EF4-FFF2-40B4-BE49-F238E27FC236}">
                <a16:creationId xmlns:a16="http://schemas.microsoft.com/office/drawing/2014/main" id="{B09ADCD2-E415-CF0F-0AA8-E4B2DBFA45B9}"/>
              </a:ext>
            </a:extLst>
          </p:cNvPr>
          <p:cNvSpPr/>
          <p:nvPr/>
        </p:nvSpPr>
        <p:spPr>
          <a:xfrm>
            <a:off x="7203742" y="2370289"/>
            <a:ext cx="1478345" cy="61384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מסך "חוף"</a:t>
            </a:r>
            <a:endParaRPr dirty="0"/>
          </a:p>
        </p:txBody>
      </p:sp>
      <p:cxnSp>
        <p:nvCxnSpPr>
          <p:cNvPr id="23" name="Google Shape;106;p2">
            <a:extLst>
              <a:ext uri="{FF2B5EF4-FFF2-40B4-BE49-F238E27FC236}">
                <a16:creationId xmlns:a16="http://schemas.microsoft.com/office/drawing/2014/main" id="{F376BB6E-CEB4-5855-9CD5-12A0CEF0EFD0}"/>
              </a:ext>
            </a:extLst>
          </p:cNvPr>
          <p:cNvCxnSpPr>
            <a:cxnSpLocks/>
            <a:stCxn id="103" idx="3"/>
            <a:endCxn id="19" idx="1"/>
          </p:cNvCxnSpPr>
          <p:nvPr/>
        </p:nvCxnSpPr>
        <p:spPr>
          <a:xfrm>
            <a:off x="5514681" y="2021955"/>
            <a:ext cx="1689061" cy="6552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115;p2">
            <a:extLst>
              <a:ext uri="{FF2B5EF4-FFF2-40B4-BE49-F238E27FC236}">
                <a16:creationId xmlns:a16="http://schemas.microsoft.com/office/drawing/2014/main" id="{21E2EFE1-A79F-3F88-7842-E7AE8B61D2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682087" y="2677212"/>
            <a:ext cx="47134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103;p2">
            <a:extLst>
              <a:ext uri="{FF2B5EF4-FFF2-40B4-BE49-F238E27FC236}">
                <a16:creationId xmlns:a16="http://schemas.microsoft.com/office/drawing/2014/main" id="{D508CD76-11D1-F076-86C4-EDC0FA3C50CD}"/>
              </a:ext>
            </a:extLst>
          </p:cNvPr>
          <p:cNvSpPr/>
          <p:nvPr/>
        </p:nvSpPr>
        <p:spPr>
          <a:xfrm>
            <a:off x="9169230" y="2224727"/>
            <a:ext cx="2340897" cy="8039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הוספה/הסרה ממועדפים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0059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מסך רחב</PresentationFormat>
  <Paragraphs>37</Paragraphs>
  <Slides>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Arial</vt:lpstr>
      <vt:lpstr>Calibri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Lior Silman</dc:creator>
  <cp:lastModifiedBy>Lior Silman</cp:lastModifiedBy>
  <cp:revision>1</cp:revision>
  <dcterms:created xsi:type="dcterms:W3CDTF">2023-03-12T17:42:32Z</dcterms:created>
  <dcterms:modified xsi:type="dcterms:W3CDTF">2023-03-26T17:13:11Z</dcterms:modified>
</cp:coreProperties>
</file>