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25199975" cy="35999738"/>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FA5"/>
    <a:srgbClr val="009999"/>
    <a:srgbClr val="00B8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84" autoAdjust="0"/>
    <p:restoredTop sz="94660"/>
  </p:normalViewPr>
  <p:slideViewPr>
    <p:cSldViewPr snapToGrid="0">
      <p:cViewPr>
        <p:scale>
          <a:sx n="33" d="100"/>
          <a:sy n="33" d="100"/>
        </p:scale>
        <p:origin x="739" y="-18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4145280" y="0"/>
            <a:ext cx="3169920" cy="481727"/>
          </a:xfrm>
          <a:prstGeom prst="rect">
            <a:avLst/>
          </a:prstGeom>
        </p:spPr>
        <p:txBody>
          <a:bodyPr vert="horz" lIns="96661" tIns="48331" rIns="96661" bIns="48331" rtlCol="1"/>
          <a:lstStyle>
            <a:lvl1pPr algn="r">
              <a:defRPr sz="1300"/>
            </a:lvl1pPr>
          </a:lstStyle>
          <a:p>
            <a:endParaRPr lang="he-IL"/>
          </a:p>
        </p:txBody>
      </p:sp>
      <p:sp>
        <p:nvSpPr>
          <p:cNvPr id="3" name="מציין מיקום של תאריך 2"/>
          <p:cNvSpPr>
            <a:spLocks noGrp="1"/>
          </p:cNvSpPr>
          <p:nvPr>
            <p:ph type="dt" idx="1"/>
          </p:nvPr>
        </p:nvSpPr>
        <p:spPr>
          <a:xfrm>
            <a:off x="1694" y="0"/>
            <a:ext cx="3169920" cy="481727"/>
          </a:xfrm>
          <a:prstGeom prst="rect">
            <a:avLst/>
          </a:prstGeom>
        </p:spPr>
        <p:txBody>
          <a:bodyPr vert="horz" lIns="96661" tIns="48331" rIns="96661" bIns="48331" rtlCol="1"/>
          <a:lstStyle>
            <a:lvl1pPr algn="l">
              <a:defRPr sz="1300"/>
            </a:lvl1pPr>
          </a:lstStyle>
          <a:p>
            <a:fld id="{CDE31EF2-8CC2-4340-955C-67A05560CF5E}" type="datetimeFigureOut">
              <a:rPr lang="he-IL" smtClean="0"/>
              <a:t>ח'/תמוז/תשפ"ג</a:t>
            </a:fld>
            <a:endParaRPr lang="he-IL"/>
          </a:p>
        </p:txBody>
      </p:sp>
      <p:sp>
        <p:nvSpPr>
          <p:cNvPr id="4" name="מציין מיקום של תמונת שקופית 3"/>
          <p:cNvSpPr>
            <a:spLocks noGrp="1" noRot="1" noChangeAspect="1"/>
          </p:cNvSpPr>
          <p:nvPr>
            <p:ph type="sldImg" idx="2"/>
          </p:nvPr>
        </p:nvSpPr>
        <p:spPr>
          <a:xfrm>
            <a:off x="2524125" y="1200150"/>
            <a:ext cx="2266950" cy="3240088"/>
          </a:xfrm>
          <a:prstGeom prst="rect">
            <a:avLst/>
          </a:prstGeom>
          <a:noFill/>
          <a:ln w="12700">
            <a:solidFill>
              <a:prstClr val="black"/>
            </a:solidFill>
          </a:ln>
        </p:spPr>
        <p:txBody>
          <a:bodyPr vert="horz" lIns="96661" tIns="48331" rIns="96661" bIns="48331" rtlCol="1" anchor="ctr"/>
          <a:lstStyle/>
          <a:p>
            <a:endParaRPr lang="he-IL"/>
          </a:p>
        </p:txBody>
      </p:sp>
      <p:sp>
        <p:nvSpPr>
          <p:cNvPr id="5" name="מציין מיקום של הערות 4"/>
          <p:cNvSpPr>
            <a:spLocks noGrp="1"/>
          </p:cNvSpPr>
          <p:nvPr>
            <p:ph type="body" sz="quarter" idx="3"/>
          </p:nvPr>
        </p:nvSpPr>
        <p:spPr>
          <a:xfrm>
            <a:off x="731520" y="4620577"/>
            <a:ext cx="5852160" cy="3780473"/>
          </a:xfrm>
          <a:prstGeom prst="rect">
            <a:avLst/>
          </a:prstGeom>
        </p:spPr>
        <p:txBody>
          <a:bodyPr vert="horz" lIns="96661" tIns="48331" rIns="96661" bIns="48331"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4145280" y="9119474"/>
            <a:ext cx="3169920" cy="481726"/>
          </a:xfrm>
          <a:prstGeom prst="rect">
            <a:avLst/>
          </a:prstGeom>
        </p:spPr>
        <p:txBody>
          <a:bodyPr vert="horz" lIns="96661" tIns="48331" rIns="96661" bIns="48331" rtlCol="1" anchor="b"/>
          <a:lstStyle>
            <a:lvl1pPr algn="r">
              <a:defRPr sz="1300"/>
            </a:lvl1pPr>
          </a:lstStyle>
          <a:p>
            <a:endParaRPr lang="he-IL"/>
          </a:p>
        </p:txBody>
      </p:sp>
      <p:sp>
        <p:nvSpPr>
          <p:cNvPr id="7" name="מציין מיקום של מספר שקופית 6"/>
          <p:cNvSpPr>
            <a:spLocks noGrp="1"/>
          </p:cNvSpPr>
          <p:nvPr>
            <p:ph type="sldNum" sz="quarter" idx="5"/>
          </p:nvPr>
        </p:nvSpPr>
        <p:spPr>
          <a:xfrm>
            <a:off x="1694" y="9119474"/>
            <a:ext cx="3169920" cy="481726"/>
          </a:xfrm>
          <a:prstGeom prst="rect">
            <a:avLst/>
          </a:prstGeom>
        </p:spPr>
        <p:txBody>
          <a:bodyPr vert="horz" lIns="96661" tIns="48331" rIns="96661" bIns="48331" rtlCol="1" anchor="b"/>
          <a:lstStyle>
            <a:lvl1pPr algn="l">
              <a:defRPr sz="1300"/>
            </a:lvl1pPr>
          </a:lstStyle>
          <a:p>
            <a:fld id="{F55F2961-7F59-4C53-A9FE-B69A86AAA96E}" type="slidenum">
              <a:rPr lang="he-IL" smtClean="0"/>
              <a:t>‹#›</a:t>
            </a:fld>
            <a:endParaRPr lang="he-IL"/>
          </a:p>
        </p:txBody>
      </p:sp>
    </p:spTree>
    <p:extLst>
      <p:ext uri="{BB962C8B-B14F-4D97-AF65-F5344CB8AC3E}">
        <p14:creationId xmlns:p14="http://schemas.microsoft.com/office/powerpoint/2010/main" val="1996217628"/>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89998" y="5891626"/>
            <a:ext cx="21419979" cy="12533242"/>
          </a:xfrm>
        </p:spPr>
        <p:txBody>
          <a:bodyPr anchor="b"/>
          <a:lstStyle>
            <a:lvl1pPr algn="ctr">
              <a:defRPr sz="16535"/>
            </a:lvl1pPr>
          </a:lstStyle>
          <a:p>
            <a:r>
              <a:rPr lang="en-US"/>
              <a:t>Click to edit Master title style</a:t>
            </a:r>
            <a:endParaRPr lang="en-US" dirty="0"/>
          </a:p>
        </p:txBody>
      </p:sp>
      <p:sp>
        <p:nvSpPr>
          <p:cNvPr id="3" name="Subtitle 2"/>
          <p:cNvSpPr>
            <a:spLocks noGrp="1"/>
          </p:cNvSpPr>
          <p:nvPr>
            <p:ph type="subTitle" idx="1"/>
          </p:nvPr>
        </p:nvSpPr>
        <p:spPr>
          <a:xfrm>
            <a:off x="3149997" y="18908198"/>
            <a:ext cx="18899981" cy="8691601"/>
          </a:xfrm>
        </p:spPr>
        <p:txBody>
          <a:bodyPr/>
          <a:lstStyle>
            <a:lvl1pPr marL="0" indent="0" algn="ctr">
              <a:buNone/>
              <a:defRPr sz="6614"/>
            </a:lvl1pPr>
            <a:lvl2pPr marL="1259997" indent="0" algn="ctr">
              <a:buNone/>
              <a:defRPr sz="5512"/>
            </a:lvl2pPr>
            <a:lvl3pPr marL="2519995" indent="0" algn="ctr">
              <a:buNone/>
              <a:defRPr sz="4961"/>
            </a:lvl3pPr>
            <a:lvl4pPr marL="3779992" indent="0" algn="ctr">
              <a:buNone/>
              <a:defRPr sz="4409"/>
            </a:lvl4pPr>
            <a:lvl5pPr marL="5039990" indent="0" algn="ctr">
              <a:buNone/>
              <a:defRPr sz="4409"/>
            </a:lvl5pPr>
            <a:lvl6pPr marL="6299987" indent="0" algn="ctr">
              <a:buNone/>
              <a:defRPr sz="4409"/>
            </a:lvl6pPr>
            <a:lvl7pPr marL="7559985" indent="0" algn="ctr">
              <a:buNone/>
              <a:defRPr sz="4409"/>
            </a:lvl7pPr>
            <a:lvl8pPr marL="8819982" indent="0" algn="ctr">
              <a:buNone/>
              <a:defRPr sz="4409"/>
            </a:lvl8pPr>
            <a:lvl9pPr marL="10079980" indent="0" algn="ctr">
              <a:buNone/>
              <a:defRPr sz="440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F86DA2-6F35-4111-ACB3-E2300C0C7C15}" type="datetimeFigureOut">
              <a:rPr lang="en-GB" smtClean="0"/>
              <a:t>27/06/2023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4070802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86DA2-6F35-4111-ACB3-E2300C0C7C15}" type="datetimeFigureOut">
              <a:rPr lang="en-GB" smtClean="0"/>
              <a:t>27/06/2023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840168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033733" y="1916653"/>
            <a:ext cx="5433745" cy="3050811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732500" y="1916653"/>
            <a:ext cx="15986234" cy="3050811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86DA2-6F35-4111-ACB3-E2300C0C7C15}" type="datetimeFigureOut">
              <a:rPr lang="en-GB" smtClean="0"/>
              <a:t>27/06/2023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950892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86DA2-6F35-4111-ACB3-E2300C0C7C15}" type="datetimeFigureOut">
              <a:rPr lang="en-GB" smtClean="0"/>
              <a:t>27/06/2023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3712672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19375" y="8974945"/>
            <a:ext cx="21734978" cy="14974888"/>
          </a:xfrm>
        </p:spPr>
        <p:txBody>
          <a:bodyPr anchor="b"/>
          <a:lstStyle>
            <a:lvl1pPr>
              <a:defRPr sz="16535"/>
            </a:lvl1pPr>
          </a:lstStyle>
          <a:p>
            <a:r>
              <a:rPr lang="en-US"/>
              <a:t>Click to edit Master title style</a:t>
            </a:r>
            <a:endParaRPr lang="en-US" dirty="0"/>
          </a:p>
        </p:txBody>
      </p:sp>
      <p:sp>
        <p:nvSpPr>
          <p:cNvPr id="3" name="Text Placeholder 2"/>
          <p:cNvSpPr>
            <a:spLocks noGrp="1"/>
          </p:cNvSpPr>
          <p:nvPr>
            <p:ph type="body" idx="1"/>
          </p:nvPr>
        </p:nvSpPr>
        <p:spPr>
          <a:xfrm>
            <a:off x="1719375" y="24091502"/>
            <a:ext cx="21734978" cy="7874940"/>
          </a:xfrm>
        </p:spPr>
        <p:txBody>
          <a:bodyPr/>
          <a:lstStyle>
            <a:lvl1pPr marL="0" indent="0">
              <a:buNone/>
              <a:defRPr sz="6614">
                <a:solidFill>
                  <a:schemeClr val="tx1"/>
                </a:solidFill>
              </a:defRPr>
            </a:lvl1pPr>
            <a:lvl2pPr marL="1259997" indent="0">
              <a:buNone/>
              <a:defRPr sz="5512">
                <a:solidFill>
                  <a:schemeClr val="tx1">
                    <a:tint val="75000"/>
                  </a:schemeClr>
                </a:solidFill>
              </a:defRPr>
            </a:lvl2pPr>
            <a:lvl3pPr marL="2519995" indent="0">
              <a:buNone/>
              <a:defRPr sz="4961">
                <a:solidFill>
                  <a:schemeClr val="tx1">
                    <a:tint val="75000"/>
                  </a:schemeClr>
                </a:solidFill>
              </a:defRPr>
            </a:lvl3pPr>
            <a:lvl4pPr marL="3779992" indent="0">
              <a:buNone/>
              <a:defRPr sz="4409">
                <a:solidFill>
                  <a:schemeClr val="tx1">
                    <a:tint val="75000"/>
                  </a:schemeClr>
                </a:solidFill>
              </a:defRPr>
            </a:lvl4pPr>
            <a:lvl5pPr marL="5039990" indent="0">
              <a:buNone/>
              <a:defRPr sz="4409">
                <a:solidFill>
                  <a:schemeClr val="tx1">
                    <a:tint val="75000"/>
                  </a:schemeClr>
                </a:solidFill>
              </a:defRPr>
            </a:lvl5pPr>
            <a:lvl6pPr marL="6299987" indent="0">
              <a:buNone/>
              <a:defRPr sz="4409">
                <a:solidFill>
                  <a:schemeClr val="tx1">
                    <a:tint val="75000"/>
                  </a:schemeClr>
                </a:solidFill>
              </a:defRPr>
            </a:lvl6pPr>
            <a:lvl7pPr marL="7559985" indent="0">
              <a:buNone/>
              <a:defRPr sz="4409">
                <a:solidFill>
                  <a:schemeClr val="tx1">
                    <a:tint val="75000"/>
                  </a:schemeClr>
                </a:solidFill>
              </a:defRPr>
            </a:lvl7pPr>
            <a:lvl8pPr marL="8819982" indent="0">
              <a:buNone/>
              <a:defRPr sz="4409">
                <a:solidFill>
                  <a:schemeClr val="tx1">
                    <a:tint val="75000"/>
                  </a:schemeClr>
                </a:solidFill>
              </a:defRPr>
            </a:lvl8pPr>
            <a:lvl9pPr marL="10079980" indent="0">
              <a:buNone/>
              <a:defRPr sz="4409">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F86DA2-6F35-4111-ACB3-E2300C0C7C15}" type="datetimeFigureOut">
              <a:rPr lang="en-GB" smtClean="0"/>
              <a:t>27/06/2023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286409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732498" y="9583264"/>
            <a:ext cx="10709989" cy="228415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757488" y="9583264"/>
            <a:ext cx="10709989" cy="228415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F86DA2-6F35-4111-ACB3-E2300C0C7C15}" type="datetimeFigureOut">
              <a:rPr lang="en-GB" smtClean="0"/>
              <a:t>27/06/2023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1963884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35781" y="1916661"/>
            <a:ext cx="21734978" cy="695828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735783" y="8824938"/>
            <a:ext cx="10660769" cy="4324966"/>
          </a:xfrm>
        </p:spPr>
        <p:txBody>
          <a:bodyPr anchor="b"/>
          <a:lstStyle>
            <a:lvl1pPr marL="0" indent="0">
              <a:buNone/>
              <a:defRPr sz="6614" b="1"/>
            </a:lvl1pPr>
            <a:lvl2pPr marL="1259997" indent="0">
              <a:buNone/>
              <a:defRPr sz="5512" b="1"/>
            </a:lvl2pPr>
            <a:lvl3pPr marL="2519995" indent="0">
              <a:buNone/>
              <a:defRPr sz="4961" b="1"/>
            </a:lvl3pPr>
            <a:lvl4pPr marL="3779992" indent="0">
              <a:buNone/>
              <a:defRPr sz="4409" b="1"/>
            </a:lvl4pPr>
            <a:lvl5pPr marL="5039990" indent="0">
              <a:buNone/>
              <a:defRPr sz="4409" b="1"/>
            </a:lvl5pPr>
            <a:lvl6pPr marL="6299987" indent="0">
              <a:buNone/>
              <a:defRPr sz="4409" b="1"/>
            </a:lvl6pPr>
            <a:lvl7pPr marL="7559985" indent="0">
              <a:buNone/>
              <a:defRPr sz="4409" b="1"/>
            </a:lvl7pPr>
            <a:lvl8pPr marL="8819982" indent="0">
              <a:buNone/>
              <a:defRPr sz="4409" b="1"/>
            </a:lvl8pPr>
            <a:lvl9pPr marL="10079980" indent="0">
              <a:buNone/>
              <a:defRPr sz="4409" b="1"/>
            </a:lvl9pPr>
          </a:lstStyle>
          <a:p>
            <a:pPr lvl="0"/>
            <a:r>
              <a:rPr lang="en-US"/>
              <a:t>Edit Master text styles</a:t>
            </a:r>
          </a:p>
        </p:txBody>
      </p:sp>
      <p:sp>
        <p:nvSpPr>
          <p:cNvPr id="4" name="Content Placeholder 3"/>
          <p:cNvSpPr>
            <a:spLocks noGrp="1"/>
          </p:cNvSpPr>
          <p:nvPr>
            <p:ph sz="half" idx="2"/>
          </p:nvPr>
        </p:nvSpPr>
        <p:spPr>
          <a:xfrm>
            <a:off x="1735783" y="13149904"/>
            <a:ext cx="10660769" cy="193415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757489" y="8824938"/>
            <a:ext cx="10713272" cy="4324966"/>
          </a:xfrm>
        </p:spPr>
        <p:txBody>
          <a:bodyPr anchor="b"/>
          <a:lstStyle>
            <a:lvl1pPr marL="0" indent="0">
              <a:buNone/>
              <a:defRPr sz="6614" b="1"/>
            </a:lvl1pPr>
            <a:lvl2pPr marL="1259997" indent="0">
              <a:buNone/>
              <a:defRPr sz="5512" b="1"/>
            </a:lvl2pPr>
            <a:lvl3pPr marL="2519995" indent="0">
              <a:buNone/>
              <a:defRPr sz="4961" b="1"/>
            </a:lvl3pPr>
            <a:lvl4pPr marL="3779992" indent="0">
              <a:buNone/>
              <a:defRPr sz="4409" b="1"/>
            </a:lvl4pPr>
            <a:lvl5pPr marL="5039990" indent="0">
              <a:buNone/>
              <a:defRPr sz="4409" b="1"/>
            </a:lvl5pPr>
            <a:lvl6pPr marL="6299987" indent="0">
              <a:buNone/>
              <a:defRPr sz="4409" b="1"/>
            </a:lvl6pPr>
            <a:lvl7pPr marL="7559985" indent="0">
              <a:buNone/>
              <a:defRPr sz="4409" b="1"/>
            </a:lvl7pPr>
            <a:lvl8pPr marL="8819982" indent="0">
              <a:buNone/>
              <a:defRPr sz="4409" b="1"/>
            </a:lvl8pPr>
            <a:lvl9pPr marL="10079980" indent="0">
              <a:buNone/>
              <a:defRPr sz="4409" b="1"/>
            </a:lvl9pPr>
          </a:lstStyle>
          <a:p>
            <a:pPr lvl="0"/>
            <a:r>
              <a:rPr lang="en-US"/>
              <a:t>Edit Master text styles</a:t>
            </a:r>
          </a:p>
        </p:txBody>
      </p:sp>
      <p:sp>
        <p:nvSpPr>
          <p:cNvPr id="6" name="Content Placeholder 5"/>
          <p:cNvSpPr>
            <a:spLocks noGrp="1"/>
          </p:cNvSpPr>
          <p:nvPr>
            <p:ph sz="quarter" idx="4"/>
          </p:nvPr>
        </p:nvSpPr>
        <p:spPr>
          <a:xfrm>
            <a:off x="12757489" y="13149904"/>
            <a:ext cx="10713272" cy="193415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F86DA2-6F35-4111-ACB3-E2300C0C7C15}" type="datetimeFigureOut">
              <a:rPr lang="en-GB" smtClean="0"/>
              <a:t>27/06/2023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3559586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F86DA2-6F35-4111-ACB3-E2300C0C7C15}" type="datetimeFigureOut">
              <a:rPr lang="en-GB" smtClean="0"/>
              <a:t>27/06/2023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1572518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F86DA2-6F35-4111-ACB3-E2300C0C7C15}" type="datetimeFigureOut">
              <a:rPr lang="en-GB" smtClean="0"/>
              <a:t>27/06/2023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2340265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5780" y="2399982"/>
            <a:ext cx="8127648" cy="8399939"/>
          </a:xfrm>
        </p:spPr>
        <p:txBody>
          <a:bodyPr anchor="b"/>
          <a:lstStyle>
            <a:lvl1pPr>
              <a:defRPr sz="8819"/>
            </a:lvl1pPr>
          </a:lstStyle>
          <a:p>
            <a:r>
              <a:rPr lang="en-US"/>
              <a:t>Click to edit Master title style</a:t>
            </a:r>
            <a:endParaRPr lang="en-US" dirty="0"/>
          </a:p>
        </p:txBody>
      </p:sp>
      <p:sp>
        <p:nvSpPr>
          <p:cNvPr id="3" name="Content Placeholder 2"/>
          <p:cNvSpPr>
            <a:spLocks noGrp="1"/>
          </p:cNvSpPr>
          <p:nvPr>
            <p:ph idx="1"/>
          </p:nvPr>
        </p:nvSpPr>
        <p:spPr>
          <a:xfrm>
            <a:off x="10713272" y="5183304"/>
            <a:ext cx="12757487" cy="25583147"/>
          </a:xfrm>
        </p:spPr>
        <p:txBody>
          <a:bodyPr/>
          <a:lstStyle>
            <a:lvl1pPr>
              <a:defRPr sz="8819"/>
            </a:lvl1pPr>
            <a:lvl2pPr>
              <a:defRPr sz="7717"/>
            </a:lvl2pPr>
            <a:lvl3pPr>
              <a:defRPr sz="6614"/>
            </a:lvl3pPr>
            <a:lvl4pPr>
              <a:defRPr sz="5512"/>
            </a:lvl4pPr>
            <a:lvl5pPr>
              <a:defRPr sz="5512"/>
            </a:lvl5pPr>
            <a:lvl6pPr>
              <a:defRPr sz="5512"/>
            </a:lvl6pPr>
            <a:lvl7pPr>
              <a:defRPr sz="5512"/>
            </a:lvl7pPr>
            <a:lvl8pPr>
              <a:defRPr sz="5512"/>
            </a:lvl8pPr>
            <a:lvl9pPr>
              <a:defRPr sz="5512"/>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35780" y="10799922"/>
            <a:ext cx="8127648" cy="20008190"/>
          </a:xfrm>
        </p:spPr>
        <p:txBody>
          <a:bodyPr/>
          <a:lstStyle>
            <a:lvl1pPr marL="0" indent="0">
              <a:buNone/>
              <a:defRPr sz="4409"/>
            </a:lvl1pPr>
            <a:lvl2pPr marL="1259997" indent="0">
              <a:buNone/>
              <a:defRPr sz="3858"/>
            </a:lvl2pPr>
            <a:lvl3pPr marL="2519995" indent="0">
              <a:buNone/>
              <a:defRPr sz="3307"/>
            </a:lvl3pPr>
            <a:lvl4pPr marL="3779992" indent="0">
              <a:buNone/>
              <a:defRPr sz="2756"/>
            </a:lvl4pPr>
            <a:lvl5pPr marL="5039990" indent="0">
              <a:buNone/>
              <a:defRPr sz="2756"/>
            </a:lvl5pPr>
            <a:lvl6pPr marL="6299987" indent="0">
              <a:buNone/>
              <a:defRPr sz="2756"/>
            </a:lvl6pPr>
            <a:lvl7pPr marL="7559985" indent="0">
              <a:buNone/>
              <a:defRPr sz="2756"/>
            </a:lvl7pPr>
            <a:lvl8pPr marL="8819982" indent="0">
              <a:buNone/>
              <a:defRPr sz="2756"/>
            </a:lvl8pPr>
            <a:lvl9pPr marL="10079980" indent="0">
              <a:buNone/>
              <a:defRPr sz="2756"/>
            </a:lvl9pPr>
          </a:lstStyle>
          <a:p>
            <a:pPr lvl="0"/>
            <a:r>
              <a:rPr lang="en-US"/>
              <a:t>Edit Master text styles</a:t>
            </a:r>
          </a:p>
        </p:txBody>
      </p:sp>
      <p:sp>
        <p:nvSpPr>
          <p:cNvPr id="5" name="Date Placeholder 4"/>
          <p:cNvSpPr>
            <a:spLocks noGrp="1"/>
          </p:cNvSpPr>
          <p:nvPr>
            <p:ph type="dt" sz="half" idx="10"/>
          </p:nvPr>
        </p:nvSpPr>
        <p:spPr/>
        <p:txBody>
          <a:bodyPr/>
          <a:lstStyle/>
          <a:p>
            <a:fld id="{96F86DA2-6F35-4111-ACB3-E2300C0C7C15}" type="datetimeFigureOut">
              <a:rPr lang="en-GB" smtClean="0"/>
              <a:t>27/06/2023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1841435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5780" y="2399982"/>
            <a:ext cx="8127648" cy="8399939"/>
          </a:xfrm>
        </p:spPr>
        <p:txBody>
          <a:bodyPr anchor="b"/>
          <a:lstStyle>
            <a:lvl1pPr>
              <a:defRPr sz="8819"/>
            </a:lvl1pPr>
          </a:lstStyle>
          <a:p>
            <a:r>
              <a:rPr lang="en-US"/>
              <a:t>Click to edit Master title style</a:t>
            </a:r>
            <a:endParaRPr lang="en-US" dirty="0"/>
          </a:p>
        </p:txBody>
      </p:sp>
      <p:sp>
        <p:nvSpPr>
          <p:cNvPr id="3" name="Picture Placeholder 2"/>
          <p:cNvSpPr>
            <a:spLocks noGrp="1" noChangeAspect="1"/>
          </p:cNvSpPr>
          <p:nvPr>
            <p:ph type="pic" idx="1"/>
          </p:nvPr>
        </p:nvSpPr>
        <p:spPr>
          <a:xfrm>
            <a:off x="10713272" y="5183304"/>
            <a:ext cx="12757487" cy="25583147"/>
          </a:xfrm>
        </p:spPr>
        <p:txBody>
          <a:bodyPr anchor="t"/>
          <a:lstStyle>
            <a:lvl1pPr marL="0" indent="0">
              <a:buNone/>
              <a:defRPr sz="8819"/>
            </a:lvl1pPr>
            <a:lvl2pPr marL="1259997" indent="0">
              <a:buNone/>
              <a:defRPr sz="7717"/>
            </a:lvl2pPr>
            <a:lvl3pPr marL="2519995" indent="0">
              <a:buNone/>
              <a:defRPr sz="6614"/>
            </a:lvl3pPr>
            <a:lvl4pPr marL="3779992" indent="0">
              <a:buNone/>
              <a:defRPr sz="5512"/>
            </a:lvl4pPr>
            <a:lvl5pPr marL="5039990" indent="0">
              <a:buNone/>
              <a:defRPr sz="5512"/>
            </a:lvl5pPr>
            <a:lvl6pPr marL="6299987" indent="0">
              <a:buNone/>
              <a:defRPr sz="5512"/>
            </a:lvl6pPr>
            <a:lvl7pPr marL="7559985" indent="0">
              <a:buNone/>
              <a:defRPr sz="5512"/>
            </a:lvl7pPr>
            <a:lvl8pPr marL="8819982" indent="0">
              <a:buNone/>
              <a:defRPr sz="5512"/>
            </a:lvl8pPr>
            <a:lvl9pPr marL="10079980" indent="0">
              <a:buNone/>
              <a:defRPr sz="5512"/>
            </a:lvl9pPr>
          </a:lstStyle>
          <a:p>
            <a:r>
              <a:rPr lang="en-US"/>
              <a:t>Click icon to add picture</a:t>
            </a:r>
            <a:endParaRPr lang="en-US" dirty="0"/>
          </a:p>
        </p:txBody>
      </p:sp>
      <p:sp>
        <p:nvSpPr>
          <p:cNvPr id="4" name="Text Placeholder 3"/>
          <p:cNvSpPr>
            <a:spLocks noGrp="1"/>
          </p:cNvSpPr>
          <p:nvPr>
            <p:ph type="body" sz="half" idx="2"/>
          </p:nvPr>
        </p:nvSpPr>
        <p:spPr>
          <a:xfrm>
            <a:off x="1735780" y="10799922"/>
            <a:ext cx="8127648" cy="20008190"/>
          </a:xfrm>
        </p:spPr>
        <p:txBody>
          <a:bodyPr/>
          <a:lstStyle>
            <a:lvl1pPr marL="0" indent="0">
              <a:buNone/>
              <a:defRPr sz="4409"/>
            </a:lvl1pPr>
            <a:lvl2pPr marL="1259997" indent="0">
              <a:buNone/>
              <a:defRPr sz="3858"/>
            </a:lvl2pPr>
            <a:lvl3pPr marL="2519995" indent="0">
              <a:buNone/>
              <a:defRPr sz="3307"/>
            </a:lvl3pPr>
            <a:lvl4pPr marL="3779992" indent="0">
              <a:buNone/>
              <a:defRPr sz="2756"/>
            </a:lvl4pPr>
            <a:lvl5pPr marL="5039990" indent="0">
              <a:buNone/>
              <a:defRPr sz="2756"/>
            </a:lvl5pPr>
            <a:lvl6pPr marL="6299987" indent="0">
              <a:buNone/>
              <a:defRPr sz="2756"/>
            </a:lvl6pPr>
            <a:lvl7pPr marL="7559985" indent="0">
              <a:buNone/>
              <a:defRPr sz="2756"/>
            </a:lvl7pPr>
            <a:lvl8pPr marL="8819982" indent="0">
              <a:buNone/>
              <a:defRPr sz="2756"/>
            </a:lvl8pPr>
            <a:lvl9pPr marL="10079980" indent="0">
              <a:buNone/>
              <a:defRPr sz="2756"/>
            </a:lvl9pPr>
          </a:lstStyle>
          <a:p>
            <a:pPr lvl="0"/>
            <a:r>
              <a:rPr lang="en-US"/>
              <a:t>Edit Master text styles</a:t>
            </a:r>
          </a:p>
        </p:txBody>
      </p:sp>
      <p:sp>
        <p:nvSpPr>
          <p:cNvPr id="5" name="Date Placeholder 4"/>
          <p:cNvSpPr>
            <a:spLocks noGrp="1"/>
          </p:cNvSpPr>
          <p:nvPr>
            <p:ph type="dt" sz="half" idx="10"/>
          </p:nvPr>
        </p:nvSpPr>
        <p:spPr/>
        <p:txBody>
          <a:bodyPr/>
          <a:lstStyle/>
          <a:p>
            <a:fld id="{96F86DA2-6F35-4111-ACB3-E2300C0C7C15}" type="datetimeFigureOut">
              <a:rPr lang="en-GB" smtClean="0"/>
              <a:t>27/06/2023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2154069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32499" y="1916661"/>
            <a:ext cx="21734978" cy="695828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732499" y="9583264"/>
            <a:ext cx="21734978" cy="2284150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732498" y="33366432"/>
            <a:ext cx="5669994" cy="1916653"/>
          </a:xfrm>
          <a:prstGeom prst="rect">
            <a:avLst/>
          </a:prstGeom>
        </p:spPr>
        <p:txBody>
          <a:bodyPr vert="horz" lIns="91440" tIns="45720" rIns="91440" bIns="45720" rtlCol="0" anchor="ctr"/>
          <a:lstStyle>
            <a:lvl1pPr algn="l">
              <a:defRPr sz="3307">
                <a:solidFill>
                  <a:schemeClr val="tx1">
                    <a:tint val="75000"/>
                  </a:schemeClr>
                </a:solidFill>
              </a:defRPr>
            </a:lvl1pPr>
          </a:lstStyle>
          <a:p>
            <a:fld id="{96F86DA2-6F35-4111-ACB3-E2300C0C7C15}" type="datetimeFigureOut">
              <a:rPr lang="en-GB" smtClean="0"/>
              <a:t>27/06/2023</a:t>
            </a:fld>
            <a:endParaRPr lang="en-GB"/>
          </a:p>
        </p:txBody>
      </p:sp>
      <p:sp>
        <p:nvSpPr>
          <p:cNvPr id="5" name="Footer Placeholder 4"/>
          <p:cNvSpPr>
            <a:spLocks noGrp="1"/>
          </p:cNvSpPr>
          <p:nvPr>
            <p:ph type="ftr" sz="quarter" idx="3"/>
          </p:nvPr>
        </p:nvSpPr>
        <p:spPr>
          <a:xfrm>
            <a:off x="8347492" y="33366432"/>
            <a:ext cx="8504992" cy="1916653"/>
          </a:xfrm>
          <a:prstGeom prst="rect">
            <a:avLst/>
          </a:prstGeom>
        </p:spPr>
        <p:txBody>
          <a:bodyPr vert="horz" lIns="91440" tIns="45720" rIns="91440" bIns="45720" rtlCol="0" anchor="ctr"/>
          <a:lstStyle>
            <a:lvl1pPr algn="ctr">
              <a:defRPr sz="3307">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7797483" y="33366432"/>
            <a:ext cx="5669994" cy="1916653"/>
          </a:xfrm>
          <a:prstGeom prst="rect">
            <a:avLst/>
          </a:prstGeom>
        </p:spPr>
        <p:txBody>
          <a:bodyPr vert="horz" lIns="91440" tIns="45720" rIns="91440" bIns="45720" rtlCol="0" anchor="ctr"/>
          <a:lstStyle>
            <a:lvl1pPr algn="r">
              <a:defRPr sz="3307">
                <a:solidFill>
                  <a:schemeClr val="tx1">
                    <a:tint val="75000"/>
                  </a:schemeClr>
                </a:solidFill>
              </a:defRPr>
            </a:lvl1pPr>
          </a:lstStyle>
          <a:p>
            <a:fld id="{18C2CB9A-9BA4-4F40-AC33-1A1DB0F02AD0}" type="slidenum">
              <a:rPr lang="en-GB" smtClean="0"/>
              <a:t>‹#›</a:t>
            </a:fld>
            <a:endParaRPr lang="en-GB"/>
          </a:p>
        </p:txBody>
      </p:sp>
    </p:spTree>
    <p:extLst>
      <p:ext uri="{BB962C8B-B14F-4D97-AF65-F5344CB8AC3E}">
        <p14:creationId xmlns:p14="http://schemas.microsoft.com/office/powerpoint/2010/main" val="25728026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519995" rtl="0" eaLnBrk="1" latinLnBrk="0" hangingPunct="1">
        <a:lnSpc>
          <a:spcPct val="90000"/>
        </a:lnSpc>
        <a:spcBef>
          <a:spcPct val="0"/>
        </a:spcBef>
        <a:buNone/>
        <a:defRPr sz="12126" kern="1200">
          <a:solidFill>
            <a:schemeClr val="tx1"/>
          </a:solidFill>
          <a:latin typeface="+mj-lt"/>
          <a:ea typeface="+mj-ea"/>
          <a:cs typeface="+mj-cs"/>
        </a:defRPr>
      </a:lvl1pPr>
    </p:titleStyle>
    <p:bodyStyle>
      <a:lvl1pPr marL="629999" indent="-629999" algn="l" defTabSz="2519995" rtl="0" eaLnBrk="1" latinLnBrk="0" hangingPunct="1">
        <a:lnSpc>
          <a:spcPct val="90000"/>
        </a:lnSpc>
        <a:spcBef>
          <a:spcPts val="2756"/>
        </a:spcBef>
        <a:buFont typeface="Arial" panose="020B0604020202020204" pitchFamily="34" charset="0"/>
        <a:buChar char="•"/>
        <a:defRPr sz="7717" kern="1200">
          <a:solidFill>
            <a:schemeClr val="tx1"/>
          </a:solidFill>
          <a:latin typeface="+mn-lt"/>
          <a:ea typeface="+mn-ea"/>
          <a:cs typeface="+mn-cs"/>
        </a:defRPr>
      </a:lvl1pPr>
      <a:lvl2pPr marL="1889996" indent="-629999" algn="l" defTabSz="2519995" rtl="0" eaLnBrk="1" latinLnBrk="0" hangingPunct="1">
        <a:lnSpc>
          <a:spcPct val="90000"/>
        </a:lnSpc>
        <a:spcBef>
          <a:spcPts val="1378"/>
        </a:spcBef>
        <a:buFont typeface="Arial" panose="020B0604020202020204" pitchFamily="34" charset="0"/>
        <a:buChar char="•"/>
        <a:defRPr sz="6614" kern="1200">
          <a:solidFill>
            <a:schemeClr val="tx1"/>
          </a:solidFill>
          <a:latin typeface="+mn-lt"/>
          <a:ea typeface="+mn-ea"/>
          <a:cs typeface="+mn-cs"/>
        </a:defRPr>
      </a:lvl2pPr>
      <a:lvl3pPr marL="3149994" indent="-629999" algn="l" defTabSz="2519995" rtl="0" eaLnBrk="1" latinLnBrk="0" hangingPunct="1">
        <a:lnSpc>
          <a:spcPct val="90000"/>
        </a:lnSpc>
        <a:spcBef>
          <a:spcPts val="1378"/>
        </a:spcBef>
        <a:buFont typeface="Arial" panose="020B0604020202020204" pitchFamily="34" charset="0"/>
        <a:buChar char="•"/>
        <a:defRPr sz="5512" kern="1200">
          <a:solidFill>
            <a:schemeClr val="tx1"/>
          </a:solidFill>
          <a:latin typeface="+mn-lt"/>
          <a:ea typeface="+mn-ea"/>
          <a:cs typeface="+mn-cs"/>
        </a:defRPr>
      </a:lvl3pPr>
      <a:lvl4pPr marL="4409991"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4pPr>
      <a:lvl5pPr marL="5669989"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5pPr>
      <a:lvl6pPr marL="6929986"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6pPr>
      <a:lvl7pPr marL="8189984"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7pPr>
      <a:lvl8pPr marL="9449981"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8pPr>
      <a:lvl9pPr marL="10709979"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9pPr>
    </p:bodyStyle>
    <p:otherStyle>
      <a:defPPr>
        <a:defRPr lang="en-US"/>
      </a:defPPr>
      <a:lvl1pPr marL="0" algn="l" defTabSz="2519995" rtl="0" eaLnBrk="1" latinLnBrk="0" hangingPunct="1">
        <a:defRPr sz="4961" kern="1200">
          <a:solidFill>
            <a:schemeClr val="tx1"/>
          </a:solidFill>
          <a:latin typeface="+mn-lt"/>
          <a:ea typeface="+mn-ea"/>
          <a:cs typeface="+mn-cs"/>
        </a:defRPr>
      </a:lvl1pPr>
      <a:lvl2pPr marL="1259997" algn="l" defTabSz="2519995" rtl="0" eaLnBrk="1" latinLnBrk="0" hangingPunct="1">
        <a:defRPr sz="4961" kern="1200">
          <a:solidFill>
            <a:schemeClr val="tx1"/>
          </a:solidFill>
          <a:latin typeface="+mn-lt"/>
          <a:ea typeface="+mn-ea"/>
          <a:cs typeface="+mn-cs"/>
        </a:defRPr>
      </a:lvl2pPr>
      <a:lvl3pPr marL="2519995" algn="l" defTabSz="2519995" rtl="0" eaLnBrk="1" latinLnBrk="0" hangingPunct="1">
        <a:defRPr sz="4961" kern="1200">
          <a:solidFill>
            <a:schemeClr val="tx1"/>
          </a:solidFill>
          <a:latin typeface="+mn-lt"/>
          <a:ea typeface="+mn-ea"/>
          <a:cs typeface="+mn-cs"/>
        </a:defRPr>
      </a:lvl3pPr>
      <a:lvl4pPr marL="3779992" algn="l" defTabSz="2519995" rtl="0" eaLnBrk="1" latinLnBrk="0" hangingPunct="1">
        <a:defRPr sz="4961" kern="1200">
          <a:solidFill>
            <a:schemeClr val="tx1"/>
          </a:solidFill>
          <a:latin typeface="+mn-lt"/>
          <a:ea typeface="+mn-ea"/>
          <a:cs typeface="+mn-cs"/>
        </a:defRPr>
      </a:lvl4pPr>
      <a:lvl5pPr marL="5039990" algn="l" defTabSz="2519995" rtl="0" eaLnBrk="1" latinLnBrk="0" hangingPunct="1">
        <a:defRPr sz="4961" kern="1200">
          <a:solidFill>
            <a:schemeClr val="tx1"/>
          </a:solidFill>
          <a:latin typeface="+mn-lt"/>
          <a:ea typeface="+mn-ea"/>
          <a:cs typeface="+mn-cs"/>
        </a:defRPr>
      </a:lvl5pPr>
      <a:lvl6pPr marL="6299987" algn="l" defTabSz="2519995" rtl="0" eaLnBrk="1" latinLnBrk="0" hangingPunct="1">
        <a:defRPr sz="4961" kern="1200">
          <a:solidFill>
            <a:schemeClr val="tx1"/>
          </a:solidFill>
          <a:latin typeface="+mn-lt"/>
          <a:ea typeface="+mn-ea"/>
          <a:cs typeface="+mn-cs"/>
        </a:defRPr>
      </a:lvl6pPr>
      <a:lvl7pPr marL="7559985" algn="l" defTabSz="2519995" rtl="0" eaLnBrk="1" latinLnBrk="0" hangingPunct="1">
        <a:defRPr sz="4961" kern="1200">
          <a:solidFill>
            <a:schemeClr val="tx1"/>
          </a:solidFill>
          <a:latin typeface="+mn-lt"/>
          <a:ea typeface="+mn-ea"/>
          <a:cs typeface="+mn-cs"/>
        </a:defRPr>
      </a:lvl7pPr>
      <a:lvl8pPr marL="8819982" algn="l" defTabSz="2519995" rtl="0" eaLnBrk="1" latinLnBrk="0" hangingPunct="1">
        <a:defRPr sz="4961" kern="1200">
          <a:solidFill>
            <a:schemeClr val="tx1"/>
          </a:solidFill>
          <a:latin typeface="+mn-lt"/>
          <a:ea typeface="+mn-ea"/>
          <a:cs typeface="+mn-cs"/>
        </a:defRPr>
      </a:lvl8pPr>
      <a:lvl9pPr marL="10079980" algn="l" defTabSz="2519995" rtl="0" eaLnBrk="1" latinLnBrk="0" hangingPunct="1">
        <a:defRPr sz="496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pngall.com/magnifying-glass-png/" TargetMode="External"/><Relationship Id="rId13"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6.xml"/><Relationship Id="rId6" Type="http://schemas.microsoft.com/office/2007/relationships/hdphoto" Target="../media/hdphoto1.wdp"/><Relationship Id="rId11" Type="http://schemas.openxmlformats.org/officeDocument/2006/relationships/image" Target="../media/image8.png"/><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5E55D3C5-B04D-41A5-9B17-C157FCAEF508}"/>
              </a:ext>
            </a:extLst>
          </p:cNvPr>
          <p:cNvGraphicFramePr>
            <a:graphicFrameLocks noGrp="1"/>
          </p:cNvGraphicFramePr>
          <p:nvPr>
            <p:extLst>
              <p:ext uri="{D42A27DB-BD31-4B8C-83A1-F6EECF244321}">
                <p14:modId xmlns:p14="http://schemas.microsoft.com/office/powerpoint/2010/main" val="3236053007"/>
              </p:ext>
            </p:extLst>
          </p:nvPr>
        </p:nvGraphicFramePr>
        <p:xfrm>
          <a:off x="818147" y="665380"/>
          <a:ext cx="23509706" cy="3563720"/>
        </p:xfrm>
        <a:graphic>
          <a:graphicData uri="http://schemas.openxmlformats.org/drawingml/2006/table">
            <a:tbl>
              <a:tblPr firstRow="1" bandRow="1">
                <a:tableStyleId>{5C22544A-7EE6-4342-B048-85BDC9FD1C3A}</a:tableStyleId>
              </a:tblPr>
              <a:tblGrid>
                <a:gridCol w="5558590">
                  <a:extLst>
                    <a:ext uri="{9D8B030D-6E8A-4147-A177-3AD203B41FA5}">
                      <a16:colId xmlns:a16="http://schemas.microsoft.com/office/drawing/2014/main" val="4092810084"/>
                    </a:ext>
                  </a:extLst>
                </a:gridCol>
                <a:gridCol w="13210674">
                  <a:extLst>
                    <a:ext uri="{9D8B030D-6E8A-4147-A177-3AD203B41FA5}">
                      <a16:colId xmlns:a16="http://schemas.microsoft.com/office/drawing/2014/main" val="3944608498"/>
                    </a:ext>
                  </a:extLst>
                </a:gridCol>
                <a:gridCol w="4740442">
                  <a:extLst>
                    <a:ext uri="{9D8B030D-6E8A-4147-A177-3AD203B41FA5}">
                      <a16:colId xmlns:a16="http://schemas.microsoft.com/office/drawing/2014/main" val="3295376166"/>
                    </a:ext>
                  </a:extLst>
                </a:gridCol>
              </a:tblGrid>
              <a:tr h="1781860">
                <a:tc>
                  <a:txBody>
                    <a:bodyPr/>
                    <a:lstStyle/>
                    <a:p>
                      <a:pPr algn="r" rtl="1"/>
                      <a:r>
                        <a:rPr lang="he-IL" sz="4000" b="1" dirty="0"/>
                        <a:t> פיתוח יישומים בתחום </a:t>
                      </a:r>
                      <a:r>
                        <a:rPr lang="en-US" sz="4000" b="1" dirty="0"/>
                        <a:t>GIS</a:t>
                      </a:r>
                    </a:p>
                  </a:txBody>
                  <a:tcPr anchor="ctr">
                    <a:solidFill>
                      <a:srgbClr val="009999"/>
                    </a:solidFill>
                  </a:tcPr>
                </a:tc>
                <a:tc rowSpan="2">
                  <a:txBody>
                    <a:bodyPr/>
                    <a:lstStyle/>
                    <a:p>
                      <a:pPr algn="ctr" rtl="0"/>
                      <a:r>
                        <a:rPr lang="en-US" sz="7600" dirty="0" err="1"/>
                        <a:t>Seaker</a:t>
                      </a:r>
                      <a:endParaRPr lang="he-IL" sz="7600" dirty="0"/>
                    </a:p>
                    <a:p>
                      <a:pPr algn="ctr" rtl="0"/>
                      <a:r>
                        <a:rPr lang="he-IL" sz="5400" dirty="0"/>
                        <a:t>בן תורג'מן, ליאור סילמן, עמית אביב</a:t>
                      </a:r>
                      <a:endParaRPr lang="en-US" sz="5400" dirty="0"/>
                    </a:p>
                    <a:p>
                      <a:pPr algn="ctr" rtl="0"/>
                      <a:r>
                        <a:rPr lang="en-US" sz="5400" dirty="0"/>
                        <a:t>2022-2023 </a:t>
                      </a:r>
                      <a:r>
                        <a:rPr lang="he-IL" sz="5400" dirty="0"/>
                        <a:t>סמסטר אביב</a:t>
                      </a:r>
                    </a:p>
                  </a:txBody>
                  <a:tcPr anchor="ctr">
                    <a:solidFill>
                      <a:srgbClr val="009999"/>
                    </a:solidFill>
                  </a:tcPr>
                </a:tc>
                <a:tc rowSpan="2">
                  <a:txBody>
                    <a:bodyPr/>
                    <a:lstStyle/>
                    <a:p>
                      <a:endParaRPr lang="en-GB" dirty="0"/>
                    </a:p>
                  </a:txBody>
                  <a:tcPr>
                    <a:solidFill>
                      <a:srgbClr val="009999"/>
                    </a:solidFill>
                  </a:tcPr>
                </a:tc>
                <a:extLst>
                  <a:ext uri="{0D108BD9-81ED-4DB2-BD59-A6C34878D82A}">
                    <a16:rowId xmlns:a16="http://schemas.microsoft.com/office/drawing/2014/main" val="1622067825"/>
                  </a:ext>
                </a:extLst>
              </a:tr>
              <a:tr h="1781860">
                <a:tc>
                  <a:txBody>
                    <a:bodyPr/>
                    <a:lstStyle/>
                    <a:p>
                      <a:pPr marL="0" marR="0" lvl="0" indent="0" algn="ctr" defTabSz="2519995" rtl="0" eaLnBrk="1" fontAlgn="auto" latinLnBrk="0" hangingPunct="1">
                        <a:lnSpc>
                          <a:spcPct val="100000"/>
                        </a:lnSpc>
                        <a:spcBef>
                          <a:spcPts val="0"/>
                        </a:spcBef>
                        <a:spcAft>
                          <a:spcPts val="0"/>
                        </a:spcAft>
                        <a:buClrTx/>
                        <a:buSzTx/>
                        <a:buFontTx/>
                        <a:buNone/>
                        <a:tabLst/>
                        <a:defRPr/>
                      </a:pPr>
                      <a:r>
                        <a:rPr lang="he-IL" sz="5400" b="1" dirty="0">
                          <a:solidFill>
                            <a:schemeClr val="bg1"/>
                          </a:solidFill>
                        </a:rPr>
                        <a:t>מארק ישראל</a:t>
                      </a:r>
                      <a:endParaRPr lang="en-GB" sz="5400" b="1" dirty="0">
                        <a:solidFill>
                          <a:schemeClr val="bg1"/>
                        </a:solidFill>
                      </a:endParaRPr>
                    </a:p>
                  </a:txBody>
                  <a:tcPr anchor="ctr">
                    <a:solidFill>
                      <a:srgbClr val="009999"/>
                    </a:solidFill>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2987700668"/>
                  </a:ext>
                </a:extLst>
              </a:tr>
            </a:tbl>
          </a:graphicData>
        </a:graphic>
      </p:graphicFrame>
      <p:pic>
        <p:nvPicPr>
          <p:cNvPr id="1026" name="Picture 1" descr="Related image">
            <a:extLst>
              <a:ext uri="{FF2B5EF4-FFF2-40B4-BE49-F238E27FC236}">
                <a16:creationId xmlns:a16="http://schemas.microsoft.com/office/drawing/2014/main" id="{5A5333D2-7388-4619-A766-D87FC1725F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40513" y="1040568"/>
            <a:ext cx="4252557" cy="281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a:extLst>
              <a:ext uri="{FF2B5EF4-FFF2-40B4-BE49-F238E27FC236}">
                <a16:creationId xmlns:a16="http://schemas.microsoft.com/office/drawing/2014/main" id="{4E2E9B59-38DC-46AD-A4E5-9A55979323A6}"/>
              </a:ext>
            </a:extLst>
          </p:cNvPr>
          <p:cNvSpPr/>
          <p:nvPr/>
        </p:nvSpPr>
        <p:spPr>
          <a:xfrm>
            <a:off x="355600" y="4580398"/>
            <a:ext cx="24313662" cy="30743308"/>
          </a:xfrm>
          <a:prstGeom prst="roundRect">
            <a:avLst/>
          </a:prstGeom>
          <a:solidFill>
            <a:srgbClr val="009999"/>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GB" dirty="0"/>
          </a:p>
        </p:txBody>
      </p:sp>
      <p:sp>
        <p:nvSpPr>
          <p:cNvPr id="2" name="תיבת טקסט 1">
            <a:extLst>
              <a:ext uri="{FF2B5EF4-FFF2-40B4-BE49-F238E27FC236}">
                <a16:creationId xmlns:a16="http://schemas.microsoft.com/office/drawing/2014/main" id="{F0128E1D-8213-4178-3581-E76F193C8F97}"/>
              </a:ext>
            </a:extLst>
          </p:cNvPr>
          <p:cNvSpPr txBox="1"/>
          <p:nvPr/>
        </p:nvSpPr>
        <p:spPr>
          <a:xfrm>
            <a:off x="2321168" y="6189785"/>
            <a:ext cx="20913969" cy="3016210"/>
          </a:xfrm>
          <a:prstGeom prst="rect">
            <a:avLst/>
          </a:prstGeom>
          <a:noFill/>
        </p:spPr>
        <p:txBody>
          <a:bodyPr wrap="square" rtlCol="1">
            <a:spAutoFit/>
          </a:bodyPr>
          <a:lstStyle/>
          <a:p>
            <a:pPr algn="r"/>
            <a:r>
              <a:rPr lang="he-IL" sz="7600" b="1" u="sng" dirty="0">
                <a:solidFill>
                  <a:schemeClr val="lt1"/>
                </a:solidFill>
              </a:rPr>
              <a:t>הקדמה</a:t>
            </a:r>
            <a:endParaRPr lang="en-US" sz="7600" b="1" u="sng" dirty="0">
              <a:solidFill>
                <a:schemeClr val="lt1"/>
              </a:solidFill>
            </a:endParaRPr>
          </a:p>
          <a:p>
            <a:pPr algn="r" rtl="1"/>
            <a:r>
              <a:rPr lang="he-IL" sz="3600" dirty="0">
                <a:solidFill>
                  <a:schemeClr val="bg1"/>
                </a:solidFill>
              </a:rPr>
              <a:t>ל –</a:t>
            </a:r>
            <a:r>
              <a:rPr lang="en-US" sz="3600" dirty="0" err="1">
                <a:solidFill>
                  <a:schemeClr val="bg1"/>
                </a:solidFill>
              </a:rPr>
              <a:t>Seaker</a:t>
            </a:r>
            <a:r>
              <a:rPr lang="en-US" sz="3600" dirty="0">
                <a:solidFill>
                  <a:schemeClr val="bg1"/>
                </a:solidFill>
              </a:rPr>
              <a:t> </a:t>
            </a:r>
            <a:r>
              <a:rPr lang="he-IL" sz="3600" dirty="0">
                <a:solidFill>
                  <a:schemeClr val="bg1"/>
                </a:solidFill>
              </a:rPr>
              <a:t> יש את האפשרות לספק לך מידע מקיף ועדכני על החופים היפים בישראל. בין אם אתה מטייל שוחר שמש, גולש מסור, או פשוט מישהו שמעריך את היופי הטבעי של אזורי החוף בישראל, אנחנו כאן כדי לעזור לך להפיק את המרב מהרפתקאות החוף שלך</a:t>
            </a:r>
            <a:r>
              <a:rPr lang="he-IL" sz="3800" dirty="0">
                <a:solidFill>
                  <a:schemeClr val="lt1"/>
                </a:solidFill>
              </a:rPr>
              <a:t>.</a:t>
            </a:r>
            <a:endParaRPr lang="he-IL" sz="7200" dirty="0"/>
          </a:p>
        </p:txBody>
      </p:sp>
      <p:sp>
        <p:nvSpPr>
          <p:cNvPr id="7" name="תיבת טקסט 6">
            <a:extLst>
              <a:ext uri="{FF2B5EF4-FFF2-40B4-BE49-F238E27FC236}">
                <a16:creationId xmlns:a16="http://schemas.microsoft.com/office/drawing/2014/main" id="{6E31BE2E-0A3E-9CBD-C7C2-A60F89A34F4C}"/>
              </a:ext>
            </a:extLst>
          </p:cNvPr>
          <p:cNvSpPr txBox="1"/>
          <p:nvPr/>
        </p:nvSpPr>
        <p:spPr>
          <a:xfrm>
            <a:off x="2151183" y="9247163"/>
            <a:ext cx="20913969" cy="2923877"/>
          </a:xfrm>
          <a:prstGeom prst="rect">
            <a:avLst/>
          </a:prstGeom>
          <a:noFill/>
        </p:spPr>
        <p:txBody>
          <a:bodyPr wrap="square" rtlCol="1">
            <a:spAutoFit/>
          </a:bodyPr>
          <a:lstStyle/>
          <a:p>
            <a:pPr algn="r"/>
            <a:r>
              <a:rPr lang="he-IL" sz="7600" b="1" u="sng" dirty="0">
                <a:solidFill>
                  <a:schemeClr val="lt1"/>
                </a:solidFill>
              </a:rPr>
              <a:t>סקירה</a:t>
            </a:r>
            <a:endParaRPr lang="en-US" sz="7600" b="1" u="sng" dirty="0">
              <a:solidFill>
                <a:schemeClr val="lt1"/>
              </a:solidFill>
            </a:endParaRPr>
          </a:p>
          <a:p>
            <a:pPr algn="r" rtl="1"/>
            <a:r>
              <a:rPr lang="en-US" sz="3600" dirty="0" err="1">
                <a:solidFill>
                  <a:schemeClr val="bg1"/>
                </a:solidFill>
              </a:rPr>
              <a:t>Seaker</a:t>
            </a:r>
            <a:r>
              <a:rPr lang="he-IL" sz="3600" dirty="0">
                <a:solidFill>
                  <a:schemeClr val="bg1"/>
                </a:solidFill>
              </a:rPr>
              <a:t> – הוא יישום אינטרנט </a:t>
            </a:r>
            <a:r>
              <a:rPr lang="he-IL" sz="3600" dirty="0" err="1">
                <a:solidFill>
                  <a:schemeClr val="bg1"/>
                </a:solidFill>
              </a:rPr>
              <a:t>מובסס</a:t>
            </a:r>
            <a:r>
              <a:rPr lang="he-IL" sz="3600" dirty="0">
                <a:solidFill>
                  <a:schemeClr val="bg1"/>
                </a:solidFill>
              </a:rPr>
              <a:t> </a:t>
            </a:r>
            <a:r>
              <a:rPr lang="en-US" sz="3600" dirty="0">
                <a:solidFill>
                  <a:schemeClr val="bg1"/>
                </a:solidFill>
              </a:rPr>
              <a:t>HTML  </a:t>
            </a:r>
            <a:r>
              <a:rPr lang="he-IL" sz="3600" dirty="0">
                <a:solidFill>
                  <a:schemeClr val="bg1"/>
                </a:solidFill>
              </a:rPr>
              <a:t> ו- </a:t>
            </a:r>
            <a:r>
              <a:rPr lang="en-US" sz="3600" dirty="0" err="1">
                <a:solidFill>
                  <a:schemeClr val="bg1"/>
                </a:solidFill>
              </a:rPr>
              <a:t>Javascript</a:t>
            </a:r>
            <a:r>
              <a:rPr lang="he-IL" sz="3600" dirty="0">
                <a:solidFill>
                  <a:schemeClr val="bg1"/>
                </a:solidFill>
              </a:rPr>
              <a:t> הבנוי ע"י תוכנת מיפוי </a:t>
            </a:r>
            <a:r>
              <a:rPr lang="en-US" sz="3600" dirty="0">
                <a:solidFill>
                  <a:schemeClr val="bg1"/>
                </a:solidFill>
              </a:rPr>
              <a:t>QGIS</a:t>
            </a:r>
            <a:r>
              <a:rPr lang="he-IL" sz="3600" dirty="0">
                <a:solidFill>
                  <a:schemeClr val="bg1"/>
                </a:solidFill>
              </a:rPr>
              <a:t>. האפליקציה מאפשרת למשתמשים לחקור את החופים של ישראל באמצעות מפה אינטראקטיבית. כל משתמש יכול לאתר בקולות חופים ברחבי הארץ וע"י לחיצה אחת על החוף הרצוי, האפליקציה מציגה לו מידע מפורט על החוף.</a:t>
            </a:r>
            <a:endParaRPr lang="he-IL" sz="8000" dirty="0"/>
          </a:p>
        </p:txBody>
      </p:sp>
      <p:sp>
        <p:nvSpPr>
          <p:cNvPr id="30" name="מלבן: פינות מעוגלות 29">
            <a:extLst>
              <a:ext uri="{FF2B5EF4-FFF2-40B4-BE49-F238E27FC236}">
                <a16:creationId xmlns:a16="http://schemas.microsoft.com/office/drawing/2014/main" id="{C6A7080A-502A-0242-5C16-35E68440C88C}"/>
              </a:ext>
            </a:extLst>
          </p:cNvPr>
          <p:cNvSpPr/>
          <p:nvPr/>
        </p:nvSpPr>
        <p:spPr>
          <a:xfrm>
            <a:off x="8760655" y="12335020"/>
            <a:ext cx="4602480" cy="929640"/>
          </a:xfrm>
          <a:prstGeom prst="roundRect">
            <a:avLst/>
          </a:prstGeom>
          <a:gradFill flip="none" rotWithShape="1">
            <a:gsLst>
              <a:gs pos="100000">
                <a:srgbClr val="00B8D4"/>
              </a:gs>
              <a:gs pos="0">
                <a:srgbClr val="00BFA5"/>
              </a:gs>
            </a:gsLst>
            <a:lin ang="5400000" scaled="1"/>
            <a:tileRect/>
          </a:gra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3200" dirty="0">
                <a:solidFill>
                  <a:schemeClr val="bg1"/>
                </a:solidFill>
              </a:rPr>
              <a:t>הצגת מידע על חוף</a:t>
            </a:r>
          </a:p>
        </p:txBody>
      </p:sp>
      <p:sp>
        <p:nvSpPr>
          <p:cNvPr id="36" name="תיבת טקסט 35">
            <a:extLst>
              <a:ext uri="{FF2B5EF4-FFF2-40B4-BE49-F238E27FC236}">
                <a16:creationId xmlns:a16="http://schemas.microsoft.com/office/drawing/2014/main" id="{2B49C598-29E5-2035-D973-EFA686420697}"/>
              </a:ext>
            </a:extLst>
          </p:cNvPr>
          <p:cNvSpPr txBox="1"/>
          <p:nvPr/>
        </p:nvSpPr>
        <p:spPr>
          <a:xfrm>
            <a:off x="1735015" y="31062248"/>
            <a:ext cx="20913969" cy="2369880"/>
          </a:xfrm>
          <a:prstGeom prst="rect">
            <a:avLst/>
          </a:prstGeom>
          <a:noFill/>
        </p:spPr>
        <p:txBody>
          <a:bodyPr wrap="square" rtlCol="1">
            <a:spAutoFit/>
          </a:bodyPr>
          <a:lstStyle/>
          <a:p>
            <a:pPr algn="r" rtl="1"/>
            <a:r>
              <a:rPr lang="he-IL" sz="7600" b="1" u="sng" dirty="0">
                <a:solidFill>
                  <a:schemeClr val="lt1"/>
                </a:solidFill>
              </a:rPr>
              <a:t>מסקנות והמלצות</a:t>
            </a:r>
            <a:endParaRPr lang="en-US" sz="7600" b="1" u="sng" dirty="0">
              <a:solidFill>
                <a:schemeClr val="lt1"/>
              </a:solidFill>
            </a:endParaRPr>
          </a:p>
          <a:p>
            <a:pPr algn="r"/>
            <a:endParaRPr lang="he-IL" sz="7200" dirty="0"/>
          </a:p>
        </p:txBody>
      </p:sp>
      <p:pic>
        <p:nvPicPr>
          <p:cNvPr id="1028" name="Picture 4">
            <a:extLst>
              <a:ext uri="{FF2B5EF4-FFF2-40B4-BE49-F238E27FC236}">
                <a16:creationId xmlns:a16="http://schemas.microsoft.com/office/drawing/2014/main" id="{6BF94B9F-D18A-A8F9-E124-75BD3ED600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330" y="11361176"/>
            <a:ext cx="8092890" cy="839455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fov="2100000">
              <a:rot lat="20212474" lon="20486997" rev="843073"/>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E4C34481-0952-F5C1-4536-AE061C2529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99819" y="12988779"/>
            <a:ext cx="14337487" cy="869891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pic>
        <p:nvPicPr>
          <p:cNvPr id="13" name="תמונה 12">
            <a:extLst>
              <a:ext uri="{FF2B5EF4-FFF2-40B4-BE49-F238E27FC236}">
                <a16:creationId xmlns:a16="http://schemas.microsoft.com/office/drawing/2014/main" id="{F8F7C8B6-FB29-724F-BED7-4C47F9DEF7F9}"/>
              </a:ext>
            </a:extLst>
          </p:cNvPr>
          <p:cNvPicPr>
            <a:picLocks noChangeAspect="1"/>
          </p:cNvPicPr>
          <p:nvPr/>
        </p:nvPicPr>
        <p:blipFill rotWithShape="1">
          <a:blip r:embed="rId5">
            <a:extLst>
              <a:ext uri="{BEBA8EAE-BF5A-486C-A8C5-ECC9F3942E4B}">
                <a14:imgProps xmlns:a14="http://schemas.microsoft.com/office/drawing/2010/main">
                  <a14:imgLayer r:embed="rId6">
                    <a14:imgEffect>
                      <a14:sharpenSoften amount="-1000"/>
                    </a14:imgEffect>
                  </a14:imgLayer>
                </a14:imgProps>
              </a:ext>
              <a:ext uri="{28A0092B-C50C-407E-A947-70E740481C1C}">
                <a14:useLocalDpi xmlns:a14="http://schemas.microsoft.com/office/drawing/2010/main" val="0"/>
              </a:ext>
            </a:extLst>
          </a:blip>
          <a:srcRect l="-520" t="4300" r="520" b="14450"/>
          <a:stretch/>
        </p:blipFill>
        <p:spPr>
          <a:xfrm>
            <a:off x="2671054" y="21073402"/>
            <a:ext cx="5453038" cy="9591813"/>
          </a:xfrm>
          <a:prstGeom prst="rect">
            <a:avLst/>
          </a:prstGeom>
          <a:ln w="127000" cap="rnd">
            <a:solidFill>
              <a:srgbClr val="FFFFFF"/>
            </a:solidFill>
          </a:ln>
          <a:effectLst>
            <a:outerShdw blurRad="76200" dist="95250" dir="10500000" sx="97000" sy="23000" kx="900000" algn="br" rotWithShape="0">
              <a:srgbClr val="000000">
                <a:alpha val="20000"/>
              </a:srgbClr>
            </a:outerShdw>
            <a:softEdge rad="1270000"/>
          </a:effectLst>
          <a:scene3d>
            <a:camera prst="orthographicFront">
              <a:rot lat="0" lon="21299992" rev="0"/>
            </a:camera>
            <a:lightRig rig="twoPt" dir="t">
              <a:rot lat="0" lon="0" rev="7800000"/>
            </a:lightRig>
          </a:scene3d>
          <a:sp3d contourW="6350">
            <a:bevelT w="50800" h="16510"/>
            <a:contourClr>
              <a:srgbClr val="C0C0C0"/>
            </a:contourClr>
          </a:sp3d>
        </p:spPr>
      </p:pic>
      <p:pic>
        <p:nvPicPr>
          <p:cNvPr id="19" name="תמונה 18">
            <a:extLst>
              <a:ext uri="{FF2B5EF4-FFF2-40B4-BE49-F238E27FC236}">
                <a16:creationId xmlns:a16="http://schemas.microsoft.com/office/drawing/2014/main" id="{0898B3F3-035A-228A-70DD-7D4119F5CDF0}"/>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4473495" y="24159087"/>
            <a:ext cx="6072585" cy="6072585"/>
          </a:xfrm>
          <a:prstGeom prst="rect">
            <a:avLst/>
          </a:prstGeom>
        </p:spPr>
      </p:pic>
      <p:pic>
        <p:nvPicPr>
          <p:cNvPr id="40" name="תמונה 39">
            <a:extLst>
              <a:ext uri="{FF2B5EF4-FFF2-40B4-BE49-F238E27FC236}">
                <a16:creationId xmlns:a16="http://schemas.microsoft.com/office/drawing/2014/main" id="{2082DEA4-356F-B924-D392-32438F7B49C9}"/>
              </a:ext>
            </a:extLst>
          </p:cNvPr>
          <p:cNvPicPr>
            <a:picLocks noChangeAspect="1"/>
          </p:cNvPicPr>
          <p:nvPr/>
        </p:nvPicPr>
        <p:blipFill rotWithShape="1">
          <a:blip r:embed="rId9">
            <a:extLst>
              <a:ext uri="{28A0092B-C50C-407E-A947-70E740481C1C}">
                <a14:useLocalDpi xmlns:a14="http://schemas.microsoft.com/office/drawing/2010/main" val="0"/>
              </a:ext>
            </a:extLst>
          </a:blip>
          <a:srcRect l="29018" t="12978" r="33075" b="1"/>
          <a:stretch/>
        </p:blipFill>
        <p:spPr>
          <a:xfrm>
            <a:off x="9296400" y="22189440"/>
            <a:ext cx="5821680" cy="2656999"/>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pic>
        <p:nvPicPr>
          <p:cNvPr id="52" name="תמונה 51">
            <a:extLst>
              <a:ext uri="{FF2B5EF4-FFF2-40B4-BE49-F238E27FC236}">
                <a16:creationId xmlns:a16="http://schemas.microsoft.com/office/drawing/2014/main" id="{A433F45F-1D04-59B5-8177-BEFB6DA063F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761736" y="25366577"/>
            <a:ext cx="2143125" cy="2143125"/>
          </a:xfrm>
          <a:prstGeom prst="rect">
            <a:avLst/>
          </a:prstGeom>
        </p:spPr>
      </p:pic>
      <p:pic>
        <p:nvPicPr>
          <p:cNvPr id="56" name="תמונה 55">
            <a:extLst>
              <a:ext uri="{FF2B5EF4-FFF2-40B4-BE49-F238E27FC236}">
                <a16:creationId xmlns:a16="http://schemas.microsoft.com/office/drawing/2014/main" id="{0A12E33E-3224-7EE1-830D-7AAEB241CBE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9335188" y="22625538"/>
            <a:ext cx="2067813" cy="2102277"/>
          </a:xfrm>
          <a:prstGeom prst="rect">
            <a:avLst/>
          </a:prstGeom>
        </p:spPr>
      </p:pic>
      <p:pic>
        <p:nvPicPr>
          <p:cNvPr id="60" name="תמונה 59">
            <a:extLst>
              <a:ext uri="{FF2B5EF4-FFF2-40B4-BE49-F238E27FC236}">
                <a16:creationId xmlns:a16="http://schemas.microsoft.com/office/drawing/2014/main" id="{05F79146-2A9F-D054-309E-162E6945F11B}"/>
              </a:ext>
            </a:extLst>
          </p:cNvPr>
          <p:cNvPicPr>
            <a:picLocks noChangeAspect="1"/>
          </p:cNvPicPr>
          <p:nvPr/>
        </p:nvPicPr>
        <p:blipFill>
          <a:blip r:embed="rId12"/>
          <a:stretch>
            <a:fillRect/>
          </a:stretch>
        </p:blipFill>
        <p:spPr>
          <a:xfrm>
            <a:off x="15926849" y="24939931"/>
            <a:ext cx="8248650" cy="2743200"/>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
        <p:nvSpPr>
          <p:cNvPr id="63" name="מלבן 62">
            <a:extLst>
              <a:ext uri="{FF2B5EF4-FFF2-40B4-BE49-F238E27FC236}">
                <a16:creationId xmlns:a16="http://schemas.microsoft.com/office/drawing/2014/main" id="{6F234D09-22C0-785F-A28E-C127DE1AE423}"/>
              </a:ext>
            </a:extLst>
          </p:cNvPr>
          <p:cNvSpPr/>
          <p:nvPr/>
        </p:nvSpPr>
        <p:spPr>
          <a:xfrm>
            <a:off x="12188916" y="28977369"/>
            <a:ext cx="1280160" cy="184286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24" name="מלבן 1023">
            <a:extLst>
              <a:ext uri="{FF2B5EF4-FFF2-40B4-BE49-F238E27FC236}">
                <a16:creationId xmlns:a16="http://schemas.microsoft.com/office/drawing/2014/main" id="{376FC11F-0BD3-F971-FC21-366C434D75A2}"/>
              </a:ext>
            </a:extLst>
          </p:cNvPr>
          <p:cNvSpPr/>
          <p:nvPr/>
        </p:nvSpPr>
        <p:spPr>
          <a:xfrm>
            <a:off x="17805159" y="28940421"/>
            <a:ext cx="1280160" cy="184286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25" name="מלבן 1024">
            <a:extLst>
              <a:ext uri="{FF2B5EF4-FFF2-40B4-BE49-F238E27FC236}">
                <a16:creationId xmlns:a16="http://schemas.microsoft.com/office/drawing/2014/main" id="{4C86364B-AB56-095D-E69A-6335A28195B8}"/>
              </a:ext>
            </a:extLst>
          </p:cNvPr>
          <p:cNvSpPr/>
          <p:nvPr/>
        </p:nvSpPr>
        <p:spPr>
          <a:xfrm>
            <a:off x="14747633" y="28862216"/>
            <a:ext cx="1547446" cy="180535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62" name="תמונה 61">
            <a:extLst>
              <a:ext uri="{FF2B5EF4-FFF2-40B4-BE49-F238E27FC236}">
                <a16:creationId xmlns:a16="http://schemas.microsoft.com/office/drawing/2014/main" id="{452A8A07-9766-CA62-9981-8159E994B0D3}"/>
              </a:ext>
            </a:extLst>
          </p:cNvPr>
          <p:cNvPicPr>
            <a:picLocks noChangeAspect="1"/>
          </p:cNvPicPr>
          <p:nvPr/>
        </p:nvPicPr>
        <p:blipFill rotWithShape="1">
          <a:blip r:embed="rId13">
            <a:extLst>
              <a:ext uri="{28A0092B-C50C-407E-A947-70E740481C1C}">
                <a14:useLocalDpi xmlns:a14="http://schemas.microsoft.com/office/drawing/2010/main" val="0"/>
              </a:ext>
            </a:extLst>
          </a:blip>
          <a:srcRect l="67115" t="5698"/>
          <a:stretch/>
        </p:blipFill>
        <p:spPr>
          <a:xfrm>
            <a:off x="16987186" y="27745112"/>
            <a:ext cx="2834638" cy="3931079"/>
          </a:xfrm>
          <a:prstGeom prst="rect">
            <a:avLst/>
          </a:prstGeom>
        </p:spPr>
      </p:pic>
      <p:pic>
        <p:nvPicPr>
          <p:cNvPr id="1027" name="תמונה 1026">
            <a:extLst>
              <a:ext uri="{FF2B5EF4-FFF2-40B4-BE49-F238E27FC236}">
                <a16:creationId xmlns:a16="http://schemas.microsoft.com/office/drawing/2014/main" id="{461400F9-BEF1-259D-F1F8-BC19F7F7AC11}"/>
              </a:ext>
            </a:extLst>
          </p:cNvPr>
          <p:cNvPicPr>
            <a:picLocks noChangeAspect="1"/>
          </p:cNvPicPr>
          <p:nvPr/>
        </p:nvPicPr>
        <p:blipFill rotWithShape="1">
          <a:blip r:embed="rId13">
            <a:extLst>
              <a:ext uri="{28A0092B-C50C-407E-A947-70E740481C1C}">
                <a14:useLocalDpi xmlns:a14="http://schemas.microsoft.com/office/drawing/2010/main" val="0"/>
              </a:ext>
            </a:extLst>
          </a:blip>
          <a:srcRect l="34882" r="35197"/>
          <a:stretch/>
        </p:blipFill>
        <p:spPr>
          <a:xfrm>
            <a:off x="14208370" y="27511009"/>
            <a:ext cx="2579078" cy="4168596"/>
          </a:xfrm>
          <a:prstGeom prst="rect">
            <a:avLst/>
          </a:prstGeom>
        </p:spPr>
      </p:pic>
      <p:pic>
        <p:nvPicPr>
          <p:cNvPr id="1029" name="תמונה 1028">
            <a:extLst>
              <a:ext uri="{FF2B5EF4-FFF2-40B4-BE49-F238E27FC236}">
                <a16:creationId xmlns:a16="http://schemas.microsoft.com/office/drawing/2014/main" id="{0E07906D-15DB-8CF5-7FB8-5667EF066CEB}"/>
              </a:ext>
            </a:extLst>
          </p:cNvPr>
          <p:cNvPicPr>
            <a:picLocks noChangeAspect="1"/>
          </p:cNvPicPr>
          <p:nvPr/>
        </p:nvPicPr>
        <p:blipFill rotWithShape="1">
          <a:blip r:embed="rId13">
            <a:extLst>
              <a:ext uri="{28A0092B-C50C-407E-A947-70E740481C1C}">
                <a14:useLocalDpi xmlns:a14="http://schemas.microsoft.com/office/drawing/2010/main" val="0"/>
              </a:ext>
            </a:extLst>
          </a:blip>
          <a:srcRect r="68245"/>
          <a:stretch/>
        </p:blipFill>
        <p:spPr>
          <a:xfrm>
            <a:off x="11421935" y="27474652"/>
            <a:ext cx="2737170" cy="4168596"/>
          </a:xfrm>
          <a:prstGeom prst="rect">
            <a:avLst/>
          </a:prstGeom>
        </p:spPr>
      </p:pic>
      <p:sp>
        <p:nvSpPr>
          <p:cNvPr id="1031" name="תיבת טקסט 1030">
            <a:extLst>
              <a:ext uri="{FF2B5EF4-FFF2-40B4-BE49-F238E27FC236}">
                <a16:creationId xmlns:a16="http://schemas.microsoft.com/office/drawing/2014/main" id="{EBCEB25F-0AAC-2F4C-35C5-7677F411F987}"/>
              </a:ext>
            </a:extLst>
          </p:cNvPr>
          <p:cNvSpPr txBox="1"/>
          <p:nvPr/>
        </p:nvSpPr>
        <p:spPr>
          <a:xfrm>
            <a:off x="1764321" y="32306493"/>
            <a:ext cx="20913969" cy="2308324"/>
          </a:xfrm>
          <a:prstGeom prst="rect">
            <a:avLst/>
          </a:prstGeom>
          <a:noFill/>
        </p:spPr>
        <p:txBody>
          <a:bodyPr wrap="square" rtlCol="1">
            <a:spAutoFit/>
          </a:bodyPr>
          <a:lstStyle/>
          <a:p>
            <a:pPr algn="r" rtl="1"/>
            <a:r>
              <a:rPr lang="he-IL" sz="3600" dirty="0">
                <a:solidFill>
                  <a:schemeClr val="bg1"/>
                </a:solidFill>
              </a:rPr>
              <a:t>לסיכום </a:t>
            </a:r>
            <a:r>
              <a:rPr lang="en-US" sz="3600" dirty="0" err="1">
                <a:solidFill>
                  <a:schemeClr val="bg1"/>
                </a:solidFill>
              </a:rPr>
              <a:t>seaker</a:t>
            </a:r>
            <a:r>
              <a:rPr lang="he-IL" sz="3600" dirty="0">
                <a:solidFill>
                  <a:schemeClr val="bg1"/>
                </a:solidFill>
              </a:rPr>
              <a:t> הוא האפליקציה המושלמת לגילוי חופים בישראל. </a:t>
            </a:r>
            <a:r>
              <a:rPr lang="he-IL" sz="3600" dirty="0" err="1">
                <a:solidFill>
                  <a:schemeClr val="bg1"/>
                </a:solidFill>
              </a:rPr>
              <a:t>אנחו</a:t>
            </a:r>
            <a:r>
              <a:rPr lang="he-IL" sz="3600" dirty="0">
                <a:solidFill>
                  <a:schemeClr val="bg1"/>
                </a:solidFill>
              </a:rPr>
              <a:t> מספקים מידע מדויק ומפורט כולל </a:t>
            </a:r>
            <a:r>
              <a:rPr lang="he-IL" sz="3600" dirty="0" err="1">
                <a:solidFill>
                  <a:schemeClr val="bg1"/>
                </a:solidFill>
              </a:rPr>
              <a:t>פרופלי</a:t>
            </a:r>
            <a:r>
              <a:rPr lang="he-IL" sz="3600" dirty="0">
                <a:solidFill>
                  <a:schemeClr val="bg1"/>
                </a:solidFill>
              </a:rPr>
              <a:t> חוף עדכוני טמפ' מים, כיווני רוח וגובה גלים. </a:t>
            </a:r>
            <a:r>
              <a:rPr lang="he-IL" sz="3600" dirty="0" err="1">
                <a:solidFill>
                  <a:schemeClr val="bg1"/>
                </a:solidFill>
              </a:rPr>
              <a:t>הפוטפורמה</a:t>
            </a:r>
            <a:r>
              <a:rPr lang="he-IL" sz="3600" dirty="0">
                <a:solidFill>
                  <a:schemeClr val="bg1"/>
                </a:solidFill>
              </a:rPr>
              <a:t> היא ידידותית למשתמש (</a:t>
            </a:r>
            <a:r>
              <a:rPr lang="en-US" sz="3600" dirty="0">
                <a:solidFill>
                  <a:schemeClr val="bg1"/>
                </a:solidFill>
              </a:rPr>
              <a:t>user friendly</a:t>
            </a:r>
            <a:r>
              <a:rPr lang="he-IL" sz="3600" dirty="0">
                <a:solidFill>
                  <a:schemeClr val="bg1"/>
                </a:solidFill>
              </a:rPr>
              <a:t>) ונועדה לשפר את חווית חיפוש החוף של המשתמש ולטפח מגוון קהילות של אוהבי חוף נלהבים. </a:t>
            </a:r>
            <a:r>
              <a:rPr lang="en-US" sz="3600" dirty="0" err="1">
                <a:solidFill>
                  <a:schemeClr val="bg1"/>
                </a:solidFill>
              </a:rPr>
              <a:t>Seaker</a:t>
            </a:r>
            <a:r>
              <a:rPr lang="he-IL" sz="3600" dirty="0">
                <a:solidFill>
                  <a:schemeClr val="bg1"/>
                </a:solidFill>
              </a:rPr>
              <a:t> היא האפליקציה למי שמחפש דיוק. </a:t>
            </a:r>
            <a:r>
              <a:rPr lang="he-IL" sz="3600" dirty="0" err="1">
                <a:solidFill>
                  <a:schemeClr val="bg1"/>
                </a:solidFill>
              </a:rPr>
              <a:t>הצתרפו</a:t>
            </a:r>
            <a:r>
              <a:rPr lang="he-IL" sz="3600" dirty="0">
                <a:solidFill>
                  <a:schemeClr val="bg1"/>
                </a:solidFill>
              </a:rPr>
              <a:t> אלינו עוד וצאו למסע בלתי נשכח וגלו את היופי אוצר הנשימה של חופי ישראל.</a:t>
            </a:r>
            <a:endParaRPr lang="he-IL" sz="8000" dirty="0"/>
          </a:p>
        </p:txBody>
      </p:sp>
    </p:spTree>
    <p:extLst>
      <p:ext uri="{BB962C8B-B14F-4D97-AF65-F5344CB8AC3E}">
        <p14:creationId xmlns:p14="http://schemas.microsoft.com/office/powerpoint/2010/main" val="136045819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3107</TotalTime>
  <Words>201</Words>
  <Application>Microsoft Office PowerPoint</Application>
  <PresentationFormat>מותאם אישית</PresentationFormat>
  <Paragraphs>12</Paragraphs>
  <Slides>1</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1</vt:i4>
      </vt:variant>
    </vt:vector>
  </HeadingPairs>
  <TitlesOfParts>
    <vt:vector size="5" baseType="lpstr">
      <vt:lpstr>Arial</vt:lpstr>
      <vt:lpstr>Calibri</vt:lpstr>
      <vt:lpstr>Calibri Light</vt:lpstr>
      <vt:lpstr>Office Theme</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Dmitry Patashov</dc:creator>
  <cp:lastModifiedBy>Lior Silman</cp:lastModifiedBy>
  <cp:revision>47</cp:revision>
  <cp:lastPrinted>2023-06-27T11:17:59Z</cp:lastPrinted>
  <dcterms:created xsi:type="dcterms:W3CDTF">2019-01-27T10:54:29Z</dcterms:created>
  <dcterms:modified xsi:type="dcterms:W3CDTF">2023-06-27T11:20:36Z</dcterms:modified>
</cp:coreProperties>
</file>