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08476-4F76-4955-B75C-9D6AAD0C10BE}" v="28" dt="2023-09-09T15:05:0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HAK24" userId="adc0dbee-d402-424e-96ab-936e86920f86" providerId="ADAL" clId="{94908476-4F76-4955-B75C-9D6AAD0C10BE}"/>
    <pc:docChg chg="undo redo custSel addSld delSld modSld">
      <pc:chgData name="HASHAK24" userId="adc0dbee-d402-424e-96ab-936e86920f86" providerId="ADAL" clId="{94908476-4F76-4955-B75C-9D6AAD0C10BE}" dt="2023-09-09T15:24:30.367" v="59" actId="478"/>
      <pc:docMkLst>
        <pc:docMk/>
      </pc:docMkLst>
      <pc:sldChg chg="addSp delSp modSp mod">
        <pc:chgData name="HASHAK24" userId="adc0dbee-d402-424e-96ab-936e86920f86" providerId="ADAL" clId="{94908476-4F76-4955-B75C-9D6AAD0C10BE}" dt="2023-09-09T15:05:08.131" v="43"/>
        <pc:sldMkLst>
          <pc:docMk/>
          <pc:sldMk cId="17669925" sldId="256"/>
        </pc:sldMkLst>
        <pc:spChg chg="add mod">
          <ac:chgData name="HASHAK24" userId="adc0dbee-d402-424e-96ab-936e86920f86" providerId="ADAL" clId="{94908476-4F76-4955-B75C-9D6AAD0C10BE}" dt="2023-09-09T15:03:17.003" v="24" actId="207"/>
          <ac:spMkLst>
            <pc:docMk/>
            <pc:sldMk cId="17669925" sldId="256"/>
            <ac:spMk id="4" creationId="{AB2E4272-CE08-DA84-26FA-352F3B6533C8}"/>
          </ac:spMkLst>
        </pc:spChg>
        <pc:picChg chg="add del mod">
          <ac:chgData name="HASHAK24" userId="adc0dbee-d402-424e-96ab-936e86920f86" providerId="ADAL" clId="{94908476-4F76-4955-B75C-9D6AAD0C10BE}" dt="2023-09-09T15:05:08.131" v="43"/>
          <ac:picMkLst>
            <pc:docMk/>
            <pc:sldMk cId="17669925" sldId="256"/>
            <ac:picMk id="3" creationId="{0E58EB02-6323-CFD1-C324-A22322265972}"/>
          </ac:picMkLst>
        </pc:picChg>
        <pc:picChg chg="add del">
          <ac:chgData name="HASHAK24" userId="adc0dbee-d402-424e-96ab-936e86920f86" providerId="ADAL" clId="{94908476-4F76-4955-B75C-9D6AAD0C10BE}" dt="2023-09-09T15:03:01.479" v="10" actId="478"/>
          <ac:picMkLst>
            <pc:docMk/>
            <pc:sldMk cId="17669925" sldId="256"/>
            <ac:picMk id="5" creationId="{25A12393-9C15-996E-2D9C-4B26D7C54625}"/>
          </ac:picMkLst>
        </pc:picChg>
      </pc:sldChg>
      <pc:sldChg chg="addSp delSp modSp add del mod">
        <pc:chgData name="HASHAK24" userId="adc0dbee-d402-424e-96ab-936e86920f86" providerId="ADAL" clId="{94908476-4F76-4955-B75C-9D6AAD0C10BE}" dt="2023-09-09T15:20:27.205" v="54" actId="47"/>
        <pc:sldMkLst>
          <pc:docMk/>
          <pc:sldMk cId="1634535299" sldId="260"/>
        </pc:sldMkLst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3" creationId="{2B2DD87D-C487-1002-8B50-58FBD9A5A212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6" creationId="{AE54FD78-00E9-1873-20B5-E55BD58D0CBB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09T15:19:52.148" v="45" actId="478"/>
          <ac:spMkLst>
            <pc:docMk/>
            <pc:sldMk cId="1634535299" sldId="260"/>
            <ac:spMk id="15" creationId="{01D1E2F4-6C8E-118C-DC55-A30737DDD45E}"/>
          </ac:spMkLst>
        </pc:spChg>
        <pc:graphicFrameChg chg="del">
          <ac:chgData name="HASHAK24" userId="adc0dbee-d402-424e-96ab-936e86920f86" providerId="ADAL" clId="{94908476-4F76-4955-B75C-9D6AAD0C10BE}" dt="2023-09-09T15:19:52.148" v="45" actId="478"/>
          <ac:graphicFrameMkLst>
            <pc:docMk/>
            <pc:sldMk cId="1634535299" sldId="260"/>
            <ac:graphicFrameMk id="19" creationId="{014D4CDA-43FD-1624-0927-C73B790E3317}"/>
          </ac:graphicFrameMkLst>
        </pc:graphicFrameChg>
        <pc:picChg chg="add del">
          <ac:chgData name="HASHAK24" userId="adc0dbee-d402-424e-96ab-936e86920f86" providerId="ADAL" clId="{94908476-4F76-4955-B75C-9D6AAD0C10BE}" dt="2023-09-09T15:20:12.215" v="48" actId="478"/>
          <ac:picMkLst>
            <pc:docMk/>
            <pc:sldMk cId="1634535299" sldId="260"/>
            <ac:picMk id="4" creationId="{5572C34A-22C5-350F-0D55-8678603EB525}"/>
          </ac:picMkLst>
        </pc:picChg>
        <pc:picChg chg="del">
          <ac:chgData name="HASHAK24" userId="adc0dbee-d402-424e-96ab-936e86920f86" providerId="ADAL" clId="{94908476-4F76-4955-B75C-9D6AAD0C10BE}" dt="2023-09-09T15:19:52.148" v="45" actId="478"/>
          <ac:picMkLst>
            <pc:docMk/>
            <pc:sldMk cId="1634535299" sldId="260"/>
            <ac:picMk id="5" creationId="{25A12393-9C15-996E-2D9C-4B26D7C54625}"/>
          </ac:picMkLst>
        </pc:picChg>
        <pc:picChg chg="del">
          <ac:chgData name="HASHAK24" userId="adc0dbee-d402-424e-96ab-936e86920f86" providerId="ADAL" clId="{94908476-4F76-4955-B75C-9D6AAD0C10BE}" dt="2023-09-09T15:19:52.148" v="45" actId="478"/>
          <ac:picMkLst>
            <pc:docMk/>
            <pc:sldMk cId="1634535299" sldId="260"/>
            <ac:picMk id="10" creationId="{9F98282D-BB2F-201D-D585-882C5F46E565}"/>
          </ac:picMkLst>
        </pc:picChg>
        <pc:picChg chg="add del">
          <ac:chgData name="HASHAK24" userId="adc0dbee-d402-424e-96ab-936e86920f86" providerId="ADAL" clId="{94908476-4F76-4955-B75C-9D6AAD0C10BE}" dt="2023-09-09T15:20:26.522" v="53" actId="478"/>
          <ac:picMkLst>
            <pc:docMk/>
            <pc:sldMk cId="1634535299" sldId="260"/>
            <ac:picMk id="12" creationId="{1632CB1F-D12E-BD14-9973-181B346E2871}"/>
          </ac:picMkLst>
        </pc:picChg>
        <pc:cxnChg chg="add del mod">
          <ac:chgData name="HASHAK24" userId="adc0dbee-d402-424e-96ab-936e86920f86" providerId="ADAL" clId="{94908476-4F76-4955-B75C-9D6AAD0C10BE}" dt="2023-09-09T15:20:14.269" v="49" actId="478"/>
          <ac:cxnSpMkLst>
            <pc:docMk/>
            <pc:sldMk cId="1634535299" sldId="260"/>
            <ac:cxnSpMk id="8" creationId="{1F22CA9F-8D1B-8A0E-F334-E1C48F25CF9C}"/>
          </ac:cxnSpMkLst>
        </pc:cxnChg>
        <pc:cxnChg chg="add del mod">
          <ac:chgData name="HASHAK24" userId="adc0dbee-d402-424e-96ab-936e86920f86" providerId="ADAL" clId="{94908476-4F76-4955-B75C-9D6AAD0C10BE}" dt="2023-09-09T15:20:25.389" v="52" actId="478"/>
          <ac:cxnSpMkLst>
            <pc:docMk/>
            <pc:sldMk cId="1634535299" sldId="260"/>
            <ac:cxnSpMk id="17" creationId="{AF5DA54D-07D4-EB27-710C-BC71D0538A8F}"/>
          </ac:cxnSpMkLst>
        </pc:cxnChg>
      </pc:sldChg>
      <pc:sldChg chg="addSp delSp modSp add mod">
        <pc:chgData name="HASHAK24" userId="adc0dbee-d402-424e-96ab-936e86920f86" providerId="ADAL" clId="{94908476-4F76-4955-B75C-9D6AAD0C10BE}" dt="2023-09-09T15:24:30.367" v="59" actId="478"/>
        <pc:sldMkLst>
          <pc:docMk/>
          <pc:sldMk cId="3993883768" sldId="260"/>
        </pc:sldMkLst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3" creationId="{2B2DD87D-C487-1002-8B50-58FBD9A5A212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6" creationId="{AE54FD78-00E9-1873-20B5-E55BD58D0CBB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1" creationId="{4F567C11-A171-0440-00DC-40ECCDEC77C0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3" creationId="{18CA5FB5-8083-B575-ED63-4593A9C00075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4" creationId="{BA412493-0670-1FAD-C045-72C4174368A8}"/>
          </ac:spMkLst>
        </pc:spChg>
        <pc:spChg chg="del">
          <ac:chgData name="HASHAK24" userId="adc0dbee-d402-424e-96ab-936e86920f86" providerId="ADAL" clId="{94908476-4F76-4955-B75C-9D6AAD0C10BE}" dt="2023-09-09T15:24:13.270" v="56" actId="478"/>
          <ac:spMkLst>
            <pc:docMk/>
            <pc:sldMk cId="3993883768" sldId="260"/>
            <ac:spMk id="15" creationId="{01D1E2F4-6C8E-118C-DC55-A30737DDD45E}"/>
          </ac:spMkLst>
        </pc:spChg>
        <pc:graphicFrameChg chg="del">
          <ac:chgData name="HASHAK24" userId="adc0dbee-d402-424e-96ab-936e86920f86" providerId="ADAL" clId="{94908476-4F76-4955-B75C-9D6AAD0C10BE}" dt="2023-09-09T15:24:13.270" v="56" actId="478"/>
          <ac:graphicFrameMkLst>
            <pc:docMk/>
            <pc:sldMk cId="3993883768" sldId="260"/>
            <ac:graphicFrameMk id="19" creationId="{014D4CDA-43FD-1624-0927-C73B790E3317}"/>
          </ac:graphicFrameMkLst>
        </pc:graphicFrameChg>
        <pc:picChg chg="add">
          <ac:chgData name="HASHAK24" userId="adc0dbee-d402-424e-96ab-936e86920f86" providerId="ADAL" clId="{94908476-4F76-4955-B75C-9D6AAD0C10BE}" dt="2023-09-09T15:24:13.803" v="57" actId="22"/>
          <ac:picMkLst>
            <pc:docMk/>
            <pc:sldMk cId="3993883768" sldId="260"/>
            <ac:picMk id="4" creationId="{B7A6C20F-F64B-48CE-7EAC-E58D9D5FF646}"/>
          </ac:picMkLst>
        </pc:picChg>
        <pc:picChg chg="del">
          <ac:chgData name="HASHAK24" userId="adc0dbee-d402-424e-96ab-936e86920f86" providerId="ADAL" clId="{94908476-4F76-4955-B75C-9D6AAD0C10BE}" dt="2023-09-09T15:24:13.270" v="56" actId="478"/>
          <ac:picMkLst>
            <pc:docMk/>
            <pc:sldMk cId="3993883768" sldId="260"/>
            <ac:picMk id="5" creationId="{25A12393-9C15-996E-2D9C-4B26D7C54625}"/>
          </ac:picMkLst>
        </pc:picChg>
        <pc:picChg chg="del">
          <ac:chgData name="HASHAK24" userId="adc0dbee-d402-424e-96ab-936e86920f86" providerId="ADAL" clId="{94908476-4F76-4955-B75C-9D6AAD0C10BE}" dt="2023-09-09T15:24:13.270" v="56" actId="478"/>
          <ac:picMkLst>
            <pc:docMk/>
            <pc:sldMk cId="3993883768" sldId="260"/>
            <ac:picMk id="10" creationId="{9F98282D-BB2F-201D-D585-882C5F46E565}"/>
          </ac:picMkLst>
        </pc:picChg>
        <pc:cxnChg chg="add del mod">
          <ac:chgData name="HASHAK24" userId="adc0dbee-d402-424e-96ab-936e86920f86" providerId="ADAL" clId="{94908476-4F76-4955-B75C-9D6AAD0C10BE}" dt="2023-09-09T15:24:30.367" v="59" actId="478"/>
          <ac:cxnSpMkLst>
            <pc:docMk/>
            <pc:sldMk cId="3993883768" sldId="260"/>
            <ac:cxnSpMk id="8" creationId="{49D4FC0E-4F55-0466-5927-1BD5C4C03AC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2C-410C-B074-ECA1C3712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2C-410C-B074-ECA1C3712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2C-410C-B074-ECA1C37120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2C-410C-B074-ECA1C37120D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4-4DA3-A7E0-F4926BEBB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884A-5FCC-5CCC-A1DC-319DA7207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6A2B-DAA5-CBC7-60B2-49E94637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0AAF-F1E0-9B8A-E157-A55E723F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9C08-5236-F632-FEBF-C4B78DF0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DBC6C-BA6D-E854-73BE-F7CE57AF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831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0F3E-0200-1537-0DA7-3635174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DAA5E-7E35-2713-34A2-026C5D96E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BD9D-DA8F-1363-137E-3A18EF27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1FA6C-3FE4-0498-F33E-8B5D64E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0C28-EEEE-2204-8638-D3B94FC8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2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8AA7C-C894-FD7E-ED0B-4F2A5629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3AAC3-9D6F-2333-D48B-33BD3ECA6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7E05-AEF4-65BA-DB15-C61E3FA9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B432E-278D-BD91-3449-105E47D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D5244-413B-5A19-74F3-F75A23B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696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FE2A-B08C-73DE-3E76-5F467B6F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4EE2-62B3-3968-08A5-CCBDB204A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BC8D-9F44-8BAE-80DE-B254F098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F428-CBEA-32BF-A964-ED3FF02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344F-330E-2B43-4824-35BF7C5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33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7B18-1F77-DF70-9306-459D93E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AD96-3B8F-7D46-B270-7AABC34C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9887-16C1-1BBF-C0CD-6721B603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4908-0B1F-C63A-45C1-19C45E3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0E05-959A-E648-1B7E-864D9BA4E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381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679A-1005-18D1-D234-81B94290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90DDB-A7B1-0895-70CF-EE47DD9A7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C29BF-9B2C-AFD9-35A3-A888175C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58CD-FB76-5C28-751E-014CF3A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EF771-559C-A6C7-2596-0F4D24B4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6B385-2F54-B64E-AE88-D226609A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95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7404-0982-CA7E-BDB6-226AAC33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D2B9-8156-A12C-F164-0BD4D1D6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16BBE-3B22-452A-EBA0-04174333D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60F40-4745-612A-15A3-EBD66AD0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EE3A6-C529-1431-CBA6-CD7CEE082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67DF1-2DDC-CBDF-60EE-F1171456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8FB60-1E23-7C0F-CE69-A3D217C8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A7EC-90DB-F356-DE97-630CB746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9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68B-8A90-4676-30FD-58D416EB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0905-3721-2BC9-FB7B-E1E32B99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C2D1B-1F0B-7306-19B2-C7137A46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D901E-8151-F069-411A-F8B41501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172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53447-E068-D5E6-C568-5715812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248C2C-661D-2AFA-4B69-AB12577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6477-8441-CD8A-7031-1362417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957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75D6-8F88-796F-3FB7-8A4F40A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0F8F-B43F-E8BD-78C1-4E3C313C2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32FD-8DAA-E444-0910-285FAE1C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542F-097F-2831-432F-C96EE90D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7D62-A01D-E4D8-CF6E-2991F824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D33DA-3214-B101-769F-FBA54232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474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CE00-C737-1FEF-ACBE-BF090ACD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2AE05-B9DC-A7D8-C235-F426EB78A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2CBC-E6D3-3B8B-D591-170DD49A0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A6DC-D12B-FDC5-581B-12388BD2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7813-09A3-E3FC-3D4C-4CDEA0FC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710E1-E0C5-7DBF-B74C-9C560134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41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D390F-31E5-8F42-A2E5-92D70455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EB19-8687-805E-23CB-06085BC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F5C9-D826-5946-7584-9672EF325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C1207-8C0F-4467-9EE0-B66820579898}" type="datetimeFigureOut">
              <a:rPr lang="LID4096" smtClean="0"/>
              <a:t>09/09/2023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7D32B-D2D9-F654-1D79-E50EFFCF1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6D61-4AE7-A2A3-5385-910BF9131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4CD2A-73E3-4005-9035-44DEB09BAF8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04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2400300" y="4872894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In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23522-57F7-962E-9781-A8706A7E57CF}"/>
              </a:ext>
            </a:extLst>
          </p:cNvPr>
          <p:cNvSpPr txBox="1"/>
          <p:nvPr/>
        </p:nvSpPr>
        <p:spPr>
          <a:xfrm>
            <a:off x="7296538" y="4823927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 Up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8E74E-C354-D733-D2D0-5B97013510CA}"/>
              </a:ext>
            </a:extLst>
          </p:cNvPr>
          <p:cNvSpPr txBox="1"/>
          <p:nvPr/>
        </p:nvSpPr>
        <p:spPr>
          <a:xfrm>
            <a:off x="4103331" y="2644063"/>
            <a:ext cx="398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Blah blah </a:t>
            </a:r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  <a:p>
            <a:pPr algn="ctr"/>
            <a:r>
              <a:rPr lang="en-US" dirty="0"/>
              <a:t>Blah blah</a:t>
            </a:r>
            <a:endParaRPr lang="LID4096" dirty="0"/>
          </a:p>
        </p:txBody>
      </p:sp>
      <p:pic>
        <p:nvPicPr>
          <p:cNvPr id="3" name="Picture 2" descr="A black silhouette of a bear&#10;&#10;Description automatically generated">
            <a:extLst>
              <a:ext uri="{FF2B5EF4-FFF2-40B4-BE49-F238E27FC236}">
                <a16:creationId xmlns:a16="http://schemas.microsoft.com/office/drawing/2014/main" id="{0E58EB02-6323-CFD1-C324-A22322265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6" y="360456"/>
            <a:ext cx="7743826" cy="1793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E4272-CE08-DA84-26FA-352F3B6533C8}"/>
              </a:ext>
            </a:extLst>
          </p:cNvPr>
          <p:cNvSpPr txBox="1"/>
          <p:nvPr/>
        </p:nvSpPr>
        <p:spPr>
          <a:xfrm>
            <a:off x="1494064" y="324422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EEEEEE"/>
                </a:solidFill>
              </a:rPr>
              <a:t>asdgsdag</a:t>
            </a:r>
            <a:endParaRPr lang="LID4096" dirty="0">
              <a:solidFill>
                <a:srgbClr val="EEEE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A3F3E-C8B1-8769-F86B-0287853B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907" y="1245078"/>
            <a:ext cx="2629865" cy="39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BD4DC-D9FC-8122-2BBD-C1881A701693}"/>
              </a:ext>
            </a:extLst>
          </p:cNvPr>
          <p:cNvSpPr txBox="1"/>
          <p:nvPr/>
        </p:nvSpPr>
        <p:spPr>
          <a:xfrm>
            <a:off x="4103331" y="2644063"/>
            <a:ext cx="3985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  <a:p>
            <a:pPr algn="ctr"/>
            <a:r>
              <a:rPr lang="en-US" dirty="0"/>
              <a:t>Password</a:t>
            </a:r>
          </a:p>
          <a:p>
            <a:pPr algn="ctr"/>
            <a:r>
              <a:rPr lang="en-US" dirty="0"/>
              <a:t>Full Name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D96C4-479E-6EE2-0307-230102A10A7A}"/>
              </a:ext>
            </a:extLst>
          </p:cNvPr>
          <p:cNvSpPr txBox="1"/>
          <p:nvPr/>
        </p:nvSpPr>
        <p:spPr>
          <a:xfrm>
            <a:off x="4103331" y="4676772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1746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12393-9C15-996E-2D9C-4B26D7C5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64" y="-8163"/>
            <a:ext cx="2914650" cy="661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4FD78-00E9-1873-20B5-E55BD58D0CBB}"/>
              </a:ext>
            </a:extLst>
          </p:cNvPr>
          <p:cNvSpPr txBox="1"/>
          <p:nvPr/>
        </p:nvSpPr>
        <p:spPr>
          <a:xfrm>
            <a:off x="104386" y="5877101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*BG Image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DD87D-C487-1002-8B50-58FBD9A5A212}"/>
              </a:ext>
            </a:extLst>
          </p:cNvPr>
          <p:cNvSpPr txBox="1"/>
          <p:nvPr/>
        </p:nvSpPr>
        <p:spPr>
          <a:xfrm>
            <a:off x="3719610" y="807099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8282D-BB2F-201D-D585-882C5F46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32" y="207626"/>
            <a:ext cx="240798" cy="246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567C11-A171-0440-00DC-40ECCDEC77C0}"/>
              </a:ext>
            </a:extLst>
          </p:cNvPr>
          <p:cNvSpPr txBox="1"/>
          <p:nvPr/>
        </p:nvSpPr>
        <p:spPr>
          <a:xfrm>
            <a:off x="10917119" y="454218"/>
            <a:ext cx="1093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 Settings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A5FB5-8083-B575-ED63-4593A9C00075}"/>
              </a:ext>
            </a:extLst>
          </p:cNvPr>
          <p:cNvSpPr txBox="1"/>
          <p:nvPr/>
        </p:nvSpPr>
        <p:spPr>
          <a:xfrm>
            <a:off x="3719610" y="4530015"/>
            <a:ext cx="398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Balance: 45345$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412493-0670-1FAD-C045-72C4174368A8}"/>
              </a:ext>
            </a:extLst>
          </p:cNvPr>
          <p:cNvSpPr txBox="1"/>
          <p:nvPr/>
        </p:nvSpPr>
        <p:spPr>
          <a:xfrm>
            <a:off x="3126921" y="5223979"/>
            <a:ext cx="17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150$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Add Expense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D1E2F4-6C8E-118C-DC55-A30737DDD45E}"/>
              </a:ext>
            </a:extLst>
          </p:cNvPr>
          <p:cNvSpPr txBox="1"/>
          <p:nvPr/>
        </p:nvSpPr>
        <p:spPr>
          <a:xfrm>
            <a:off x="6529193" y="5223979"/>
            <a:ext cx="179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1500$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 Income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14D4CDA-43FD-1624-0927-C73B790E3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717009"/>
              </p:ext>
            </p:extLst>
          </p:nvPr>
        </p:nvGraphicFramePr>
        <p:xfrm>
          <a:off x="3368674" y="1242894"/>
          <a:ext cx="4687207" cy="3124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501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6C20F-F64B-48CE-7EAC-E58D9D5F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762"/>
            <a:ext cx="12192000" cy="42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Shaked Haisraeli</dc:creator>
  <cp:lastModifiedBy>Shaked Haisraeli</cp:lastModifiedBy>
  <cp:revision>1</cp:revision>
  <dcterms:created xsi:type="dcterms:W3CDTF">2023-09-09T14:34:01Z</dcterms:created>
  <dcterms:modified xsi:type="dcterms:W3CDTF">2023-09-09T15:24:33Z</dcterms:modified>
</cp:coreProperties>
</file>