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254061"/>
    <a:srgbClr val="224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 autoAdjust="0"/>
    <p:restoredTop sz="94660"/>
  </p:normalViewPr>
  <p:slideViewPr>
    <p:cSldViewPr>
      <p:cViewPr varScale="1">
        <p:scale>
          <a:sx n="111" d="100"/>
          <a:sy n="111" d="100"/>
        </p:scale>
        <p:origin x="1614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1162472" cy="365125"/>
          </a:xfrm>
        </p:spPr>
        <p:txBody>
          <a:bodyPr/>
          <a:lstStyle/>
          <a:p>
            <a:fld id="{E6744CE3-0875-4B69-89C0-6F72D8139561}" type="datetimeFigureOut">
              <a:rPr lang="en-GB" smtClean="0"/>
              <a:t>28/07/2020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3688" y="6520259"/>
            <a:ext cx="561662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0259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62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00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 marL="0" indent="-228600">
              <a:buFontTx/>
              <a:buNone/>
              <a:tabLst>
                <a:tab pos="228600" algn="l"/>
              </a:tabLst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75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0" cap="none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44CE3-0875-4B69-89C0-6F72D8139561}" type="datetimeFigureOut">
              <a:rPr lang="en-GB" smtClean="0"/>
              <a:pPr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3688" y="6448251"/>
            <a:ext cx="5616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4328" y="6448250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ADB20D-508E-4C6D-A9E4-257D5607B0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rgbClr val="25406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Times New Roman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Caveats and Comments</dc:title>
  <dc:subject/>
  <dc:creator>Steve</dc:creator>
  <cp:keywords/>
  <dc:description/>
  <cp:lastModifiedBy>Steven Shafer</cp:lastModifiedBy>
  <cp:revision>44</cp:revision>
  <dcterms:created xsi:type="dcterms:W3CDTF">2017-02-13T16:18:36Z</dcterms:created>
  <dcterms:modified xsi:type="dcterms:W3CDTF">2020-07-28T15:22:06Z</dcterms:modified>
  <cp:category/>
</cp:coreProperties>
</file>