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5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B286-1691-4108-BA00-B5B39C24F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342/343</a:t>
            </a:r>
            <a:br>
              <a:rPr lang="en-US" dirty="0"/>
            </a:br>
            <a:r>
              <a:rPr lang="en-US" dirty="0"/>
              <a:t>Take Home Test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AC7AF-173D-473A-89D1-161731E42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55" y="4967880"/>
            <a:ext cx="8825658" cy="14075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Ben </a:t>
            </a:r>
            <a:r>
              <a:rPr lang="en-US" dirty="0" err="1"/>
              <a:t>variano</a:t>
            </a:r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dirty="0"/>
              <a:t>Professor </a:t>
            </a:r>
            <a:r>
              <a:rPr lang="en-US" dirty="0" err="1"/>
              <a:t>Gertner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AD4AD-24FF-4ED3-A2E3-26456CC5FBF9}"/>
              </a:ext>
            </a:extLst>
          </p:cNvPr>
          <p:cNvSpPr txBox="1"/>
          <p:nvPr/>
        </p:nvSpPr>
        <p:spPr>
          <a:xfrm flipH="1">
            <a:off x="646955" y="6375400"/>
            <a:ext cx="244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Fall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0DC6C-B53F-4DA8-89E5-AB687FD02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092" y="4609202"/>
            <a:ext cx="1322953" cy="18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8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136E-8D65-4D70-93EF-276D2A2C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15489" cy="1400530"/>
          </a:xfrm>
        </p:spPr>
        <p:txBody>
          <a:bodyPr/>
          <a:lstStyle/>
          <a:p>
            <a:r>
              <a:rPr lang="en-US" dirty="0"/>
              <a:t>C++ Code Using DPPS for Dot Product in Visual Studio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5FABD-9234-4221-9F4C-963B71FE8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514"/>
          <a:stretch/>
        </p:blipFill>
        <p:spPr>
          <a:xfrm>
            <a:off x="354012" y="2209800"/>
            <a:ext cx="5078004" cy="37630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E53B3-E2D6-47BF-A680-077871E85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91"/>
          <a:stretch/>
        </p:blipFill>
        <p:spPr>
          <a:xfrm>
            <a:off x="5575300" y="2882900"/>
            <a:ext cx="6375400" cy="266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5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E455-776C-44C4-B011-9EFEE1D9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Using DPPS Vector Instruction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A6313D-DFFC-423C-8AAB-605FCFAAB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242" b="66620"/>
          <a:stretch/>
        </p:blipFill>
        <p:spPr>
          <a:xfrm>
            <a:off x="745486" y="1906594"/>
            <a:ext cx="3928114" cy="14005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CDBA4E-A036-4E90-9296-66F55271A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454" b="72322"/>
          <a:stretch/>
        </p:blipFill>
        <p:spPr>
          <a:xfrm>
            <a:off x="749929" y="3360470"/>
            <a:ext cx="4602853" cy="1400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E168B9-6878-4104-B586-D94019A924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168" b="72112"/>
          <a:stretch/>
        </p:blipFill>
        <p:spPr>
          <a:xfrm>
            <a:off x="745486" y="4867693"/>
            <a:ext cx="4602853" cy="1400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6E2F7B-B8B7-4AB5-B508-E58895F533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168" b="72070"/>
          <a:stretch/>
        </p:blipFill>
        <p:spPr>
          <a:xfrm>
            <a:off x="6095999" y="2240730"/>
            <a:ext cx="4602853" cy="14005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6A224B-C104-4FAF-8287-4F5CC7EADC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5" t="2420" r="46224" b="69777"/>
          <a:stretch/>
        </p:blipFill>
        <p:spPr>
          <a:xfrm>
            <a:off x="6095999" y="3994235"/>
            <a:ext cx="4602853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7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09FB-23C7-4249-8903-D15A2DC5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Using DPPS Vector Instruction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8C784-E53F-464E-8FB3-547C179AD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221" y="2150519"/>
            <a:ext cx="5333333" cy="4000000"/>
          </a:xfrm>
        </p:spPr>
      </p:pic>
    </p:spTree>
    <p:extLst>
      <p:ext uri="{BB962C8B-B14F-4D97-AF65-F5344CB8AC3E}">
        <p14:creationId xmlns:p14="http://schemas.microsoft.com/office/powerpoint/2010/main" val="77199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9B56-6071-42C1-B0C7-23BED571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Plots for Time vs. Vector size Combined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A772E-3D36-406A-90A8-7D30096BF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467" y="1827919"/>
            <a:ext cx="6103150" cy="4577363"/>
          </a:xfrm>
        </p:spPr>
      </p:pic>
    </p:spTree>
    <p:extLst>
      <p:ext uri="{BB962C8B-B14F-4D97-AF65-F5344CB8AC3E}">
        <p14:creationId xmlns:p14="http://schemas.microsoft.com/office/powerpoint/2010/main" val="8306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A1B0-72F6-4DB3-8383-AA610DE9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3DB4B-C2ED-491D-BB7A-DD2C30D0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it is clear to see the benefit of using vector instructions when computing the dot product.</a:t>
            </a:r>
          </a:p>
          <a:p>
            <a:r>
              <a:rPr lang="en-US" dirty="0"/>
              <a:t>Using them speeds up the time for computation compared to having them disabled</a:t>
            </a:r>
          </a:p>
          <a:p>
            <a:r>
              <a:rPr lang="en-US" dirty="0"/>
              <a:t>We then go even further and can optimize the assembly or use intrinsic DPPS functions to speed up the computations again, all making for a more efficient machine</a:t>
            </a:r>
          </a:p>
        </p:txBody>
      </p:sp>
    </p:spTree>
    <p:extLst>
      <p:ext uri="{BB962C8B-B14F-4D97-AF65-F5344CB8AC3E}">
        <p14:creationId xmlns:p14="http://schemas.microsoft.com/office/powerpoint/2010/main" val="187713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1456-C66D-4C90-B0FC-6145FD13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911" y="2980018"/>
            <a:ext cx="10593389" cy="2277782"/>
          </a:xfrm>
        </p:spPr>
        <p:txBody>
          <a:bodyPr/>
          <a:lstStyle/>
          <a:p>
            <a:r>
              <a:rPr lang="en-US" sz="54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29379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0FCF-3E28-4651-94FA-037BC9D8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3BDD-4E01-4BC9-8B8F-EFFE73364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take home test is to gain a better understanding of vector instructions</a:t>
            </a:r>
          </a:p>
          <a:p>
            <a:r>
              <a:rPr lang="en-US" dirty="0"/>
              <a:t>We do so through the use of vector instructions to compute the dot product of two matrices</a:t>
            </a:r>
          </a:p>
        </p:txBody>
      </p:sp>
    </p:spTree>
    <p:extLst>
      <p:ext uri="{BB962C8B-B14F-4D97-AF65-F5344CB8AC3E}">
        <p14:creationId xmlns:p14="http://schemas.microsoft.com/office/powerpoint/2010/main" val="155968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5C60-7857-461F-871B-6D92C039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B39B-F261-40B1-B444-3B4CFF13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clear from the screenshot, that the computer I am running is capable of SSE vector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624A8-DBDA-49CF-884F-6264EAB3E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64" t="26442" b="12382"/>
          <a:stretch/>
        </p:blipFill>
        <p:spPr>
          <a:xfrm>
            <a:off x="2882900" y="3127730"/>
            <a:ext cx="4737099" cy="31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42D5-EC9E-4F78-93FF-60CB3754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code for dot product in Visual Studio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3B18E-52DF-45DA-A209-E2AF97741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94"/>
          <a:stretch/>
        </p:blipFill>
        <p:spPr>
          <a:xfrm>
            <a:off x="4971804" y="2132494"/>
            <a:ext cx="7076208" cy="36125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1ADE0-976C-4E0F-B332-39E5E225A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474"/>
          <a:stretch/>
        </p:blipFill>
        <p:spPr>
          <a:xfrm>
            <a:off x="143989" y="1973092"/>
            <a:ext cx="4688114" cy="393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4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7C4D-74F1-4660-8707-B851C10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87089" cy="1400530"/>
          </a:xfrm>
        </p:spPr>
        <p:txBody>
          <a:bodyPr/>
          <a:lstStyle/>
          <a:p>
            <a:r>
              <a:rPr lang="en-US" dirty="0"/>
              <a:t>Dot Product with Automatic Parallelization and Vectorization Disabled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4AD7E9-9931-4BC5-BBB7-A5D1FEDF7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272" b="66620"/>
          <a:stretch/>
        </p:blipFill>
        <p:spPr>
          <a:xfrm>
            <a:off x="257173" y="1752211"/>
            <a:ext cx="4835526" cy="15741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0BF2A-29A5-4C45-8989-ED1586A029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364" b="70473"/>
          <a:stretch/>
        </p:blipFill>
        <p:spPr>
          <a:xfrm>
            <a:off x="257172" y="3373043"/>
            <a:ext cx="4835527" cy="1631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CF433-B704-459B-B452-4AAF9A9580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226" b="70473"/>
          <a:stretch/>
        </p:blipFill>
        <p:spPr>
          <a:xfrm>
            <a:off x="257172" y="5051410"/>
            <a:ext cx="4835527" cy="1631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042EFF-026B-430F-9111-C9D43E509D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116" b="63403"/>
          <a:stretch/>
        </p:blipFill>
        <p:spPr>
          <a:xfrm>
            <a:off x="5741484" y="1966878"/>
            <a:ext cx="4709532" cy="1837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09947D-94A8-4EB2-98BA-AB19CF722C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45600" b="64111"/>
          <a:stretch/>
        </p:blipFill>
        <p:spPr>
          <a:xfrm>
            <a:off x="5741484" y="3918416"/>
            <a:ext cx="4709532" cy="183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3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381F-AFA0-41C6-BDCC-C573BD0D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23589" cy="1400530"/>
          </a:xfrm>
        </p:spPr>
        <p:txBody>
          <a:bodyPr/>
          <a:lstStyle/>
          <a:p>
            <a:r>
              <a:rPr lang="en-US" dirty="0"/>
              <a:t>Dot Product with Automatic Parallelization and Vectorization Disabled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E99B33-9134-45FE-AC5D-F3C52E2D2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221" y="2150519"/>
            <a:ext cx="5333333" cy="4000000"/>
          </a:xfrm>
        </p:spPr>
      </p:pic>
    </p:spTree>
    <p:extLst>
      <p:ext uri="{BB962C8B-B14F-4D97-AF65-F5344CB8AC3E}">
        <p14:creationId xmlns:p14="http://schemas.microsoft.com/office/powerpoint/2010/main" val="120427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1803-FCD6-4225-8F50-6D5D7E5E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8989" cy="1400530"/>
          </a:xfrm>
        </p:spPr>
        <p:txBody>
          <a:bodyPr/>
          <a:lstStyle/>
          <a:p>
            <a:r>
              <a:rPr lang="en-US" dirty="0"/>
              <a:t>Dot Product with Automatic Parallelization and Vectorization Enabled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E6C35-7438-4E4F-96DD-A79023EF7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521" b="66620"/>
          <a:stretch/>
        </p:blipFill>
        <p:spPr>
          <a:xfrm>
            <a:off x="646110" y="1853248"/>
            <a:ext cx="4625167" cy="14005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37832-BFAC-4C46-90D6-1A78029A3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147" b="69868"/>
          <a:stretch/>
        </p:blipFill>
        <p:spPr>
          <a:xfrm>
            <a:off x="646111" y="3371510"/>
            <a:ext cx="4625168" cy="1515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46CA5-9352-44CF-A049-CE286ECC63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242" b="69899"/>
          <a:stretch/>
        </p:blipFill>
        <p:spPr>
          <a:xfrm>
            <a:off x="646111" y="4961454"/>
            <a:ext cx="4625168" cy="1511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2E9F90-EA43-4862-AE87-4BA0263696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7589" b="70304"/>
          <a:stretch/>
        </p:blipFill>
        <p:spPr>
          <a:xfrm>
            <a:off x="6096000" y="2361247"/>
            <a:ext cx="4625169" cy="15116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CBC33A-0FD4-43F5-AEBF-FAB75C6799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6003" b="70035"/>
          <a:stretch/>
        </p:blipFill>
        <p:spPr>
          <a:xfrm>
            <a:off x="6120605" y="4129264"/>
            <a:ext cx="4625168" cy="15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1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A346-ACB9-41A2-A127-094A0B7F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8989" cy="1400530"/>
          </a:xfrm>
        </p:spPr>
        <p:txBody>
          <a:bodyPr/>
          <a:lstStyle/>
          <a:p>
            <a:r>
              <a:rPr lang="en-US" dirty="0"/>
              <a:t>Dot Product with Automatic Parallelization and Vectorization Enabled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AE0720-475A-4721-AAB4-1E35296AB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221" y="2150519"/>
            <a:ext cx="5333333" cy="4000000"/>
          </a:xfrm>
        </p:spPr>
      </p:pic>
    </p:spTree>
    <p:extLst>
      <p:ext uri="{BB962C8B-B14F-4D97-AF65-F5344CB8AC3E}">
        <p14:creationId xmlns:p14="http://schemas.microsoft.com/office/powerpoint/2010/main" val="111206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E6B3-1513-4397-AD2D-50EACF3A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For Dot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8E7B2-AC7C-4221-A271-DF9141663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7" y="1331119"/>
            <a:ext cx="5515582" cy="24280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86A43-499F-47A5-B602-8D2D013F5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7" y="3759200"/>
            <a:ext cx="6246235" cy="2941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00558-0E79-4ED3-91F9-B10D4DFE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600" y="1290666"/>
            <a:ext cx="4485289" cy="541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48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211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CSC 342/343 Take Home Test 3</vt:lpstr>
      <vt:lpstr>Objective</vt:lpstr>
      <vt:lpstr>CPUID</vt:lpstr>
      <vt:lpstr>C++ code for dot product in Visual Studio Environment</vt:lpstr>
      <vt:lpstr>Dot Product with Automatic Parallelization and Vectorization Disabled</vt:lpstr>
      <vt:lpstr>Dot Product with Automatic Parallelization and Vectorization Disabled</vt:lpstr>
      <vt:lpstr>Dot Product with Automatic Parallelization and Vectorization Enabled</vt:lpstr>
      <vt:lpstr>Dot Product with Automatic Parallelization and Vectorization Enabled</vt:lpstr>
      <vt:lpstr>Assembly Code For Dot Product</vt:lpstr>
      <vt:lpstr>C++ Code Using DPPS for Dot Product in Visual Studio Environment</vt:lpstr>
      <vt:lpstr>Dot Product Using DPPS Vector Instruction </vt:lpstr>
      <vt:lpstr>Dot Product Using DPPS Vector Instruction </vt:lpstr>
      <vt:lpstr>All Plots for Time vs. Vector size Combined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342/343 Take Home Test 3</dc:title>
  <dc:creator>bvarian000@citymail.cuny.edu</dc:creator>
  <cp:lastModifiedBy>bvarian000@citymail.cuny.edu</cp:lastModifiedBy>
  <cp:revision>6</cp:revision>
  <dcterms:created xsi:type="dcterms:W3CDTF">2019-12-04T06:21:41Z</dcterms:created>
  <dcterms:modified xsi:type="dcterms:W3CDTF">2019-12-04T07:40:04Z</dcterms:modified>
</cp:coreProperties>
</file>