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25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9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42AE7D-30F3-48C7-8507-C67CFCA16DC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F33C-715D-4D19-9B9C-BFFA61F8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434-CFB5-4F65-B42C-6684C3B4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87523"/>
            <a:ext cx="8825658" cy="1841234"/>
          </a:xfrm>
        </p:spPr>
        <p:txBody>
          <a:bodyPr/>
          <a:lstStyle/>
          <a:p>
            <a:r>
              <a:rPr lang="en-US" dirty="0"/>
              <a:t>Take Home Test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4C28-533D-4AD8-A6E4-B8F94AD0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401" y="3842468"/>
            <a:ext cx="8825658" cy="861420"/>
          </a:xfrm>
        </p:spPr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Ben </a:t>
            </a:r>
            <a:r>
              <a:rPr lang="en-US" dirty="0" err="1"/>
              <a:t>Variano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09EF-7961-482C-BF54-0115BA69FC01}"/>
              </a:ext>
            </a:extLst>
          </p:cNvPr>
          <p:cNvSpPr txBox="1"/>
          <p:nvPr/>
        </p:nvSpPr>
        <p:spPr>
          <a:xfrm>
            <a:off x="9980613" y="5918376"/>
            <a:ext cx="261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CSC 342/343</a:t>
            </a:r>
          </a:p>
          <a:p>
            <a:r>
              <a:rPr lang="en-US" sz="1200" dirty="0"/>
              <a:t>Professor </a:t>
            </a:r>
            <a:r>
              <a:rPr lang="en-US" sz="1200" dirty="0" err="1"/>
              <a:t>Gertner</a:t>
            </a:r>
            <a:endParaRPr lang="en-US" sz="1200" dirty="0"/>
          </a:p>
          <a:p>
            <a:r>
              <a:rPr lang="en-US" sz="1200" dirty="0"/>
              <a:t>Fall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DD862-BB3C-402F-9C79-FA1F6810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0613" y="4273178"/>
            <a:ext cx="1125523" cy="15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7109-AA9B-4292-8141-48A1C720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D353-8EC4-4A2A-92FC-D33F8D55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recursive function call and how it allocates and interacts with memory</a:t>
            </a:r>
          </a:p>
          <a:p>
            <a:r>
              <a:rPr lang="en-US" dirty="0"/>
              <a:t>We examine recursive calls through the execution and debugging of a recursive GCD file which implements the Euclidean algorithm</a:t>
            </a:r>
          </a:p>
          <a:p>
            <a:r>
              <a:rPr lang="en-US" dirty="0"/>
              <a:t>We will be doing so using Microsoft Visual Studio, Mars MIPs, 32-bit Raspbian Linux distribution and a 64-bit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53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2D19-B92E-4F01-AFCC-F0F2982D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BEC76-8D22-485B-94A7-F6D605CA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r="27430"/>
          <a:stretch/>
        </p:blipFill>
        <p:spPr>
          <a:xfrm>
            <a:off x="381348" y="1300856"/>
            <a:ext cx="3938982" cy="3319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87A4-2A19-4EF8-9C07-BC23E1DD4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3"/>
          <a:stretch/>
        </p:blipFill>
        <p:spPr>
          <a:xfrm>
            <a:off x="4729692" y="487058"/>
            <a:ext cx="4826559" cy="258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28213-716A-4025-8CBA-C31329819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93" y="3071492"/>
            <a:ext cx="4826559" cy="3497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D4102-47F5-4233-B9C5-B431F9570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501" y="283893"/>
            <a:ext cx="2011151" cy="6474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358D0A-24AD-4562-B1B6-C91267BF0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9" y="4699306"/>
            <a:ext cx="3267862" cy="1967079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B30625CF-D05B-4454-B3E6-48E8817E24E7}"/>
              </a:ext>
            </a:extLst>
          </p:cNvPr>
          <p:cNvSpPr/>
          <p:nvPr/>
        </p:nvSpPr>
        <p:spPr>
          <a:xfrm>
            <a:off x="973123" y="5679347"/>
            <a:ext cx="1705529" cy="47817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FB4EBFE-C855-4558-B79F-AB3708D71C84}"/>
              </a:ext>
            </a:extLst>
          </p:cNvPr>
          <p:cNvSpPr/>
          <p:nvPr/>
        </p:nvSpPr>
        <p:spPr>
          <a:xfrm>
            <a:off x="9737049" y="1154329"/>
            <a:ext cx="1160249" cy="38924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C200B31-82D1-4E25-BDF3-F3D2EECC242D}"/>
              </a:ext>
            </a:extLst>
          </p:cNvPr>
          <p:cNvSpPr/>
          <p:nvPr/>
        </p:nvSpPr>
        <p:spPr>
          <a:xfrm>
            <a:off x="9211112" y="1166070"/>
            <a:ext cx="545484" cy="16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16B57-5FF2-49CE-9463-96AACB5FB8F6}"/>
              </a:ext>
            </a:extLst>
          </p:cNvPr>
          <p:cNvSpPr txBox="1"/>
          <p:nvPr/>
        </p:nvSpPr>
        <p:spPr>
          <a:xfrm>
            <a:off x="8711532" y="987242"/>
            <a:ext cx="907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EBP of main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034CE8-2A05-46AB-B24A-C22A8AF00CA7}"/>
              </a:ext>
            </a:extLst>
          </p:cNvPr>
          <p:cNvSpPr/>
          <p:nvPr/>
        </p:nvSpPr>
        <p:spPr>
          <a:xfrm rot="10800000">
            <a:off x="2686904" y="5771626"/>
            <a:ext cx="1394775" cy="17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E6F244-5AD8-4753-B301-123CE0DCD502}"/>
              </a:ext>
            </a:extLst>
          </p:cNvPr>
          <p:cNvSpPr/>
          <p:nvPr/>
        </p:nvSpPr>
        <p:spPr>
          <a:xfrm rot="10800000">
            <a:off x="2678652" y="5981350"/>
            <a:ext cx="1403026" cy="176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A16B2-65C2-4303-AB4F-D0C7BFA5C3E0}"/>
              </a:ext>
            </a:extLst>
          </p:cNvPr>
          <p:cNvSpPr txBox="1"/>
          <p:nvPr/>
        </p:nvSpPr>
        <p:spPr>
          <a:xfrm>
            <a:off x="3818429" y="559212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Stack pointer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1E8F1-2426-4CB7-B890-C1FB1081C001}"/>
              </a:ext>
            </a:extLst>
          </p:cNvPr>
          <p:cNvSpPr txBox="1"/>
          <p:nvPr/>
        </p:nvSpPr>
        <p:spPr>
          <a:xfrm>
            <a:off x="3879343" y="60594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Base Pointer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C8EF70-30BD-4439-B32B-63099E4221CC}"/>
              </a:ext>
            </a:extLst>
          </p:cNvPr>
          <p:cNvSpPr/>
          <p:nvPr/>
        </p:nvSpPr>
        <p:spPr>
          <a:xfrm rot="10800000">
            <a:off x="10897298" y="1271494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A58EEA-E310-416C-8B2F-AA4C488FE9D9}"/>
              </a:ext>
            </a:extLst>
          </p:cNvPr>
          <p:cNvSpPr txBox="1"/>
          <p:nvPr/>
        </p:nvSpPr>
        <p:spPr>
          <a:xfrm>
            <a:off x="11140547" y="1042959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Address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65B4BB-68C9-4BB3-AD44-2BDA9FD09FDE}"/>
              </a:ext>
            </a:extLst>
          </p:cNvPr>
          <p:cNvSpPr/>
          <p:nvPr/>
        </p:nvSpPr>
        <p:spPr>
          <a:xfrm>
            <a:off x="9127422" y="1402288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D1C8C6-B219-4388-A25C-B1774C4620EC}"/>
              </a:ext>
            </a:extLst>
          </p:cNvPr>
          <p:cNvSpPr txBox="1"/>
          <p:nvPr/>
        </p:nvSpPr>
        <p:spPr>
          <a:xfrm>
            <a:off x="8594129" y="145092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argument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13D7C6-66C7-48E5-AF3C-661EDF3CE66E}"/>
              </a:ext>
            </a:extLst>
          </p:cNvPr>
          <p:cNvSpPr/>
          <p:nvPr/>
        </p:nvSpPr>
        <p:spPr>
          <a:xfrm>
            <a:off x="334817" y="5720900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39B4D-DE28-464F-BBF3-64F16A64B52E}"/>
              </a:ext>
            </a:extLst>
          </p:cNvPr>
          <p:cNvSpPr txBox="1"/>
          <p:nvPr/>
        </p:nvSpPr>
        <p:spPr>
          <a:xfrm>
            <a:off x="-16043" y="5371516"/>
            <a:ext cx="88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Instruction pointer</a:t>
            </a:r>
          </a:p>
        </p:txBody>
      </p:sp>
    </p:spTree>
    <p:extLst>
      <p:ext uri="{BB962C8B-B14F-4D97-AF65-F5344CB8AC3E}">
        <p14:creationId xmlns:p14="http://schemas.microsoft.com/office/powerpoint/2010/main" val="34144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8718-8D69-4B5B-B50C-D8E38C9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MIPs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BE0B1-276A-4DB6-B52C-75B21C1F4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50" y="5206000"/>
            <a:ext cx="8947150" cy="148660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29D71-5199-4392-8D48-C4360B19B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3"/>
          <a:stretch/>
        </p:blipFill>
        <p:spPr>
          <a:xfrm>
            <a:off x="4004186" y="365126"/>
            <a:ext cx="7209902" cy="4743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30C69-F5BE-45CE-874C-4D15FE14B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225"/>
            <a:ext cx="2315794" cy="52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12375-A15E-454A-8E54-516F10E0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1" y="365125"/>
            <a:ext cx="8429923" cy="576484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46FFDBA-3531-4707-9176-87A75012E24C}"/>
              </a:ext>
            </a:extLst>
          </p:cNvPr>
          <p:cNvSpPr/>
          <p:nvPr/>
        </p:nvSpPr>
        <p:spPr>
          <a:xfrm rot="10800000">
            <a:off x="9627344" y="3984771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DFC633F-0909-43B7-9B9B-3BB5E59C22A4}"/>
              </a:ext>
            </a:extLst>
          </p:cNvPr>
          <p:cNvSpPr/>
          <p:nvPr/>
        </p:nvSpPr>
        <p:spPr>
          <a:xfrm rot="10800000">
            <a:off x="9627344" y="4195894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7E0FE6-50A6-4232-9DCF-5DB605EB1163}"/>
              </a:ext>
            </a:extLst>
          </p:cNvPr>
          <p:cNvSpPr/>
          <p:nvPr/>
        </p:nvSpPr>
        <p:spPr>
          <a:xfrm rot="10800000">
            <a:off x="9636710" y="4313341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19625-3783-41F4-90EA-D1AD7905D8A0}"/>
              </a:ext>
            </a:extLst>
          </p:cNvPr>
          <p:cNvSpPr txBox="1"/>
          <p:nvPr/>
        </p:nvSpPr>
        <p:spPr>
          <a:xfrm>
            <a:off x="10224571" y="3911636"/>
            <a:ext cx="114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Stack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783C5-5151-49CE-98C5-EB1C381ED11F}"/>
              </a:ext>
            </a:extLst>
          </p:cNvPr>
          <p:cNvSpPr txBox="1"/>
          <p:nvPr/>
        </p:nvSpPr>
        <p:spPr>
          <a:xfrm>
            <a:off x="10201013" y="4105157"/>
            <a:ext cx="114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B6A93-40DF-436E-AC4C-99166D1E3175}"/>
              </a:ext>
            </a:extLst>
          </p:cNvPr>
          <p:cNvSpPr txBox="1"/>
          <p:nvPr/>
        </p:nvSpPr>
        <p:spPr>
          <a:xfrm>
            <a:off x="10201013" y="4254617"/>
            <a:ext cx="1283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Counter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272E37-4C40-40B1-94A9-E42328744AB7}"/>
              </a:ext>
            </a:extLst>
          </p:cNvPr>
          <p:cNvSpPr/>
          <p:nvPr/>
        </p:nvSpPr>
        <p:spPr>
          <a:xfrm rot="10041495">
            <a:off x="9611370" y="3775120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3AC35-CEB3-4B92-89BF-9E9222F24AC7}"/>
              </a:ext>
            </a:extLst>
          </p:cNvPr>
          <p:cNvSpPr txBox="1"/>
          <p:nvPr/>
        </p:nvSpPr>
        <p:spPr>
          <a:xfrm>
            <a:off x="10177909" y="3659139"/>
            <a:ext cx="1510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 Base Pointer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229184-5F5B-4E62-A650-8467758045ED}"/>
              </a:ext>
            </a:extLst>
          </p:cNvPr>
          <p:cNvSpPr/>
          <p:nvPr/>
        </p:nvSpPr>
        <p:spPr>
          <a:xfrm rot="16200000">
            <a:off x="4223051" y="5824370"/>
            <a:ext cx="765987" cy="135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0A2BE-01CB-4A63-8650-85A2BB234E15}"/>
              </a:ext>
            </a:extLst>
          </p:cNvPr>
          <p:cNvSpPr txBox="1"/>
          <p:nvPr/>
        </p:nvSpPr>
        <p:spPr>
          <a:xfrm>
            <a:off x="4043493" y="6308209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Argument at current level</a:t>
            </a:r>
          </a:p>
        </p:txBody>
      </p:sp>
    </p:spTree>
    <p:extLst>
      <p:ext uri="{BB962C8B-B14F-4D97-AF65-F5344CB8AC3E}">
        <p14:creationId xmlns:p14="http://schemas.microsoft.com/office/powerpoint/2010/main" val="207768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833B-EBB1-4D4A-A2DD-7FC04CE9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Raspbian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866BA-41A7-4B02-AA5D-EE033291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95" b="12284"/>
          <a:stretch/>
        </p:blipFill>
        <p:spPr>
          <a:xfrm>
            <a:off x="5541795" y="636620"/>
            <a:ext cx="6479628" cy="586689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6D520B7-6800-4979-85AB-D2A3BDEC08D8}"/>
              </a:ext>
            </a:extLst>
          </p:cNvPr>
          <p:cNvSpPr/>
          <p:nvPr/>
        </p:nvSpPr>
        <p:spPr>
          <a:xfrm rot="20696234">
            <a:off x="4918372" y="5826400"/>
            <a:ext cx="629174" cy="11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C7AD4B-247A-4224-A14F-667D030BBA88}"/>
              </a:ext>
            </a:extLst>
          </p:cNvPr>
          <p:cNvSpPr/>
          <p:nvPr/>
        </p:nvSpPr>
        <p:spPr>
          <a:xfrm>
            <a:off x="4316972" y="5583849"/>
            <a:ext cx="1247373" cy="16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EE906-41E5-410C-8BCE-BEB75499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11102">
            <a:off x="4928919" y="5403664"/>
            <a:ext cx="652329" cy="170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91C47-DC65-47BA-96F0-FACF2C2F2FBF}"/>
              </a:ext>
            </a:extLst>
          </p:cNvPr>
          <p:cNvSpPr txBox="1"/>
          <p:nvPr/>
        </p:nvSpPr>
        <p:spPr>
          <a:xfrm>
            <a:off x="3188703" y="5542145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Return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8B288-DF9E-4251-9BF5-65FF85F989DA}"/>
              </a:ext>
            </a:extLst>
          </p:cNvPr>
          <p:cNvSpPr txBox="1"/>
          <p:nvPr/>
        </p:nvSpPr>
        <p:spPr>
          <a:xfrm>
            <a:off x="4000321" y="5243597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Stack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F4A12-BD91-4B8F-ACFC-B56110C500A2}"/>
              </a:ext>
            </a:extLst>
          </p:cNvPr>
          <p:cNvSpPr txBox="1"/>
          <p:nvPr/>
        </p:nvSpPr>
        <p:spPr>
          <a:xfrm>
            <a:off x="3698957" y="5830070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Instruction pointer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A9B3D-930D-4524-98C1-81C629E64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8" y="1550719"/>
            <a:ext cx="469648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B0CD-1F89-4A0B-BBA0-03AD5C95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2BA6-5085-46DA-8B47-484E1302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84470"/>
            <a:ext cx="8946541" cy="4195481"/>
          </a:xfrm>
        </p:spPr>
        <p:txBody>
          <a:bodyPr/>
          <a:lstStyle/>
          <a:p>
            <a:r>
              <a:rPr lang="en-US" dirty="0"/>
              <a:t>Through our debugging across various platforms, it is clear to see how recursive calls are handled differently depending on the platform which it is being run</a:t>
            </a:r>
          </a:p>
          <a:p>
            <a:r>
              <a:rPr lang="en-US" dirty="0"/>
              <a:t>The registers vary from platform to platform, varying in name, and sometimes not existing at all (for example no register for return address in Visual studio, it’s on stack) </a:t>
            </a:r>
          </a:p>
          <a:p>
            <a:r>
              <a:rPr lang="en-US" dirty="0"/>
              <a:t>It is important to note that Raspbian, Linux and Intel will be little endian, while MIPs will follow the big endian convention</a:t>
            </a:r>
          </a:p>
          <a:p>
            <a:r>
              <a:rPr lang="en-US" dirty="0"/>
              <a:t>Although all have varying structures and rules, all successful platforms for handling computing</a:t>
            </a:r>
          </a:p>
        </p:txBody>
      </p:sp>
    </p:spTree>
    <p:extLst>
      <p:ext uri="{BB962C8B-B14F-4D97-AF65-F5344CB8AC3E}">
        <p14:creationId xmlns:p14="http://schemas.microsoft.com/office/powerpoint/2010/main" val="367730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218-D1FA-4D10-987A-59BA6449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72" y="1615084"/>
            <a:ext cx="9178255" cy="2889803"/>
          </a:xfrm>
        </p:spPr>
        <p:txBody>
          <a:bodyPr>
            <a:normAutofit/>
          </a:bodyPr>
          <a:lstStyle/>
          <a:p>
            <a:r>
              <a:rPr lang="en-US" sz="7200" dirty="0"/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69525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210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Take Home Test 2</vt:lpstr>
      <vt:lpstr>Objective</vt:lpstr>
      <vt:lpstr>Visual Studio</vt:lpstr>
      <vt:lpstr>Mars MIPs </vt:lpstr>
      <vt:lpstr>PowerPoint Presentation</vt:lpstr>
      <vt:lpstr>Raspbian</vt:lpstr>
      <vt:lpstr>Conclusion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Test 2</dc:title>
  <dc:creator>bvarian000@citymail.cuny.edu</dc:creator>
  <cp:lastModifiedBy>bvarian000@citymail.cuny.edu</cp:lastModifiedBy>
  <cp:revision>9</cp:revision>
  <dcterms:created xsi:type="dcterms:W3CDTF">2019-11-13T04:52:24Z</dcterms:created>
  <dcterms:modified xsi:type="dcterms:W3CDTF">2019-11-13T06:22:59Z</dcterms:modified>
</cp:coreProperties>
</file>