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9" r:id="rId1"/>
  </p:sldMasterIdLst>
  <p:notesMasterIdLst>
    <p:notesMasterId r:id="rId13"/>
  </p:notesMasterIdLst>
  <p:sldIdLst>
    <p:sldId id="256" r:id="rId2"/>
    <p:sldId id="257" r:id="rId3"/>
    <p:sldId id="258" r:id="rId4"/>
    <p:sldId id="259" r:id="rId5"/>
    <p:sldId id="260" r:id="rId6"/>
    <p:sldId id="261" r:id="rId7"/>
    <p:sldId id="265" r:id="rId8"/>
    <p:sldId id="266" r:id="rId9"/>
    <p:sldId id="262" r:id="rId10"/>
    <p:sldId id="263" r:id="rId11"/>
    <p:sldId id="264" r:id="rId12"/>
  </p:sldIdLst>
  <p:sldSz cx="9144000" cy="5143500" type="screen16x9"/>
  <p:notesSz cx="6858000" cy="9144000"/>
  <p:embeddedFontLst>
    <p:embeddedFont>
      <p:font typeface="Rockwell" panose="02060603020205020403" pitchFamily="18" charset="0"/>
      <p:regular r:id="rId14"/>
      <p:bold r:id="rId15"/>
      <p:italic r:id="rId16"/>
      <p:boldItalic r:id="rId17"/>
    </p:embeddedFont>
    <p:embeddedFont>
      <p:font typeface="Rockwell Condensed" panose="02060603050405020104" pitchFamily="18" charset="0"/>
      <p:regular r:id="rId18"/>
      <p:bold r:id="rId19"/>
    </p:embeddedFont>
    <p:embeddedFont>
      <p:font typeface="Rockwell Extra Bold" panose="02060903040505020403" pitchFamily="18" charset="0"/>
      <p:bold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E81E7C-43A7-4428-BB22-64F2121270F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AE47C09-C452-40B5-8D97-9A1392FA7148}">
      <dgm:prSet/>
      <dgm:spPr/>
      <dgm:t>
        <a:bodyPr/>
        <a:lstStyle/>
        <a:p>
          <a:pPr>
            <a:lnSpc>
              <a:spcPct val="100000"/>
            </a:lnSpc>
            <a:defRPr cap="all"/>
          </a:pPr>
          <a:r>
            <a:rPr lang="en-US" b="0" i="0"/>
            <a:t>Business Problem</a:t>
          </a:r>
          <a:endParaRPr lang="en-US"/>
        </a:p>
      </dgm:t>
    </dgm:pt>
    <dgm:pt modelId="{14A6E472-D7C7-43E2-9195-C0C78E9747F1}" type="parTrans" cxnId="{E59201D2-CD85-4868-8E5A-B4DAFE0D9C1C}">
      <dgm:prSet/>
      <dgm:spPr/>
      <dgm:t>
        <a:bodyPr/>
        <a:lstStyle/>
        <a:p>
          <a:endParaRPr lang="en-US"/>
        </a:p>
      </dgm:t>
    </dgm:pt>
    <dgm:pt modelId="{87FC01F1-0AF9-419F-ABA3-2553047D990A}" type="sibTrans" cxnId="{E59201D2-CD85-4868-8E5A-B4DAFE0D9C1C}">
      <dgm:prSet/>
      <dgm:spPr/>
      <dgm:t>
        <a:bodyPr/>
        <a:lstStyle/>
        <a:p>
          <a:endParaRPr lang="en-US"/>
        </a:p>
      </dgm:t>
    </dgm:pt>
    <dgm:pt modelId="{E300E133-5058-4820-8E06-E7D0F54CA0B1}">
      <dgm:prSet/>
      <dgm:spPr/>
      <dgm:t>
        <a:bodyPr/>
        <a:lstStyle/>
        <a:p>
          <a:pPr>
            <a:lnSpc>
              <a:spcPct val="100000"/>
            </a:lnSpc>
            <a:defRPr cap="all"/>
          </a:pPr>
          <a:r>
            <a:rPr lang="en-US" b="0" i="0"/>
            <a:t>Data</a:t>
          </a:r>
          <a:endParaRPr lang="en-US"/>
        </a:p>
      </dgm:t>
    </dgm:pt>
    <dgm:pt modelId="{2911CE1A-66A8-44F9-B948-CDB8C99E78C6}" type="parTrans" cxnId="{4A5AE8F7-CD72-4D42-9A00-177F7E4E3E22}">
      <dgm:prSet/>
      <dgm:spPr/>
      <dgm:t>
        <a:bodyPr/>
        <a:lstStyle/>
        <a:p>
          <a:endParaRPr lang="en-US"/>
        </a:p>
      </dgm:t>
    </dgm:pt>
    <dgm:pt modelId="{3BDD51FC-197D-4C94-B548-0B27646EA5B0}" type="sibTrans" cxnId="{4A5AE8F7-CD72-4D42-9A00-177F7E4E3E22}">
      <dgm:prSet/>
      <dgm:spPr/>
      <dgm:t>
        <a:bodyPr/>
        <a:lstStyle/>
        <a:p>
          <a:endParaRPr lang="en-US"/>
        </a:p>
      </dgm:t>
    </dgm:pt>
    <dgm:pt modelId="{A02DEA38-9004-4B99-9412-590DD46E52AE}">
      <dgm:prSet/>
      <dgm:spPr/>
      <dgm:t>
        <a:bodyPr/>
        <a:lstStyle/>
        <a:p>
          <a:pPr>
            <a:lnSpc>
              <a:spcPct val="100000"/>
            </a:lnSpc>
            <a:defRPr cap="all"/>
          </a:pPr>
          <a:r>
            <a:rPr lang="en-US" b="0" i="0"/>
            <a:t>Methods</a:t>
          </a:r>
          <a:endParaRPr lang="en-US"/>
        </a:p>
      </dgm:t>
    </dgm:pt>
    <dgm:pt modelId="{7774B18F-7A95-443B-B02F-EA437FF6703E}" type="parTrans" cxnId="{02DB6F43-89E8-4C9C-90F8-796AF3B3074A}">
      <dgm:prSet/>
      <dgm:spPr/>
      <dgm:t>
        <a:bodyPr/>
        <a:lstStyle/>
        <a:p>
          <a:endParaRPr lang="en-US"/>
        </a:p>
      </dgm:t>
    </dgm:pt>
    <dgm:pt modelId="{2D523EBC-6E5F-4BCC-A447-8246F8972CDB}" type="sibTrans" cxnId="{02DB6F43-89E8-4C9C-90F8-796AF3B3074A}">
      <dgm:prSet/>
      <dgm:spPr/>
      <dgm:t>
        <a:bodyPr/>
        <a:lstStyle/>
        <a:p>
          <a:endParaRPr lang="en-US"/>
        </a:p>
      </dgm:t>
    </dgm:pt>
    <dgm:pt modelId="{1031C47A-0CEA-44A1-813C-AF426E42E090}">
      <dgm:prSet/>
      <dgm:spPr/>
      <dgm:t>
        <a:bodyPr/>
        <a:lstStyle/>
        <a:p>
          <a:pPr>
            <a:lnSpc>
              <a:spcPct val="100000"/>
            </a:lnSpc>
            <a:defRPr cap="all"/>
          </a:pPr>
          <a:r>
            <a:rPr lang="en-US" b="0" i="0"/>
            <a:t>Results</a:t>
          </a:r>
          <a:endParaRPr lang="en-US"/>
        </a:p>
      </dgm:t>
    </dgm:pt>
    <dgm:pt modelId="{5E139825-AA24-41D5-9B15-8D1313C845AD}" type="parTrans" cxnId="{B106582E-4CA5-47A8-88ED-8C60A0651E73}">
      <dgm:prSet/>
      <dgm:spPr/>
      <dgm:t>
        <a:bodyPr/>
        <a:lstStyle/>
        <a:p>
          <a:endParaRPr lang="en-US"/>
        </a:p>
      </dgm:t>
    </dgm:pt>
    <dgm:pt modelId="{0BE42C2E-9356-4783-8C12-29BE6AEEAE5B}" type="sibTrans" cxnId="{B106582E-4CA5-47A8-88ED-8C60A0651E73}">
      <dgm:prSet/>
      <dgm:spPr/>
      <dgm:t>
        <a:bodyPr/>
        <a:lstStyle/>
        <a:p>
          <a:endParaRPr lang="en-US"/>
        </a:p>
      </dgm:t>
    </dgm:pt>
    <dgm:pt modelId="{D1B05029-D7CB-4654-975B-626B8205EF10}">
      <dgm:prSet/>
      <dgm:spPr/>
      <dgm:t>
        <a:bodyPr/>
        <a:lstStyle/>
        <a:p>
          <a:pPr>
            <a:lnSpc>
              <a:spcPct val="100000"/>
            </a:lnSpc>
            <a:defRPr cap="all"/>
          </a:pPr>
          <a:r>
            <a:rPr lang="en-US" b="0" i="0"/>
            <a:t>Conclusions</a:t>
          </a:r>
          <a:endParaRPr lang="en-US"/>
        </a:p>
      </dgm:t>
    </dgm:pt>
    <dgm:pt modelId="{8AE9DEF0-6BDF-4E03-BC7F-0D918FE3B3A9}" type="parTrans" cxnId="{0B454739-1FFB-4560-9CDC-9AA7AD48A7DE}">
      <dgm:prSet/>
      <dgm:spPr/>
      <dgm:t>
        <a:bodyPr/>
        <a:lstStyle/>
        <a:p>
          <a:endParaRPr lang="en-US"/>
        </a:p>
      </dgm:t>
    </dgm:pt>
    <dgm:pt modelId="{1E65BC70-E5B8-4278-B344-9183272127B1}" type="sibTrans" cxnId="{0B454739-1FFB-4560-9CDC-9AA7AD48A7DE}">
      <dgm:prSet/>
      <dgm:spPr/>
      <dgm:t>
        <a:bodyPr/>
        <a:lstStyle/>
        <a:p>
          <a:endParaRPr lang="en-US"/>
        </a:p>
      </dgm:t>
    </dgm:pt>
    <dgm:pt modelId="{897D46A3-5217-4FF0-846B-A172C7632539}" type="pres">
      <dgm:prSet presAssocID="{7EE81E7C-43A7-4428-BB22-64F2121270FE}" presName="root" presStyleCnt="0">
        <dgm:presLayoutVars>
          <dgm:dir/>
          <dgm:resizeHandles val="exact"/>
        </dgm:presLayoutVars>
      </dgm:prSet>
      <dgm:spPr/>
    </dgm:pt>
    <dgm:pt modelId="{DC38959C-E6AD-4755-90EC-0273A7BB91BE}" type="pres">
      <dgm:prSet presAssocID="{2AE47C09-C452-40B5-8D97-9A1392FA7148}" presName="compNode" presStyleCnt="0"/>
      <dgm:spPr/>
    </dgm:pt>
    <dgm:pt modelId="{8A6DFBD9-8751-4644-88FC-9D888BF09C43}" type="pres">
      <dgm:prSet presAssocID="{2AE47C09-C452-40B5-8D97-9A1392FA7148}" presName="iconBgRect" presStyleLbl="bgShp" presStyleIdx="0" presStyleCnt="5"/>
      <dgm:spPr>
        <a:prstGeom prst="round2DiagRect">
          <a:avLst>
            <a:gd name="adj1" fmla="val 29727"/>
            <a:gd name="adj2" fmla="val 0"/>
          </a:avLst>
        </a:prstGeom>
      </dgm:spPr>
    </dgm:pt>
    <dgm:pt modelId="{E92EDBCD-2C24-41CE-B19D-9D65F6470424}" type="pres">
      <dgm:prSet presAssocID="{2AE47C09-C452-40B5-8D97-9A1392FA71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47A6B70D-AE4E-4C01-89E8-A0F329245248}" type="pres">
      <dgm:prSet presAssocID="{2AE47C09-C452-40B5-8D97-9A1392FA7148}" presName="spaceRect" presStyleCnt="0"/>
      <dgm:spPr/>
    </dgm:pt>
    <dgm:pt modelId="{CA755F2A-0556-44E3-8E8E-15C26EED075F}" type="pres">
      <dgm:prSet presAssocID="{2AE47C09-C452-40B5-8D97-9A1392FA7148}" presName="textRect" presStyleLbl="revTx" presStyleIdx="0" presStyleCnt="5">
        <dgm:presLayoutVars>
          <dgm:chMax val="1"/>
          <dgm:chPref val="1"/>
        </dgm:presLayoutVars>
      </dgm:prSet>
      <dgm:spPr/>
    </dgm:pt>
    <dgm:pt modelId="{1988DDAC-A8AF-44C3-B9F6-2E8B6B043A8C}" type="pres">
      <dgm:prSet presAssocID="{87FC01F1-0AF9-419F-ABA3-2553047D990A}" presName="sibTrans" presStyleCnt="0"/>
      <dgm:spPr/>
    </dgm:pt>
    <dgm:pt modelId="{5A952A61-A495-4A59-8546-F0C3A4EB493B}" type="pres">
      <dgm:prSet presAssocID="{E300E133-5058-4820-8E06-E7D0F54CA0B1}" presName="compNode" presStyleCnt="0"/>
      <dgm:spPr/>
    </dgm:pt>
    <dgm:pt modelId="{0E0951A4-0C7C-4D9D-8CC2-AADE41B5CE23}" type="pres">
      <dgm:prSet presAssocID="{E300E133-5058-4820-8E06-E7D0F54CA0B1}" presName="iconBgRect" presStyleLbl="bgShp" presStyleIdx="1" presStyleCnt="5"/>
      <dgm:spPr>
        <a:prstGeom prst="round2DiagRect">
          <a:avLst>
            <a:gd name="adj1" fmla="val 29727"/>
            <a:gd name="adj2" fmla="val 0"/>
          </a:avLst>
        </a:prstGeom>
      </dgm:spPr>
    </dgm:pt>
    <dgm:pt modelId="{6DB84221-F268-4D51-AD5D-0D022F885851}" type="pres">
      <dgm:prSet presAssocID="{E300E133-5058-4820-8E06-E7D0F54CA0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7D44C56-44B2-4607-BCE8-121F0DADDEF1}" type="pres">
      <dgm:prSet presAssocID="{E300E133-5058-4820-8E06-E7D0F54CA0B1}" presName="spaceRect" presStyleCnt="0"/>
      <dgm:spPr/>
    </dgm:pt>
    <dgm:pt modelId="{1C0D1B0D-B9FF-4ADC-86DE-821A872DD7D4}" type="pres">
      <dgm:prSet presAssocID="{E300E133-5058-4820-8E06-E7D0F54CA0B1}" presName="textRect" presStyleLbl="revTx" presStyleIdx="1" presStyleCnt="5">
        <dgm:presLayoutVars>
          <dgm:chMax val="1"/>
          <dgm:chPref val="1"/>
        </dgm:presLayoutVars>
      </dgm:prSet>
      <dgm:spPr/>
    </dgm:pt>
    <dgm:pt modelId="{D6B4A49C-9463-474E-99B2-6E7D62DB7F20}" type="pres">
      <dgm:prSet presAssocID="{3BDD51FC-197D-4C94-B548-0B27646EA5B0}" presName="sibTrans" presStyleCnt="0"/>
      <dgm:spPr/>
    </dgm:pt>
    <dgm:pt modelId="{236B05BF-0FF7-4D57-B8FD-8191E1E27FBC}" type="pres">
      <dgm:prSet presAssocID="{A02DEA38-9004-4B99-9412-590DD46E52AE}" presName="compNode" presStyleCnt="0"/>
      <dgm:spPr/>
    </dgm:pt>
    <dgm:pt modelId="{87F73BBF-144B-4C3A-A586-D055EDF82033}" type="pres">
      <dgm:prSet presAssocID="{A02DEA38-9004-4B99-9412-590DD46E52AE}" presName="iconBgRect" presStyleLbl="bgShp" presStyleIdx="2" presStyleCnt="5"/>
      <dgm:spPr>
        <a:prstGeom prst="round2DiagRect">
          <a:avLst>
            <a:gd name="adj1" fmla="val 29727"/>
            <a:gd name="adj2" fmla="val 0"/>
          </a:avLst>
        </a:prstGeom>
      </dgm:spPr>
    </dgm:pt>
    <dgm:pt modelId="{20269E5A-5A2C-41FD-B955-B5CC07B5BA25}" type="pres">
      <dgm:prSet presAssocID="{A02DEA38-9004-4B99-9412-590DD46E52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2E586B48-ACE2-425F-ABAD-20AE55EA73B3}" type="pres">
      <dgm:prSet presAssocID="{A02DEA38-9004-4B99-9412-590DD46E52AE}" presName="spaceRect" presStyleCnt="0"/>
      <dgm:spPr/>
    </dgm:pt>
    <dgm:pt modelId="{F4205ACC-797A-45CC-855B-623EE839BC6C}" type="pres">
      <dgm:prSet presAssocID="{A02DEA38-9004-4B99-9412-590DD46E52AE}" presName="textRect" presStyleLbl="revTx" presStyleIdx="2" presStyleCnt="5">
        <dgm:presLayoutVars>
          <dgm:chMax val="1"/>
          <dgm:chPref val="1"/>
        </dgm:presLayoutVars>
      </dgm:prSet>
      <dgm:spPr/>
    </dgm:pt>
    <dgm:pt modelId="{1B290810-8FA4-408B-BE39-96E0360D19D0}" type="pres">
      <dgm:prSet presAssocID="{2D523EBC-6E5F-4BCC-A447-8246F8972CDB}" presName="sibTrans" presStyleCnt="0"/>
      <dgm:spPr/>
    </dgm:pt>
    <dgm:pt modelId="{F3360759-7709-404D-9E5A-58AC64744846}" type="pres">
      <dgm:prSet presAssocID="{1031C47A-0CEA-44A1-813C-AF426E42E090}" presName="compNode" presStyleCnt="0"/>
      <dgm:spPr/>
    </dgm:pt>
    <dgm:pt modelId="{97E32F41-E249-487B-80D4-F3CF93218824}" type="pres">
      <dgm:prSet presAssocID="{1031C47A-0CEA-44A1-813C-AF426E42E090}" presName="iconBgRect" presStyleLbl="bgShp" presStyleIdx="3" presStyleCnt="5"/>
      <dgm:spPr>
        <a:prstGeom prst="round2DiagRect">
          <a:avLst>
            <a:gd name="adj1" fmla="val 29727"/>
            <a:gd name="adj2" fmla="val 0"/>
          </a:avLst>
        </a:prstGeom>
      </dgm:spPr>
    </dgm:pt>
    <dgm:pt modelId="{3CFB017A-4284-4C14-807F-EAFD0785CD3D}" type="pres">
      <dgm:prSet presAssocID="{1031C47A-0CEA-44A1-813C-AF426E42E0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36DC7EF-5D62-4DA3-96F7-F93E12D922E6}" type="pres">
      <dgm:prSet presAssocID="{1031C47A-0CEA-44A1-813C-AF426E42E090}" presName="spaceRect" presStyleCnt="0"/>
      <dgm:spPr/>
    </dgm:pt>
    <dgm:pt modelId="{FAE2B0BE-9DCF-410F-BC22-05F97C326708}" type="pres">
      <dgm:prSet presAssocID="{1031C47A-0CEA-44A1-813C-AF426E42E090}" presName="textRect" presStyleLbl="revTx" presStyleIdx="3" presStyleCnt="5">
        <dgm:presLayoutVars>
          <dgm:chMax val="1"/>
          <dgm:chPref val="1"/>
        </dgm:presLayoutVars>
      </dgm:prSet>
      <dgm:spPr/>
    </dgm:pt>
    <dgm:pt modelId="{1B3743BD-5396-4B6D-8FFE-33CA9AD859B2}" type="pres">
      <dgm:prSet presAssocID="{0BE42C2E-9356-4783-8C12-29BE6AEEAE5B}" presName="sibTrans" presStyleCnt="0"/>
      <dgm:spPr/>
    </dgm:pt>
    <dgm:pt modelId="{9437FB35-F6E3-43F5-8882-C55F7F0CACAA}" type="pres">
      <dgm:prSet presAssocID="{D1B05029-D7CB-4654-975B-626B8205EF10}" presName="compNode" presStyleCnt="0"/>
      <dgm:spPr/>
    </dgm:pt>
    <dgm:pt modelId="{1D912EF7-9CB9-47E3-B38C-F93562B7B194}" type="pres">
      <dgm:prSet presAssocID="{D1B05029-D7CB-4654-975B-626B8205EF10}" presName="iconBgRect" presStyleLbl="bgShp" presStyleIdx="4" presStyleCnt="5"/>
      <dgm:spPr>
        <a:prstGeom prst="round2DiagRect">
          <a:avLst>
            <a:gd name="adj1" fmla="val 29727"/>
            <a:gd name="adj2" fmla="val 0"/>
          </a:avLst>
        </a:prstGeom>
      </dgm:spPr>
    </dgm:pt>
    <dgm:pt modelId="{2084F599-5B4E-4BB8-8A21-7ABFE177B16F}" type="pres">
      <dgm:prSet presAssocID="{D1B05029-D7CB-4654-975B-626B8205EF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B51F136-5364-45F0-82CD-B3435656E450}" type="pres">
      <dgm:prSet presAssocID="{D1B05029-D7CB-4654-975B-626B8205EF10}" presName="spaceRect" presStyleCnt="0"/>
      <dgm:spPr/>
    </dgm:pt>
    <dgm:pt modelId="{6AD65708-8264-4D03-AAD5-DAE96FE9B3A7}" type="pres">
      <dgm:prSet presAssocID="{D1B05029-D7CB-4654-975B-626B8205EF10}" presName="textRect" presStyleLbl="revTx" presStyleIdx="4" presStyleCnt="5">
        <dgm:presLayoutVars>
          <dgm:chMax val="1"/>
          <dgm:chPref val="1"/>
        </dgm:presLayoutVars>
      </dgm:prSet>
      <dgm:spPr/>
    </dgm:pt>
  </dgm:ptLst>
  <dgm:cxnLst>
    <dgm:cxn modelId="{79B8681F-C4E8-4559-852D-B40BC0AAAFE3}" type="presOf" srcId="{E300E133-5058-4820-8E06-E7D0F54CA0B1}" destId="{1C0D1B0D-B9FF-4ADC-86DE-821A872DD7D4}" srcOrd="0" destOrd="0" presId="urn:microsoft.com/office/officeart/2018/5/layout/IconLeafLabelList"/>
    <dgm:cxn modelId="{F1713328-0659-47AA-8D55-D6E7D20C2B6C}" type="presOf" srcId="{1031C47A-0CEA-44A1-813C-AF426E42E090}" destId="{FAE2B0BE-9DCF-410F-BC22-05F97C326708}" srcOrd="0" destOrd="0" presId="urn:microsoft.com/office/officeart/2018/5/layout/IconLeafLabelList"/>
    <dgm:cxn modelId="{B106582E-4CA5-47A8-88ED-8C60A0651E73}" srcId="{7EE81E7C-43A7-4428-BB22-64F2121270FE}" destId="{1031C47A-0CEA-44A1-813C-AF426E42E090}" srcOrd="3" destOrd="0" parTransId="{5E139825-AA24-41D5-9B15-8D1313C845AD}" sibTransId="{0BE42C2E-9356-4783-8C12-29BE6AEEAE5B}"/>
    <dgm:cxn modelId="{0B454739-1FFB-4560-9CDC-9AA7AD48A7DE}" srcId="{7EE81E7C-43A7-4428-BB22-64F2121270FE}" destId="{D1B05029-D7CB-4654-975B-626B8205EF10}" srcOrd="4" destOrd="0" parTransId="{8AE9DEF0-6BDF-4E03-BC7F-0D918FE3B3A9}" sibTransId="{1E65BC70-E5B8-4278-B344-9183272127B1}"/>
    <dgm:cxn modelId="{02DB6F43-89E8-4C9C-90F8-796AF3B3074A}" srcId="{7EE81E7C-43A7-4428-BB22-64F2121270FE}" destId="{A02DEA38-9004-4B99-9412-590DD46E52AE}" srcOrd="2" destOrd="0" parTransId="{7774B18F-7A95-443B-B02F-EA437FF6703E}" sibTransId="{2D523EBC-6E5F-4BCC-A447-8246F8972CDB}"/>
    <dgm:cxn modelId="{A3C2F346-9B37-4EC2-816B-32DD69AEC948}" type="presOf" srcId="{2AE47C09-C452-40B5-8D97-9A1392FA7148}" destId="{CA755F2A-0556-44E3-8E8E-15C26EED075F}" srcOrd="0" destOrd="0" presId="urn:microsoft.com/office/officeart/2018/5/layout/IconLeafLabelList"/>
    <dgm:cxn modelId="{C81C838B-E540-4D18-8AEB-0605851979E9}" type="presOf" srcId="{A02DEA38-9004-4B99-9412-590DD46E52AE}" destId="{F4205ACC-797A-45CC-855B-623EE839BC6C}" srcOrd="0" destOrd="0" presId="urn:microsoft.com/office/officeart/2018/5/layout/IconLeafLabelList"/>
    <dgm:cxn modelId="{37CBE0B4-6E23-471A-96E0-B98091AB575E}" type="presOf" srcId="{7EE81E7C-43A7-4428-BB22-64F2121270FE}" destId="{897D46A3-5217-4FF0-846B-A172C7632539}" srcOrd="0" destOrd="0" presId="urn:microsoft.com/office/officeart/2018/5/layout/IconLeafLabelList"/>
    <dgm:cxn modelId="{E59201D2-CD85-4868-8E5A-B4DAFE0D9C1C}" srcId="{7EE81E7C-43A7-4428-BB22-64F2121270FE}" destId="{2AE47C09-C452-40B5-8D97-9A1392FA7148}" srcOrd="0" destOrd="0" parTransId="{14A6E472-D7C7-43E2-9195-C0C78E9747F1}" sibTransId="{87FC01F1-0AF9-419F-ABA3-2553047D990A}"/>
    <dgm:cxn modelId="{C26124D6-1889-48BA-A574-70CA9B960553}" type="presOf" srcId="{D1B05029-D7CB-4654-975B-626B8205EF10}" destId="{6AD65708-8264-4D03-AAD5-DAE96FE9B3A7}" srcOrd="0" destOrd="0" presId="urn:microsoft.com/office/officeart/2018/5/layout/IconLeafLabelList"/>
    <dgm:cxn modelId="{4A5AE8F7-CD72-4D42-9A00-177F7E4E3E22}" srcId="{7EE81E7C-43A7-4428-BB22-64F2121270FE}" destId="{E300E133-5058-4820-8E06-E7D0F54CA0B1}" srcOrd="1" destOrd="0" parTransId="{2911CE1A-66A8-44F9-B948-CDB8C99E78C6}" sibTransId="{3BDD51FC-197D-4C94-B548-0B27646EA5B0}"/>
    <dgm:cxn modelId="{9B163C97-24DA-4464-8258-C0E9823A1347}" type="presParOf" srcId="{897D46A3-5217-4FF0-846B-A172C7632539}" destId="{DC38959C-E6AD-4755-90EC-0273A7BB91BE}" srcOrd="0" destOrd="0" presId="urn:microsoft.com/office/officeart/2018/5/layout/IconLeafLabelList"/>
    <dgm:cxn modelId="{2336CAD7-2C9D-4333-885A-F636D95DBEEC}" type="presParOf" srcId="{DC38959C-E6AD-4755-90EC-0273A7BB91BE}" destId="{8A6DFBD9-8751-4644-88FC-9D888BF09C43}" srcOrd="0" destOrd="0" presId="urn:microsoft.com/office/officeart/2018/5/layout/IconLeafLabelList"/>
    <dgm:cxn modelId="{D7BDDD45-48C4-4A78-B4B7-D1A7CBC2B3F5}" type="presParOf" srcId="{DC38959C-E6AD-4755-90EC-0273A7BB91BE}" destId="{E92EDBCD-2C24-41CE-B19D-9D65F6470424}" srcOrd="1" destOrd="0" presId="urn:microsoft.com/office/officeart/2018/5/layout/IconLeafLabelList"/>
    <dgm:cxn modelId="{F00B15BC-D5EC-4064-AD8A-6750290025D3}" type="presParOf" srcId="{DC38959C-E6AD-4755-90EC-0273A7BB91BE}" destId="{47A6B70D-AE4E-4C01-89E8-A0F329245248}" srcOrd="2" destOrd="0" presId="urn:microsoft.com/office/officeart/2018/5/layout/IconLeafLabelList"/>
    <dgm:cxn modelId="{22B046DA-1EA5-4BDF-90FF-5262E694497C}" type="presParOf" srcId="{DC38959C-E6AD-4755-90EC-0273A7BB91BE}" destId="{CA755F2A-0556-44E3-8E8E-15C26EED075F}" srcOrd="3" destOrd="0" presId="urn:microsoft.com/office/officeart/2018/5/layout/IconLeafLabelList"/>
    <dgm:cxn modelId="{8FF9A688-B717-4421-9BB6-D2CD8AAC5493}" type="presParOf" srcId="{897D46A3-5217-4FF0-846B-A172C7632539}" destId="{1988DDAC-A8AF-44C3-B9F6-2E8B6B043A8C}" srcOrd="1" destOrd="0" presId="urn:microsoft.com/office/officeart/2018/5/layout/IconLeafLabelList"/>
    <dgm:cxn modelId="{CBEF5419-756C-4797-BE53-438FABE2840E}" type="presParOf" srcId="{897D46A3-5217-4FF0-846B-A172C7632539}" destId="{5A952A61-A495-4A59-8546-F0C3A4EB493B}" srcOrd="2" destOrd="0" presId="urn:microsoft.com/office/officeart/2018/5/layout/IconLeafLabelList"/>
    <dgm:cxn modelId="{E6E1B727-0FD9-4E9A-BF99-80627C6A89E6}" type="presParOf" srcId="{5A952A61-A495-4A59-8546-F0C3A4EB493B}" destId="{0E0951A4-0C7C-4D9D-8CC2-AADE41B5CE23}" srcOrd="0" destOrd="0" presId="urn:microsoft.com/office/officeart/2018/5/layout/IconLeafLabelList"/>
    <dgm:cxn modelId="{9991C9AD-940A-4AA9-9AB4-4FDC018FD45B}" type="presParOf" srcId="{5A952A61-A495-4A59-8546-F0C3A4EB493B}" destId="{6DB84221-F268-4D51-AD5D-0D022F885851}" srcOrd="1" destOrd="0" presId="urn:microsoft.com/office/officeart/2018/5/layout/IconLeafLabelList"/>
    <dgm:cxn modelId="{DA36EFF0-87CE-408A-BFD2-3279BFD3C538}" type="presParOf" srcId="{5A952A61-A495-4A59-8546-F0C3A4EB493B}" destId="{B7D44C56-44B2-4607-BCE8-121F0DADDEF1}" srcOrd="2" destOrd="0" presId="urn:microsoft.com/office/officeart/2018/5/layout/IconLeafLabelList"/>
    <dgm:cxn modelId="{7686C60E-4B81-4D4F-9486-B68CBD879450}" type="presParOf" srcId="{5A952A61-A495-4A59-8546-F0C3A4EB493B}" destId="{1C0D1B0D-B9FF-4ADC-86DE-821A872DD7D4}" srcOrd="3" destOrd="0" presId="urn:microsoft.com/office/officeart/2018/5/layout/IconLeafLabelList"/>
    <dgm:cxn modelId="{72408E94-17AC-4BE6-8DBA-DA8A2AD91FDD}" type="presParOf" srcId="{897D46A3-5217-4FF0-846B-A172C7632539}" destId="{D6B4A49C-9463-474E-99B2-6E7D62DB7F20}" srcOrd="3" destOrd="0" presId="urn:microsoft.com/office/officeart/2018/5/layout/IconLeafLabelList"/>
    <dgm:cxn modelId="{20EECD82-F144-4DB5-838E-D10C9D6628A6}" type="presParOf" srcId="{897D46A3-5217-4FF0-846B-A172C7632539}" destId="{236B05BF-0FF7-4D57-B8FD-8191E1E27FBC}" srcOrd="4" destOrd="0" presId="urn:microsoft.com/office/officeart/2018/5/layout/IconLeafLabelList"/>
    <dgm:cxn modelId="{74482C14-D0C9-4E80-A5F3-A89752442486}" type="presParOf" srcId="{236B05BF-0FF7-4D57-B8FD-8191E1E27FBC}" destId="{87F73BBF-144B-4C3A-A586-D055EDF82033}" srcOrd="0" destOrd="0" presId="urn:microsoft.com/office/officeart/2018/5/layout/IconLeafLabelList"/>
    <dgm:cxn modelId="{C38A6415-49AF-44AE-AE91-5A2A78E43813}" type="presParOf" srcId="{236B05BF-0FF7-4D57-B8FD-8191E1E27FBC}" destId="{20269E5A-5A2C-41FD-B955-B5CC07B5BA25}" srcOrd="1" destOrd="0" presId="urn:microsoft.com/office/officeart/2018/5/layout/IconLeafLabelList"/>
    <dgm:cxn modelId="{596ED589-05BA-4BCB-9C5E-D86DBF7371D6}" type="presParOf" srcId="{236B05BF-0FF7-4D57-B8FD-8191E1E27FBC}" destId="{2E586B48-ACE2-425F-ABAD-20AE55EA73B3}" srcOrd="2" destOrd="0" presId="urn:microsoft.com/office/officeart/2018/5/layout/IconLeafLabelList"/>
    <dgm:cxn modelId="{877FFF9D-137B-4621-BBB4-6397C5257D87}" type="presParOf" srcId="{236B05BF-0FF7-4D57-B8FD-8191E1E27FBC}" destId="{F4205ACC-797A-45CC-855B-623EE839BC6C}" srcOrd="3" destOrd="0" presId="urn:microsoft.com/office/officeart/2018/5/layout/IconLeafLabelList"/>
    <dgm:cxn modelId="{127BF21D-E6F2-4096-B857-3FC764E9B9ED}" type="presParOf" srcId="{897D46A3-5217-4FF0-846B-A172C7632539}" destId="{1B290810-8FA4-408B-BE39-96E0360D19D0}" srcOrd="5" destOrd="0" presId="urn:microsoft.com/office/officeart/2018/5/layout/IconLeafLabelList"/>
    <dgm:cxn modelId="{9DB14193-745B-4E38-A4D4-E87CCC88356C}" type="presParOf" srcId="{897D46A3-5217-4FF0-846B-A172C7632539}" destId="{F3360759-7709-404D-9E5A-58AC64744846}" srcOrd="6" destOrd="0" presId="urn:microsoft.com/office/officeart/2018/5/layout/IconLeafLabelList"/>
    <dgm:cxn modelId="{13FE51E4-7534-436C-99FA-7A3514E1F971}" type="presParOf" srcId="{F3360759-7709-404D-9E5A-58AC64744846}" destId="{97E32F41-E249-487B-80D4-F3CF93218824}" srcOrd="0" destOrd="0" presId="urn:microsoft.com/office/officeart/2018/5/layout/IconLeafLabelList"/>
    <dgm:cxn modelId="{BC45DFBE-1F48-49C8-BEC2-C70163F22F3E}" type="presParOf" srcId="{F3360759-7709-404D-9E5A-58AC64744846}" destId="{3CFB017A-4284-4C14-807F-EAFD0785CD3D}" srcOrd="1" destOrd="0" presId="urn:microsoft.com/office/officeart/2018/5/layout/IconLeafLabelList"/>
    <dgm:cxn modelId="{0FCDB401-5972-48E7-B3CC-82C989F4D63C}" type="presParOf" srcId="{F3360759-7709-404D-9E5A-58AC64744846}" destId="{436DC7EF-5D62-4DA3-96F7-F93E12D922E6}" srcOrd="2" destOrd="0" presId="urn:microsoft.com/office/officeart/2018/5/layout/IconLeafLabelList"/>
    <dgm:cxn modelId="{AFDEA30B-0606-4AD1-93B2-A1CC9CE2F377}" type="presParOf" srcId="{F3360759-7709-404D-9E5A-58AC64744846}" destId="{FAE2B0BE-9DCF-410F-BC22-05F97C326708}" srcOrd="3" destOrd="0" presId="urn:microsoft.com/office/officeart/2018/5/layout/IconLeafLabelList"/>
    <dgm:cxn modelId="{A4E03606-4B08-418C-BD74-29FD39A6F34A}" type="presParOf" srcId="{897D46A3-5217-4FF0-846B-A172C7632539}" destId="{1B3743BD-5396-4B6D-8FFE-33CA9AD859B2}" srcOrd="7" destOrd="0" presId="urn:microsoft.com/office/officeart/2018/5/layout/IconLeafLabelList"/>
    <dgm:cxn modelId="{F2A2464A-DD83-4922-9CAF-68DDE645BF0E}" type="presParOf" srcId="{897D46A3-5217-4FF0-846B-A172C7632539}" destId="{9437FB35-F6E3-43F5-8882-C55F7F0CACAA}" srcOrd="8" destOrd="0" presId="urn:microsoft.com/office/officeart/2018/5/layout/IconLeafLabelList"/>
    <dgm:cxn modelId="{AD7DDDAA-A900-4FF9-947A-37A448B46EE3}" type="presParOf" srcId="{9437FB35-F6E3-43F5-8882-C55F7F0CACAA}" destId="{1D912EF7-9CB9-47E3-B38C-F93562B7B194}" srcOrd="0" destOrd="0" presId="urn:microsoft.com/office/officeart/2018/5/layout/IconLeafLabelList"/>
    <dgm:cxn modelId="{FCFFA262-099E-4AFC-904F-78710EB3B4C2}" type="presParOf" srcId="{9437FB35-F6E3-43F5-8882-C55F7F0CACAA}" destId="{2084F599-5B4E-4BB8-8A21-7ABFE177B16F}" srcOrd="1" destOrd="0" presId="urn:microsoft.com/office/officeart/2018/5/layout/IconLeafLabelList"/>
    <dgm:cxn modelId="{205E1306-E47B-4360-A2DF-CAB5F8A4AFB4}" type="presParOf" srcId="{9437FB35-F6E3-43F5-8882-C55F7F0CACAA}" destId="{7B51F136-5364-45F0-82CD-B3435656E450}" srcOrd="2" destOrd="0" presId="urn:microsoft.com/office/officeart/2018/5/layout/IconLeafLabelList"/>
    <dgm:cxn modelId="{AF2A88C0-F7FB-44D8-8240-60C22B0040C4}" type="presParOf" srcId="{9437FB35-F6E3-43F5-8882-C55F7F0CACAA}" destId="{6AD65708-8264-4D03-AAD5-DAE96FE9B3A7}"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DFBD9-8751-4644-88FC-9D888BF09C43}">
      <dsp:nvSpPr>
        <dsp:cNvPr id="0" name=""/>
        <dsp:cNvSpPr/>
      </dsp:nvSpPr>
      <dsp:spPr>
        <a:xfrm>
          <a:off x="262321" y="563567"/>
          <a:ext cx="806343" cy="80634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EDBCD-2C24-41CE-B19D-9D65F6470424}">
      <dsp:nvSpPr>
        <dsp:cNvPr id="0" name=""/>
        <dsp:cNvSpPr/>
      </dsp:nvSpPr>
      <dsp:spPr>
        <a:xfrm>
          <a:off x="434165" y="735410"/>
          <a:ext cx="462656" cy="462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55F2A-0556-44E3-8E8E-15C26EED075F}">
      <dsp:nvSpPr>
        <dsp:cNvPr id="0" name=""/>
        <dsp:cNvSpPr/>
      </dsp:nvSpPr>
      <dsp:spPr>
        <a:xfrm>
          <a:off x="4556"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Business Problem</a:t>
          </a:r>
          <a:endParaRPr lang="en-US" sz="1400" kern="1200"/>
        </a:p>
      </dsp:txBody>
      <dsp:txXfrm>
        <a:off x="4556" y="1621067"/>
        <a:ext cx="1321874" cy="528750"/>
      </dsp:txXfrm>
    </dsp:sp>
    <dsp:sp modelId="{0E0951A4-0C7C-4D9D-8CC2-AADE41B5CE23}">
      <dsp:nvSpPr>
        <dsp:cNvPr id="0" name=""/>
        <dsp:cNvSpPr/>
      </dsp:nvSpPr>
      <dsp:spPr>
        <a:xfrm>
          <a:off x="1815525" y="563567"/>
          <a:ext cx="806343" cy="80634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84221-F268-4D51-AD5D-0D022F885851}">
      <dsp:nvSpPr>
        <dsp:cNvPr id="0" name=""/>
        <dsp:cNvSpPr/>
      </dsp:nvSpPr>
      <dsp:spPr>
        <a:xfrm>
          <a:off x="1987368" y="735410"/>
          <a:ext cx="462656" cy="462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0D1B0D-B9FF-4ADC-86DE-821A872DD7D4}">
      <dsp:nvSpPr>
        <dsp:cNvPr id="0" name=""/>
        <dsp:cNvSpPr/>
      </dsp:nvSpPr>
      <dsp:spPr>
        <a:xfrm>
          <a:off x="1557759"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Data</a:t>
          </a:r>
          <a:endParaRPr lang="en-US" sz="1400" kern="1200"/>
        </a:p>
      </dsp:txBody>
      <dsp:txXfrm>
        <a:off x="1557759" y="1621067"/>
        <a:ext cx="1321874" cy="528750"/>
      </dsp:txXfrm>
    </dsp:sp>
    <dsp:sp modelId="{87F73BBF-144B-4C3A-A586-D055EDF82033}">
      <dsp:nvSpPr>
        <dsp:cNvPr id="0" name=""/>
        <dsp:cNvSpPr/>
      </dsp:nvSpPr>
      <dsp:spPr>
        <a:xfrm>
          <a:off x="3368728" y="563567"/>
          <a:ext cx="806343" cy="80634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69E5A-5A2C-41FD-B955-B5CC07B5BA25}">
      <dsp:nvSpPr>
        <dsp:cNvPr id="0" name=""/>
        <dsp:cNvSpPr/>
      </dsp:nvSpPr>
      <dsp:spPr>
        <a:xfrm>
          <a:off x="3540571" y="735410"/>
          <a:ext cx="462656" cy="4626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205ACC-797A-45CC-855B-623EE839BC6C}">
      <dsp:nvSpPr>
        <dsp:cNvPr id="0" name=""/>
        <dsp:cNvSpPr/>
      </dsp:nvSpPr>
      <dsp:spPr>
        <a:xfrm>
          <a:off x="3110962"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Methods</a:t>
          </a:r>
          <a:endParaRPr lang="en-US" sz="1400" kern="1200"/>
        </a:p>
      </dsp:txBody>
      <dsp:txXfrm>
        <a:off x="3110962" y="1621067"/>
        <a:ext cx="1321874" cy="528750"/>
      </dsp:txXfrm>
    </dsp:sp>
    <dsp:sp modelId="{97E32F41-E249-487B-80D4-F3CF93218824}">
      <dsp:nvSpPr>
        <dsp:cNvPr id="0" name=""/>
        <dsp:cNvSpPr/>
      </dsp:nvSpPr>
      <dsp:spPr>
        <a:xfrm>
          <a:off x="4921931" y="563567"/>
          <a:ext cx="806343" cy="80634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B017A-4284-4C14-807F-EAFD0785CD3D}">
      <dsp:nvSpPr>
        <dsp:cNvPr id="0" name=""/>
        <dsp:cNvSpPr/>
      </dsp:nvSpPr>
      <dsp:spPr>
        <a:xfrm>
          <a:off x="5093774" y="735410"/>
          <a:ext cx="462656" cy="462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E2B0BE-9DCF-410F-BC22-05F97C326708}">
      <dsp:nvSpPr>
        <dsp:cNvPr id="0" name=""/>
        <dsp:cNvSpPr/>
      </dsp:nvSpPr>
      <dsp:spPr>
        <a:xfrm>
          <a:off x="4664165"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Results</a:t>
          </a:r>
          <a:endParaRPr lang="en-US" sz="1400" kern="1200"/>
        </a:p>
      </dsp:txBody>
      <dsp:txXfrm>
        <a:off x="4664165" y="1621067"/>
        <a:ext cx="1321874" cy="528750"/>
      </dsp:txXfrm>
    </dsp:sp>
    <dsp:sp modelId="{1D912EF7-9CB9-47E3-B38C-F93562B7B194}">
      <dsp:nvSpPr>
        <dsp:cNvPr id="0" name=""/>
        <dsp:cNvSpPr/>
      </dsp:nvSpPr>
      <dsp:spPr>
        <a:xfrm>
          <a:off x="6475134" y="563567"/>
          <a:ext cx="806343" cy="80634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4F599-5B4E-4BB8-8A21-7ABFE177B16F}">
      <dsp:nvSpPr>
        <dsp:cNvPr id="0" name=""/>
        <dsp:cNvSpPr/>
      </dsp:nvSpPr>
      <dsp:spPr>
        <a:xfrm>
          <a:off x="6646978" y="735410"/>
          <a:ext cx="462656" cy="4626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D65708-8264-4D03-AAD5-DAE96FE9B3A7}">
      <dsp:nvSpPr>
        <dsp:cNvPr id="0" name=""/>
        <dsp:cNvSpPr/>
      </dsp:nvSpPr>
      <dsp:spPr>
        <a:xfrm>
          <a:off x="6217368" y="1621067"/>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Conclusions</a:t>
          </a:r>
          <a:endParaRPr lang="en-US" sz="1400" kern="1200"/>
        </a:p>
      </dsp:txBody>
      <dsp:txXfrm>
        <a:off x="6217368" y="1621067"/>
        <a:ext cx="1321874" cy="52875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44627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49422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75614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40172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03757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12641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48A87A34-81AB-432B-8DAE-1953F412C126}" type="datetimeFigureOut">
              <a:rPr lang="en-US" smtClean="0"/>
              <a:t>4/8/2024</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3091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1679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71527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4705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873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68290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4/8/2024</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394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48A87A34-81AB-432B-8DAE-1953F412C126}" type="datetimeFigureOut">
              <a:rPr lang="en-US" smtClean="0"/>
              <a:pPr/>
              <a:t>4/8/2024</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9422295"/>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microsoft.com/office/2007/relationships/hdphoto" Target="../media/hdphoto2.wdp"/><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microsoft.com/office/2007/relationships/hdphoto" Target="../media/hdphoto1.wdp"/><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5650990" y="526773"/>
            <a:ext cx="2922198" cy="2824250"/>
          </a:xfrm>
          <a:prstGeom prst="rect">
            <a:avLst/>
          </a:prstGeom>
        </p:spPr>
        <p:txBody>
          <a:bodyPr spcFirstLastPara="1" lIns="91425" tIns="91425" rIns="91425" bIns="91425" anchor="b" anchorCtr="0">
            <a:normAutofit/>
          </a:bodyPr>
          <a:lstStyle/>
          <a:p>
            <a:pPr marL="0" lvl="0" indent="0" rtl="0">
              <a:spcBef>
                <a:spcPts val="0"/>
              </a:spcBef>
              <a:spcAft>
                <a:spcPts val="0"/>
              </a:spcAft>
              <a:buNone/>
            </a:pPr>
            <a:r>
              <a:rPr lang="en-AU" sz="5400" dirty="0"/>
              <a:t>Project phase 1</a:t>
            </a:r>
          </a:p>
        </p:txBody>
      </p:sp>
      <p:sp>
        <p:nvSpPr>
          <p:cNvPr id="60" name="Google Shape;60;p13"/>
          <p:cNvSpPr txBox="1">
            <a:spLocks noGrp="1"/>
          </p:cNvSpPr>
          <p:nvPr>
            <p:ph type="subTitle" idx="1"/>
          </p:nvPr>
        </p:nvSpPr>
        <p:spPr>
          <a:xfrm>
            <a:off x="5650989" y="3291840"/>
            <a:ext cx="2900304" cy="802386"/>
          </a:xfrm>
          <a:prstGeom prst="rect">
            <a:avLst/>
          </a:prstGeom>
        </p:spPr>
        <p:txBody>
          <a:bodyPr spcFirstLastPara="1" lIns="91425" tIns="91425" rIns="91425" bIns="91425" anchorCtr="0">
            <a:normAutofit/>
          </a:bodyPr>
          <a:lstStyle/>
          <a:p>
            <a:pPr marL="0" lvl="0" indent="0" rtl="0">
              <a:spcBef>
                <a:spcPts val="0"/>
              </a:spcBef>
              <a:spcAft>
                <a:spcPts val="0"/>
              </a:spcAft>
              <a:buNone/>
            </a:pPr>
            <a:endParaRPr lang="en-AU" dirty="0"/>
          </a:p>
        </p:txBody>
      </p:sp>
      <p:pic>
        <p:nvPicPr>
          <p:cNvPr id="2" name="Google Shape;147;p1">
            <a:extLst>
              <a:ext uri="{FF2B5EF4-FFF2-40B4-BE49-F238E27FC236}">
                <a16:creationId xmlns:a16="http://schemas.microsoft.com/office/drawing/2014/main" id="{AD7417C5-AF08-9628-27D6-B27E5F5A1421}"/>
              </a:ext>
            </a:extLst>
          </p:cNvPr>
          <p:cNvPicPr preferRelativeResize="0"/>
          <p:nvPr/>
        </p:nvPicPr>
        <p:blipFill rotWithShape="1">
          <a:blip r:embed="rId5"/>
          <a:srcRect t="624" r="4" b="4"/>
          <a:stretch/>
        </p:blipFill>
        <p:spPr>
          <a:xfrm>
            <a:off x="126254" y="-311140"/>
            <a:ext cx="5321279" cy="5454640"/>
          </a:xfrm>
          <a:prstGeom prst="rect">
            <a:avLst/>
          </a:prstGeom>
          <a:noFill/>
        </p:spPr>
      </p:pic>
      <p:grpSp>
        <p:nvGrpSpPr>
          <p:cNvPr id="69" name="Group 68">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0" name="Oval 69">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1" name="Oval 70">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
        <p:cNvGrpSpPr/>
        <p:nvPr/>
      </p:nvGrpSpPr>
      <p:grpSpPr>
        <a:xfrm>
          <a:off x="0" y="0"/>
          <a:ext cx="0" cy="0"/>
          <a:chOff x="0" y="0"/>
          <a:chExt cx="0" cy="0"/>
        </a:xfrm>
      </p:grpSpPr>
      <p:grpSp>
        <p:nvGrpSpPr>
          <p:cNvPr id="107" name="Group 106">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8" name="Oval 107">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109" name="Oval 108">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useBgFill="1">
        <p:nvSpPr>
          <p:cNvPr id="111" name="Rectangle 1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5" name="Rectangle 1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7" name="Rectangle 1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1" name="Google Shape;101;p20"/>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Conclusions</a:t>
            </a:r>
          </a:p>
        </p:txBody>
      </p:sp>
      <p:sp>
        <p:nvSpPr>
          <p:cNvPr id="102" name="Google Shape;102;p20"/>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0" lvl="0" indent="-182880" defTabSz="914400">
              <a:spcBef>
                <a:spcPts val="0"/>
              </a:spcBef>
              <a:spcAft>
                <a:spcPts val="1600"/>
              </a:spcAft>
              <a:buSzPct val="85000"/>
              <a:buFont typeface="Wingdings" pitchFamily="2" charset="2"/>
              <a:buChar char="§"/>
            </a:pPr>
            <a:r>
              <a:rPr lang="en-US" dirty="0"/>
              <a:t>In conclusion, the top three movie genres which Microsoft can invest are adventure, action and comedy. </a:t>
            </a:r>
          </a:p>
          <a:p>
            <a:pPr marL="0" lvl="0" indent="-182880" defTabSz="914400">
              <a:spcBef>
                <a:spcPts val="0"/>
              </a:spcBef>
              <a:spcAft>
                <a:spcPts val="1600"/>
              </a:spcAft>
              <a:buSzPct val="85000"/>
              <a:buFont typeface="Wingdings" pitchFamily="2" charset="2"/>
              <a:buChar char="§"/>
            </a:pPr>
            <a:r>
              <a:rPr lang="en-US" dirty="0"/>
              <a:t>Microsoft can leverage in the market with its technological advancement to produce high quality of films.</a:t>
            </a:r>
          </a:p>
          <a:p>
            <a:pPr marL="0" indent="-182880" defTabSz="914400">
              <a:spcAft>
                <a:spcPts val="1600"/>
              </a:spcAft>
              <a:buSzPct val="85000"/>
              <a:buFont typeface="Wingdings" pitchFamily="2" charset="2"/>
              <a:buChar char="§"/>
            </a:pPr>
            <a:r>
              <a:rPr lang="en-US">
                <a:effectLst/>
              </a:rPr>
              <a:t>Microsoft must upskill its employees or hir</a:t>
            </a:r>
            <a:r>
              <a:rPr lang="en-US"/>
              <a:t>e</a:t>
            </a:r>
            <a:r>
              <a:rPr lang="en-US">
                <a:effectLst/>
              </a:rPr>
              <a:t> people speciali</a:t>
            </a:r>
            <a:r>
              <a:rPr lang="en-US"/>
              <a:t>zing</a:t>
            </a:r>
            <a:r>
              <a:rPr lang="en-US">
                <a:effectLst/>
              </a:rPr>
              <a:t> in </a:t>
            </a:r>
            <a:r>
              <a:rPr lang="en-US"/>
              <a:t>producing films </a:t>
            </a:r>
            <a:r>
              <a:rPr lang="en-US">
                <a:effectLst/>
              </a:rPr>
              <a:t>to compete in the market.</a:t>
            </a:r>
          </a:p>
          <a:p>
            <a:pPr marL="0" lvl="0" indent="-182880" defTabSz="914400">
              <a:spcBef>
                <a:spcPts val="0"/>
              </a:spcBef>
              <a:spcAft>
                <a:spcPts val="1600"/>
              </a:spcAft>
              <a:buSzPct val="85000"/>
              <a:buFont typeface="Wingdings" pitchFamily="2" charset="2"/>
              <a:buChar char="§"/>
            </a:pPr>
            <a:endParaRPr lang="en-US" dirty="0">
              <a:effectLst/>
            </a:endParaRPr>
          </a:p>
          <a:p>
            <a:pPr marL="0" lvl="0" indent="-182880" defTabSz="914400">
              <a:spcBef>
                <a:spcPts val="0"/>
              </a:spcBef>
              <a:spcAft>
                <a:spcPts val="1600"/>
              </a:spcAft>
              <a:buSzPct val="85000"/>
              <a:buFont typeface="Wingdings" pitchFamily="2" charset="2"/>
              <a:buChar char="§"/>
            </a:pPr>
            <a:endParaRPr lang="en-US" dirty="0"/>
          </a:p>
        </p:txBody>
      </p:sp>
      <p:sp>
        <p:nvSpPr>
          <p:cNvPr id="119" name="Oval 1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1" name="Oval 1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dirty="0"/>
              <a:t> </a:t>
            </a:r>
            <a:r>
              <a:rPr lang="en-US" sz="2000" u="sng" dirty="0">
                <a:solidFill>
                  <a:schemeClr val="hlink"/>
                </a:solidFill>
              </a:rPr>
              <a:t>ben_</a:t>
            </a:r>
            <a:r>
              <a:rPr lang="en-US" sz="2000" u="sng" dirty="0">
                <a:solidFill>
                  <a:schemeClr val="hlink"/>
                </a:solidFill>
                <a:latin typeface="+mn-lt"/>
              </a:rPr>
              <a:t>valencia12</a:t>
            </a:r>
            <a:r>
              <a:rPr lang="en-US" sz="2000" u="sng" dirty="0">
                <a:solidFill>
                  <a:schemeClr val="hlink"/>
                </a:solidFill>
              </a:rPr>
              <a:t>@yahoo.com.au</a:t>
            </a:r>
            <a:endParaRPr sz="2000" dirty="0"/>
          </a:p>
          <a:p>
            <a:pPr marL="0" lvl="0" indent="0" algn="l" rtl="0">
              <a:spcBef>
                <a:spcPts val="0"/>
              </a:spcBef>
              <a:spcAft>
                <a:spcPts val="0"/>
              </a:spcAft>
              <a:buNone/>
            </a:pPr>
            <a:r>
              <a:rPr lang="en" sz="2000" b="1" dirty="0"/>
              <a:t>GitHub:</a:t>
            </a:r>
            <a:r>
              <a:rPr lang="en" sz="2000" dirty="0"/>
              <a:t> @</a:t>
            </a:r>
            <a:r>
              <a:rPr lang="en-AU" sz="2000" dirty="0"/>
              <a:t>ben </a:t>
            </a:r>
            <a:r>
              <a:rPr lang="en-AU" sz="2000" dirty="0" err="1"/>
              <a:t>valencia</a:t>
            </a:r>
            <a:endParaRPr lang="en-AU" sz="2000" dirty="0"/>
          </a:p>
          <a:p>
            <a:pPr marL="0" lvl="0" indent="0" algn="l" rtl="0">
              <a:spcBef>
                <a:spcPts val="0"/>
              </a:spcBef>
              <a:spcAft>
                <a:spcPts val="0"/>
              </a:spcAft>
              <a:buNone/>
            </a:pPr>
            <a:r>
              <a:rPr lang="en-AU" sz="2000" b="1" dirty="0"/>
              <a:t>LinkedIn:</a:t>
            </a:r>
            <a:r>
              <a:rPr lang="en-AU" sz="2000" dirty="0"/>
              <a:t> </a:t>
            </a:r>
            <a:r>
              <a:rPr lang="en-AU" sz="2000" u="sng" dirty="0">
                <a:solidFill>
                  <a:schemeClr val="hlink"/>
                </a:solidFill>
              </a:rPr>
              <a:t>https://www.linkedin.com/in/benvalencia/</a:t>
            </a:r>
            <a:endParaRPr lang="en-AU"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grpSp>
        <p:nvGrpSpPr>
          <p:cNvPr id="71" name="Group 7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72" name="Oval 7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73" name="Oval 72">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useBgFill="1">
        <p:nvSpPr>
          <p:cNvPr id="75" name="Rectangle 7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79" name="Rectangle 7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81" name="Rectangle 8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65" name="Google Shape;65;p14"/>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Summary</a:t>
            </a:r>
          </a:p>
        </p:txBody>
      </p:sp>
      <p:sp>
        <p:nvSpPr>
          <p:cNvPr id="66" name="Google Shape;66;p14"/>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0" lvl="0" indent="-182880" defTabSz="914400">
              <a:spcBef>
                <a:spcPts val="0"/>
              </a:spcBef>
              <a:spcAft>
                <a:spcPts val="1600"/>
              </a:spcAft>
              <a:buSzPct val="85000"/>
              <a:buFont typeface="Wingdings" pitchFamily="2" charset="2"/>
              <a:buChar char="§"/>
            </a:pPr>
            <a:r>
              <a:rPr lang="en-US" dirty="0">
                <a:effectLst/>
              </a:rPr>
              <a:t>Microsoft is expanding </a:t>
            </a:r>
            <a:r>
              <a:rPr lang="en-US" dirty="0"/>
              <a:t>its </a:t>
            </a:r>
            <a:r>
              <a:rPr lang="en-US" dirty="0">
                <a:effectLst/>
              </a:rPr>
              <a:t>business in movie</a:t>
            </a:r>
            <a:r>
              <a:rPr lang="en-US" dirty="0"/>
              <a:t> and film making industry.  The task is to </a:t>
            </a:r>
            <a:r>
              <a:rPr lang="en-US" dirty="0">
                <a:effectLst/>
              </a:rPr>
              <a:t>conduct a research using data analysis and find the types of movies currently in demand.  </a:t>
            </a:r>
            <a:r>
              <a:rPr lang="en-US" dirty="0"/>
              <a:t>The top three genres are adventure, action and comedy.</a:t>
            </a:r>
            <a:endParaRPr lang="en-US" dirty="0">
              <a:effectLst/>
            </a:endParaRPr>
          </a:p>
          <a:p>
            <a:pPr marL="0" lvl="0" indent="-182880" defTabSz="914400">
              <a:spcBef>
                <a:spcPts val="0"/>
              </a:spcBef>
              <a:spcAft>
                <a:spcPts val="1600"/>
              </a:spcAft>
              <a:buSzPct val="85000"/>
              <a:buFont typeface="Wingdings" pitchFamily="2" charset="2"/>
              <a:buChar char="§"/>
            </a:pPr>
            <a:endParaRPr lang="en-US" dirty="0"/>
          </a:p>
        </p:txBody>
      </p:sp>
      <p:sp>
        <p:nvSpPr>
          <p:cNvPr id="83" name="Oval 8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0"/>
        <p:cNvGrpSpPr/>
        <p:nvPr/>
      </p:nvGrpSpPr>
      <p:grpSpPr>
        <a:xfrm>
          <a:off x="0" y="0"/>
          <a:ext cx="0" cy="0"/>
          <a:chOff x="0" y="0"/>
          <a:chExt cx="0" cy="0"/>
        </a:xfrm>
      </p:grpSpPr>
      <p:grpSp>
        <p:nvGrpSpPr>
          <p:cNvPr id="123" name="Group 12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24" name="Oval 12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125" name="Oval 12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p:nvSpPr>
          <p:cNvPr id="71" name="Google Shape;71;p15"/>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Outline</a:t>
            </a:r>
          </a:p>
        </p:txBody>
      </p:sp>
      <p:sp>
        <p:nvSpPr>
          <p:cNvPr id="126" name="Rectangle 125">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1509969"/>
            <a:ext cx="7543800" cy="6051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 name="Google Shape;72;p15">
            <a:extLst>
              <a:ext uri="{FF2B5EF4-FFF2-40B4-BE49-F238E27FC236}">
                <a16:creationId xmlns:a16="http://schemas.microsoft.com/office/drawing/2014/main" id="{0EFE67D4-707D-1D38-D90B-C7FCCB3164DB}"/>
              </a:ext>
            </a:extLst>
          </p:cNvPr>
          <p:cNvGraphicFramePr/>
          <p:nvPr>
            <p:extLst>
              <p:ext uri="{D42A27DB-BD31-4B8C-83A1-F6EECF244321}">
                <p14:modId xmlns:p14="http://schemas.microsoft.com/office/powerpoint/2010/main" val="803638329"/>
              </p:ext>
            </p:extLst>
          </p:nvPr>
        </p:nvGraphicFramePr>
        <p:xfrm>
          <a:off x="802481" y="1789042"/>
          <a:ext cx="7543800" cy="27133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83" name="Group 82">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84" name="Oval 83">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85" name="Oval 84">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useBgFill="1">
        <p:nvSpPr>
          <p:cNvPr id="87" name="Rectangle 8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1" name="Rectangle 9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3" name="Rectangle 9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77" name="Google Shape;77;p16"/>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b="0" i="0"/>
              <a:t>Business Problem</a:t>
            </a:r>
          </a:p>
        </p:txBody>
      </p:sp>
      <p:sp>
        <p:nvSpPr>
          <p:cNvPr id="78" name="Google Shape;78;p16"/>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indent="-182880" defTabSz="914400">
              <a:spcAft>
                <a:spcPts val="800"/>
              </a:spcAft>
              <a:buSzPct val="85000"/>
              <a:buFont typeface="Wingdings" pitchFamily="2" charset="2"/>
              <a:buChar char="§"/>
            </a:pPr>
            <a:r>
              <a:rPr lang="en-US" dirty="0">
                <a:effectLst/>
              </a:rPr>
              <a:t>The industry in movie and film making is competitive. It is lead by companies like Netflix, Disney and Stan. Microsoft is an established company in technology and computing machines. While it may seem that technology and movie making are related, the operations for </a:t>
            </a:r>
            <a:r>
              <a:rPr lang="en-US" dirty="0"/>
              <a:t>the</a:t>
            </a:r>
            <a:r>
              <a:rPr lang="en-US" dirty="0">
                <a:effectLst/>
              </a:rPr>
              <a:t> industries are completely different. Consumers may also have expectations that Microsoft will deliver high quality movies because of their reputation in technology and computing.</a:t>
            </a:r>
          </a:p>
        </p:txBody>
      </p:sp>
      <p:sp>
        <p:nvSpPr>
          <p:cNvPr id="95" name="Oval 9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grpSp>
        <p:nvGrpSpPr>
          <p:cNvPr id="89" name="Group 88">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100" name="Oval 99">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102" name="Oval 101">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useBgFill="1">
        <p:nvSpPr>
          <p:cNvPr id="93" name="Rectangle 9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4" name="Rectangle 103">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99" name="Rectangle 9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83" name="Google Shape;83;p17"/>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a:t>Data</a:t>
            </a:r>
          </a:p>
        </p:txBody>
      </p:sp>
      <p:sp>
        <p:nvSpPr>
          <p:cNvPr id="84" name="Google Shape;84;p17"/>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indent="-182880" defTabSz="914400">
              <a:spcAft>
                <a:spcPts val="800"/>
              </a:spcAft>
              <a:buSzPct val="85000"/>
              <a:buFont typeface="Wingdings" pitchFamily="2" charset="2"/>
              <a:buChar char="§"/>
            </a:pPr>
            <a:r>
              <a:rPr lang="en-US" dirty="0">
                <a:effectLst/>
              </a:rPr>
              <a:t>The data sets used in the project are three CSV files. The files </a:t>
            </a:r>
            <a:r>
              <a:rPr lang="en-US" dirty="0"/>
              <a:t>are</a:t>
            </a:r>
            <a:r>
              <a:rPr lang="en-US" dirty="0">
                <a:effectLst/>
              </a:rPr>
              <a:t> merged to </a:t>
            </a:r>
            <a:r>
              <a:rPr lang="en-US" dirty="0"/>
              <a:t>create</a:t>
            </a:r>
            <a:r>
              <a:rPr lang="en-US" dirty="0">
                <a:effectLst/>
              </a:rPr>
              <a:t> a complete data frame </a:t>
            </a:r>
            <a:r>
              <a:rPr lang="en-US" dirty="0"/>
              <a:t>and</a:t>
            </a:r>
            <a:r>
              <a:rPr lang="en-US" dirty="0">
                <a:effectLst/>
              </a:rPr>
              <a:t> start data analysis. </a:t>
            </a:r>
          </a:p>
          <a:p>
            <a:pPr indent="-182880" defTabSz="914400">
              <a:spcAft>
                <a:spcPts val="800"/>
              </a:spcAft>
              <a:buSzPct val="85000"/>
              <a:buFont typeface="Wingdings" pitchFamily="2" charset="2"/>
              <a:buChar char="§"/>
            </a:pPr>
            <a:r>
              <a:rPr lang="en-US" dirty="0">
                <a:effectLst/>
              </a:rPr>
              <a:t>Data’s 1 and 2 have a common primary key available for merging. </a:t>
            </a:r>
          </a:p>
          <a:p>
            <a:pPr indent="-182880" defTabSz="914400">
              <a:spcAft>
                <a:spcPts val="800"/>
              </a:spcAft>
              <a:buSzPct val="85000"/>
              <a:buFont typeface="Wingdings" pitchFamily="2" charset="2"/>
              <a:buChar char="§"/>
            </a:pPr>
            <a:r>
              <a:rPr lang="en-US" dirty="0"/>
              <a:t>D</a:t>
            </a:r>
            <a:r>
              <a:rPr lang="en-US" dirty="0">
                <a:effectLst/>
              </a:rPr>
              <a:t>ata 3 requires a primary key to be created to complete the merging </a:t>
            </a:r>
            <a:r>
              <a:rPr lang="en-US" dirty="0"/>
              <a:t>of </a:t>
            </a:r>
            <a:r>
              <a:rPr lang="en-US" dirty="0">
                <a:effectLst/>
              </a:rPr>
              <a:t>data sets.</a:t>
            </a:r>
          </a:p>
        </p:txBody>
      </p:sp>
      <p:sp>
        <p:nvSpPr>
          <p:cNvPr id="101" name="Oval 10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 name="Oval 10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grpSp>
        <p:nvGrpSpPr>
          <p:cNvPr id="95" name="Group 94">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4672260"/>
            <a:ext cx="342900" cy="342900"/>
            <a:chOff x="11361456" y="6195813"/>
            <a:chExt cx="548640" cy="548640"/>
          </a:xfrm>
        </p:grpSpPr>
        <p:sp>
          <p:nvSpPr>
            <p:cNvPr id="96" name="Oval 95">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AU"/>
            </a:p>
          </p:txBody>
        </p:sp>
        <p:sp>
          <p:nvSpPr>
            <p:cNvPr id="97" name="Oval 96">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AU"/>
            </a:p>
          </p:txBody>
        </p:sp>
      </p:grpSp>
      <p:sp useBgFill="1">
        <p:nvSpPr>
          <p:cNvPr id="99" name="Rectangle 9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48089"/>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3" name="Rectangle 10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51464"/>
            <a:ext cx="7667244" cy="1039405"/>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5" name="Rectangle 10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1528991"/>
            <a:ext cx="7667244" cy="60512"/>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89" name="Google Shape;89;p18"/>
          <p:cNvSpPr txBox="1">
            <a:spLocks noGrp="1"/>
          </p:cNvSpPr>
          <p:nvPr>
            <p:ph type="title"/>
          </p:nvPr>
        </p:nvSpPr>
        <p:spPr>
          <a:xfrm>
            <a:off x="802386" y="363474"/>
            <a:ext cx="7543800" cy="12070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400" dirty="0"/>
              <a:t>Methods</a:t>
            </a:r>
          </a:p>
        </p:txBody>
      </p:sp>
      <p:sp>
        <p:nvSpPr>
          <p:cNvPr id="90" name="Google Shape;90;p18"/>
          <p:cNvSpPr txBox="1">
            <a:spLocks noGrp="1"/>
          </p:cNvSpPr>
          <p:nvPr>
            <p:ph type="body" idx="1"/>
          </p:nvPr>
        </p:nvSpPr>
        <p:spPr>
          <a:xfrm>
            <a:off x="802386" y="1740309"/>
            <a:ext cx="7543800" cy="2888840"/>
          </a:xfrm>
          <a:prstGeom prst="rect">
            <a:avLst/>
          </a:prstGeom>
        </p:spPr>
        <p:txBody>
          <a:bodyPr spcFirstLastPara="1" vert="horz" lIns="91440" tIns="45720" rIns="91440" bIns="45720" rtlCol="0" anchorCtr="0">
            <a:normAutofit/>
          </a:bodyPr>
          <a:lstStyle/>
          <a:p>
            <a:pPr marL="0" lvl="0" indent="-182880" defTabSz="914400">
              <a:spcBef>
                <a:spcPts val="0"/>
              </a:spcBef>
              <a:spcAft>
                <a:spcPts val="1600"/>
              </a:spcAft>
              <a:buSzPct val="85000"/>
              <a:buFont typeface="Wingdings" pitchFamily="2" charset="2"/>
              <a:buChar char="§"/>
            </a:pPr>
            <a:r>
              <a:rPr lang="en-US" dirty="0">
                <a:effectLst/>
              </a:rPr>
              <a:t>The first part is importing the libraries in the Jupyter notebook such as Pandas, NumPy, Matplotlib, Seaborn</a:t>
            </a:r>
            <a:r>
              <a:rPr lang="en-US" dirty="0"/>
              <a:t> and u</a:t>
            </a:r>
            <a:r>
              <a:rPr lang="en-US" dirty="0">
                <a:effectLst/>
              </a:rPr>
              <a:t>ploading the CSV files. </a:t>
            </a:r>
          </a:p>
          <a:p>
            <a:pPr marL="0" lvl="0" indent="-182880" defTabSz="914400">
              <a:spcBef>
                <a:spcPts val="0"/>
              </a:spcBef>
              <a:spcAft>
                <a:spcPts val="1600"/>
              </a:spcAft>
              <a:buSzPct val="85000"/>
              <a:buFont typeface="Wingdings" pitchFamily="2" charset="2"/>
              <a:buChar char="§"/>
            </a:pPr>
            <a:r>
              <a:rPr lang="en-US" dirty="0">
                <a:effectLst/>
              </a:rPr>
              <a:t>Next is merging the data sets 1 and 2 with their primary keys and creating a primary key for data 3 to </a:t>
            </a:r>
            <a:r>
              <a:rPr lang="en-US" dirty="0"/>
              <a:t>complete the merging of data sets</a:t>
            </a:r>
            <a:r>
              <a:rPr lang="en-US" dirty="0">
                <a:effectLst/>
              </a:rPr>
              <a:t>. Once the data sets are merged</a:t>
            </a:r>
            <a:r>
              <a:rPr lang="en-US" dirty="0"/>
              <a:t>,  it is essential to </a:t>
            </a:r>
            <a:r>
              <a:rPr lang="en-US" dirty="0">
                <a:effectLst/>
              </a:rPr>
              <a:t>check key information like null values, duplicates, and statistics. </a:t>
            </a:r>
          </a:p>
          <a:p>
            <a:pPr marL="0" lvl="0" indent="-182880" defTabSz="914400">
              <a:spcBef>
                <a:spcPts val="0"/>
              </a:spcBef>
              <a:spcAft>
                <a:spcPts val="1600"/>
              </a:spcAft>
              <a:buSzPct val="85000"/>
              <a:buFont typeface="Wingdings" pitchFamily="2" charset="2"/>
              <a:buChar char="§"/>
            </a:pPr>
            <a:r>
              <a:rPr lang="en-US" dirty="0">
                <a:effectLst/>
              </a:rPr>
              <a:t> The </a:t>
            </a:r>
            <a:r>
              <a:rPr lang="en-US" dirty="0"/>
              <a:t>final</a:t>
            </a:r>
            <a:r>
              <a:rPr lang="en-US" dirty="0">
                <a:effectLst/>
              </a:rPr>
              <a:t> step is to present the data by using visualizations in the form of graphs and statistics.</a:t>
            </a:r>
            <a:endParaRPr lang="en-US" dirty="0"/>
          </a:p>
        </p:txBody>
      </p:sp>
      <p:sp>
        <p:nvSpPr>
          <p:cNvPr id="107" name="Oval 10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4672260"/>
            <a:ext cx="342900" cy="3429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9" name="Oval 10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4694155"/>
            <a:ext cx="299110" cy="299111"/>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33" name="Oval 32">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5" name="Rectangle 34">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2886F-5ADA-4559-6C78-A38E2B48F090}"/>
              </a:ext>
            </a:extLst>
          </p:cNvPr>
          <p:cNvSpPr>
            <a:spLocks noGrp="1"/>
          </p:cNvSpPr>
          <p:nvPr>
            <p:ph type="title"/>
          </p:nvPr>
        </p:nvSpPr>
        <p:spPr>
          <a:xfrm>
            <a:off x="6422289" y="1028536"/>
            <a:ext cx="1969796" cy="174224"/>
          </a:xfrm>
        </p:spPr>
        <p:txBody>
          <a:bodyPr vert="horz" lIns="91440" tIns="45720" rIns="91440" bIns="45720" rtlCol="0" anchor="ctr">
            <a:normAutofit fontScale="90000"/>
          </a:bodyPr>
          <a:lstStyle/>
          <a:p>
            <a:pPr defTabSz="914400">
              <a:lnSpc>
                <a:spcPct val="80000"/>
              </a:lnSpc>
            </a:pPr>
            <a:r>
              <a:rPr lang="en-US" sz="3500" dirty="0">
                <a:blipFill dpi="0" rotWithShape="1">
                  <a:blip r:embed="rId4"/>
                  <a:srcRect/>
                  <a:tile tx="6350" ty="-127000" sx="65000" sy="64000" flip="none" algn="tl"/>
                </a:blipFill>
              </a:rPr>
              <a:t>Results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CCDEE649-EF78-31ED-33F6-F0A3EDD870F9}"/>
              </a:ext>
            </a:extLst>
          </p:cNvPr>
          <p:cNvPicPr>
            <a:picLocks noChangeAspect="1"/>
          </p:cNvPicPr>
          <p:nvPr/>
        </p:nvPicPr>
        <p:blipFill>
          <a:blip r:embed="rId6"/>
          <a:stretch>
            <a:fillRect/>
          </a:stretch>
        </p:blipFill>
        <p:spPr>
          <a:xfrm>
            <a:off x="221563" y="882038"/>
            <a:ext cx="5738522" cy="3385727"/>
          </a:xfrm>
          <a:prstGeom prst="rect">
            <a:avLst/>
          </a:prstGeom>
        </p:spPr>
      </p:pic>
      <p:sp>
        <p:nvSpPr>
          <p:cNvPr id="8" name="TextBox 7">
            <a:extLst>
              <a:ext uri="{FF2B5EF4-FFF2-40B4-BE49-F238E27FC236}">
                <a16:creationId xmlns:a16="http://schemas.microsoft.com/office/drawing/2014/main" id="{F65A795A-3CB1-8246-7B50-5254BE998BB2}"/>
              </a:ext>
            </a:extLst>
          </p:cNvPr>
          <p:cNvSpPr txBox="1"/>
          <p:nvPr/>
        </p:nvSpPr>
        <p:spPr>
          <a:xfrm>
            <a:off x="6203543" y="1476767"/>
            <a:ext cx="2154326" cy="1477328"/>
          </a:xfrm>
          <a:prstGeom prst="rect">
            <a:avLst/>
          </a:prstGeom>
          <a:noFill/>
        </p:spPr>
        <p:txBody>
          <a:bodyPr wrap="square">
            <a:spAutoFit/>
          </a:bodyPr>
          <a:lstStyle/>
          <a:p>
            <a:r>
              <a:rPr lang="en-US" dirty="0"/>
              <a:t>The top 3 genres in domestic sales are adventure, action and comedy.</a:t>
            </a:r>
            <a:endParaRPr lang="en-AU" dirty="0"/>
          </a:p>
        </p:txBody>
      </p:sp>
    </p:spTree>
    <p:extLst>
      <p:ext uri="{BB962C8B-B14F-4D97-AF65-F5344CB8AC3E}">
        <p14:creationId xmlns:p14="http://schemas.microsoft.com/office/powerpoint/2010/main" val="375282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6" name="Rectangle 35">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38" name="Rectangle 37">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grpSp>
        <p:nvGrpSpPr>
          <p:cNvPr id="40" name="Group 39">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41" name="Oval 40">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AU"/>
            </a:p>
          </p:txBody>
        </p:sp>
        <p:sp>
          <p:nvSpPr>
            <p:cNvPr id="42" name="Oval 41">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AU"/>
            </a:p>
          </p:txBody>
        </p:sp>
      </p:grpSp>
      <p:sp>
        <p:nvSpPr>
          <p:cNvPr id="44" name="Rectangle 43">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45">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8E9CD-55FE-D54E-902C-B457C87A0C5C}"/>
              </a:ext>
            </a:extLst>
          </p:cNvPr>
          <p:cNvSpPr>
            <a:spLocks noGrp="1"/>
          </p:cNvSpPr>
          <p:nvPr>
            <p:ph type="title"/>
          </p:nvPr>
        </p:nvSpPr>
        <p:spPr>
          <a:xfrm>
            <a:off x="6366795" y="970805"/>
            <a:ext cx="2303299" cy="250163"/>
          </a:xfrm>
        </p:spPr>
        <p:txBody>
          <a:bodyPr vert="horz" lIns="91440" tIns="45720" rIns="91440" bIns="45720" rtlCol="0" anchor="ctr">
            <a:normAutofit fontScale="90000"/>
          </a:bodyPr>
          <a:lstStyle/>
          <a:p>
            <a:pPr defTabSz="914400">
              <a:lnSpc>
                <a:spcPct val="80000"/>
              </a:lnSpc>
            </a:pPr>
            <a:r>
              <a:rPr lang="en-US" sz="3500" dirty="0">
                <a:blipFill dpi="0" rotWithShape="1">
                  <a:blip r:embed="rId4"/>
                  <a:srcRect/>
                  <a:tile tx="6350" ty="-127000" sx="65000" sy="64000" flip="none" algn="tl"/>
                </a:blipFill>
              </a:rPr>
              <a:t>RESULTS</a:t>
            </a:r>
          </a:p>
        </p:txBody>
      </p:sp>
      <p:sp>
        <p:nvSpPr>
          <p:cNvPr id="50" name="Rectangle 49">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53" name="Oval 52">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4" name="Oval 53">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ACBA70A7-290B-8BDF-1B31-A055C2BBE207}"/>
              </a:ext>
            </a:extLst>
          </p:cNvPr>
          <p:cNvPicPr>
            <a:picLocks noChangeAspect="1"/>
          </p:cNvPicPr>
          <p:nvPr/>
        </p:nvPicPr>
        <p:blipFill rotWithShape="1">
          <a:blip r:embed="rId6"/>
          <a:srcRect l="3465" r="6" b="4"/>
          <a:stretch/>
        </p:blipFill>
        <p:spPr>
          <a:xfrm>
            <a:off x="690624" y="996629"/>
            <a:ext cx="4985547" cy="3098764"/>
          </a:xfrm>
          <a:prstGeom prst="rect">
            <a:avLst/>
          </a:prstGeom>
        </p:spPr>
      </p:pic>
      <p:sp>
        <p:nvSpPr>
          <p:cNvPr id="5" name="TextBox 4">
            <a:extLst>
              <a:ext uri="{FF2B5EF4-FFF2-40B4-BE49-F238E27FC236}">
                <a16:creationId xmlns:a16="http://schemas.microsoft.com/office/drawing/2014/main" id="{807E54DF-428E-FC03-DB82-2BF8346EF318}"/>
              </a:ext>
            </a:extLst>
          </p:cNvPr>
          <p:cNvSpPr txBox="1"/>
          <p:nvPr/>
        </p:nvSpPr>
        <p:spPr>
          <a:xfrm>
            <a:off x="6174029" y="1514246"/>
            <a:ext cx="2183840" cy="1477328"/>
          </a:xfrm>
          <a:prstGeom prst="rect">
            <a:avLst/>
          </a:prstGeom>
          <a:noFill/>
        </p:spPr>
        <p:txBody>
          <a:bodyPr wrap="square" rtlCol="0">
            <a:spAutoFit/>
          </a:bodyPr>
          <a:lstStyle/>
          <a:p>
            <a:r>
              <a:rPr lang="en-US" dirty="0"/>
              <a:t>The top 3 genres in foreign gross are adventure, action and comedy.</a:t>
            </a:r>
            <a:endParaRPr lang="en-AU" dirty="0"/>
          </a:p>
        </p:txBody>
      </p:sp>
    </p:spTree>
    <p:extLst>
      <p:ext uri="{BB962C8B-B14F-4D97-AF65-F5344CB8AC3E}">
        <p14:creationId xmlns:p14="http://schemas.microsoft.com/office/powerpoint/2010/main" val="37238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125" name="Rectangle 124">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010209"/>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3224772"/>
            <a:ext cx="7667244" cy="60512"/>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113584"/>
            <a:ext cx="7667244" cy="20574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3051692"/>
            <a:ext cx="810678" cy="810676"/>
            <a:chOff x="9685338" y="4460675"/>
            <a:chExt cx="1080904" cy="1080902"/>
          </a:xfrm>
        </p:grpSpPr>
        <p:sp>
          <p:nvSpPr>
            <p:cNvPr id="153" name="Oval 152">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4" name="Oval 153">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5" name="Rectangle 134">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696087"/>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832539"/>
            <a:ext cx="2539778" cy="3435226"/>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9"/>
          <p:cNvSpPr txBox="1">
            <a:spLocks noGrp="1"/>
          </p:cNvSpPr>
          <p:nvPr>
            <p:ph type="title"/>
          </p:nvPr>
        </p:nvSpPr>
        <p:spPr>
          <a:xfrm>
            <a:off x="6392091" y="981326"/>
            <a:ext cx="1895792" cy="174224"/>
          </a:xfrm>
          <a:prstGeom prst="rect">
            <a:avLst/>
          </a:prstGeom>
        </p:spPr>
        <p:txBody>
          <a:bodyPr spcFirstLastPara="1" vert="horz" lIns="91440" tIns="45720" rIns="91440" bIns="45720" rtlCol="0" anchor="ctr" anchorCtr="0">
            <a:normAutofit fontScale="90000"/>
          </a:bodyPr>
          <a:lstStyle/>
          <a:p>
            <a:pPr marL="0" lvl="0" indent="0" defTabSz="914400">
              <a:lnSpc>
                <a:spcPct val="80000"/>
              </a:lnSpc>
              <a:spcBef>
                <a:spcPct val="0"/>
              </a:spcBef>
              <a:spcAft>
                <a:spcPts val="0"/>
              </a:spcAft>
            </a:pPr>
            <a:r>
              <a:rPr lang="en-US" sz="3500" dirty="0">
                <a:blipFill dpi="0" rotWithShape="1">
                  <a:blip r:embed="rId5"/>
                  <a:srcRect/>
                  <a:tile tx="6350" ty="-127000" sx="65000" sy="64000" flip="none" algn="tl"/>
                </a:blipFill>
              </a:rPr>
              <a:t>Results</a:t>
            </a:r>
          </a:p>
        </p:txBody>
      </p:sp>
      <p:sp>
        <p:nvSpPr>
          <p:cNvPr id="155" name="Rectangle 15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335423"/>
            <a:ext cx="7763256" cy="6051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3943350"/>
            <a:ext cx="810678" cy="810676"/>
            <a:chOff x="9685338" y="4460675"/>
            <a:chExt cx="1080904" cy="1080902"/>
          </a:xfrm>
        </p:grpSpPr>
        <p:sp>
          <p:nvSpPr>
            <p:cNvPr id="157" name="Oval 15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8" name="Oval 15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a:extLst>
              <a:ext uri="{FF2B5EF4-FFF2-40B4-BE49-F238E27FC236}">
                <a16:creationId xmlns:a16="http://schemas.microsoft.com/office/drawing/2014/main" id="{B62695D8-C416-514E-6EF7-A497A0739E56}"/>
              </a:ext>
            </a:extLst>
          </p:cNvPr>
          <p:cNvPicPr>
            <a:picLocks noChangeAspect="1"/>
          </p:cNvPicPr>
          <p:nvPr/>
        </p:nvPicPr>
        <p:blipFill rotWithShape="1">
          <a:blip r:embed="rId7"/>
          <a:srcRect l="5340" r="137" b="-2"/>
          <a:stretch/>
        </p:blipFill>
        <p:spPr>
          <a:xfrm>
            <a:off x="757259" y="1041683"/>
            <a:ext cx="4840540" cy="3008657"/>
          </a:xfrm>
          <a:prstGeom prst="rect">
            <a:avLst/>
          </a:prstGeom>
        </p:spPr>
      </p:pic>
      <p:sp>
        <p:nvSpPr>
          <p:cNvPr id="6" name="TextBox 5">
            <a:extLst>
              <a:ext uri="{FF2B5EF4-FFF2-40B4-BE49-F238E27FC236}">
                <a16:creationId xmlns:a16="http://schemas.microsoft.com/office/drawing/2014/main" id="{CD8D6A1E-4945-2235-3AC2-6C9CED9281C4}"/>
              </a:ext>
            </a:extLst>
          </p:cNvPr>
          <p:cNvSpPr txBox="1"/>
          <p:nvPr/>
        </p:nvSpPr>
        <p:spPr>
          <a:xfrm>
            <a:off x="6193004" y="1380416"/>
            <a:ext cx="1895792" cy="1754326"/>
          </a:xfrm>
          <a:prstGeom prst="rect">
            <a:avLst/>
          </a:prstGeom>
          <a:noFill/>
        </p:spPr>
        <p:txBody>
          <a:bodyPr wrap="square" rtlCol="0">
            <a:spAutoFit/>
          </a:bodyPr>
          <a:lstStyle/>
          <a:p>
            <a:r>
              <a:rPr lang="en-US" dirty="0"/>
              <a:t>In average rating, the top 3 genres are documentary, news and biography.</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5"/>
                                        </p:tgtEl>
                                        <p:attrNameLst>
                                          <p:attrName>style.visibility</p:attrName>
                                        </p:attrNameLst>
                                      </p:cBhvr>
                                      <p:to>
                                        <p:strVal val="visible"/>
                                      </p:to>
                                    </p:set>
                                    <p:animEffect transition="in" filter="fade">
                                      <p:cBhvr>
                                        <p:cTn id="7" dur="4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4386</TotalTime>
  <Words>422</Words>
  <Application>Microsoft Office PowerPoint</Application>
  <PresentationFormat>On-screen Show (16:9)</PresentationFormat>
  <Paragraphs>34</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Rockwell</vt:lpstr>
      <vt:lpstr>Rockwell Condensed</vt:lpstr>
      <vt:lpstr>Rockwell Extra Bold</vt:lpstr>
      <vt:lpstr>Arial</vt:lpstr>
      <vt:lpstr>Calibri</vt:lpstr>
      <vt:lpstr>Wood Type</vt:lpstr>
      <vt:lpstr>Project phase 1</vt:lpstr>
      <vt:lpstr>Summary</vt:lpstr>
      <vt:lpstr>Outline</vt:lpstr>
      <vt:lpstr>Business Problem</vt:lpstr>
      <vt:lpstr>Data</vt:lpstr>
      <vt:lpstr>Methods</vt:lpstr>
      <vt:lpstr>Results</vt:lpstr>
      <vt:lpstr>RESULTS</vt:lpstr>
      <vt:lpstr>Results</vt:lpstr>
      <vt:lpstr>Conclusions</vt:lpstr>
      <vt:lpstr>Thank You!  Email: ben_valencia12@yahoo.com.au GitHub: @ben valencia LinkedIn: https://www.linkedin.com/in/benvalencia/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dc:title>
  <dc:creator>Ben Valencia</dc:creator>
  <cp:lastModifiedBy>Ben Valencia</cp:lastModifiedBy>
  <cp:revision>13</cp:revision>
  <dcterms:modified xsi:type="dcterms:W3CDTF">2024-04-09T13:07:20Z</dcterms:modified>
</cp:coreProperties>
</file>