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596C-B51D-4E58-B26D-99E5F232634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411A-4685-40AE-86B6-A11C1B85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2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596C-B51D-4E58-B26D-99E5F232634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411A-4685-40AE-86B6-A11C1B85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596C-B51D-4E58-B26D-99E5F232634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411A-4685-40AE-86B6-A11C1B85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1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596C-B51D-4E58-B26D-99E5F232634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411A-4685-40AE-86B6-A11C1B85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596C-B51D-4E58-B26D-99E5F232634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411A-4685-40AE-86B6-A11C1B85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6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596C-B51D-4E58-B26D-99E5F232634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411A-4685-40AE-86B6-A11C1B85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4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596C-B51D-4E58-B26D-99E5F232634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411A-4685-40AE-86B6-A11C1B85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596C-B51D-4E58-B26D-99E5F232634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411A-4685-40AE-86B6-A11C1B85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8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596C-B51D-4E58-B26D-99E5F232634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411A-4685-40AE-86B6-A11C1B85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596C-B51D-4E58-B26D-99E5F232634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411A-4685-40AE-86B6-A11C1B85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3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596C-B51D-4E58-B26D-99E5F232634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411A-4685-40AE-86B6-A11C1B85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9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9596C-B51D-4E58-B26D-99E5F232634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6411A-4685-40AE-86B6-A11C1B85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3012" y="1688841"/>
            <a:ext cx="1461796" cy="63911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3ds Light" panose="02000503020000020004" pitchFamily="50" charset="0"/>
              </a:rPr>
              <a:t/>
            </a:r>
            <a:br>
              <a:rPr lang="en-US" sz="2000" dirty="0" smtClean="0">
                <a:latin typeface="3ds Light" panose="02000503020000020004" pitchFamily="50" charset="0"/>
              </a:rPr>
            </a:b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High Tower Text" panose="02040502050506030303" pitchFamily="18" charset="0"/>
              </a:rPr>
              <a:t>Print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30582" y="1931998"/>
            <a:ext cx="1242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High Tower Text" panose="02040502050506030303" pitchFamily="18" charset="0"/>
                <a:ea typeface="+mj-ea"/>
                <a:cs typeface="+mj-cs"/>
              </a:rPr>
              <a:t>Preview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2842054" y="1556951"/>
            <a:ext cx="243274" cy="2432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Rockwell Extra Bold" panose="02060903040505020403" pitchFamily="18" charset="0"/>
              </a:rPr>
              <a:t>?</a:t>
            </a:r>
            <a:endParaRPr lang="en-US" sz="1600" dirty="0">
              <a:solidFill>
                <a:schemeClr val="accent4">
                  <a:lumMod val="7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83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3ds Light</vt:lpstr>
      <vt:lpstr>Arial</vt:lpstr>
      <vt:lpstr>Calibri</vt:lpstr>
      <vt:lpstr>Calibri Light</vt:lpstr>
      <vt:lpstr>High Tower Text</vt:lpstr>
      <vt:lpstr>Rockwell Extra Bold</vt:lpstr>
      <vt:lpstr>Office Theme</vt:lpstr>
      <vt:lpstr> Print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</dc:title>
  <dc:creator>Administrator</dc:creator>
  <cp:lastModifiedBy>BENJAMIN WEISS</cp:lastModifiedBy>
  <cp:revision>4</cp:revision>
  <dcterms:created xsi:type="dcterms:W3CDTF">2016-02-25T03:00:55Z</dcterms:created>
  <dcterms:modified xsi:type="dcterms:W3CDTF">2016-05-10T17:48:53Z</dcterms:modified>
</cp:coreProperties>
</file>