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D15D-9841-425F-8D04-961CA606D2F6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1F8E-D3E7-4F30-8B87-9EBAC2C0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4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D15D-9841-425F-8D04-961CA606D2F6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1F8E-D3E7-4F30-8B87-9EBAC2C0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5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D15D-9841-425F-8D04-961CA606D2F6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1F8E-D3E7-4F30-8B87-9EBAC2C0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6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D15D-9841-425F-8D04-961CA606D2F6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1F8E-D3E7-4F30-8B87-9EBAC2C0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1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D15D-9841-425F-8D04-961CA606D2F6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1F8E-D3E7-4F30-8B87-9EBAC2C0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D15D-9841-425F-8D04-961CA606D2F6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1F8E-D3E7-4F30-8B87-9EBAC2C0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9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D15D-9841-425F-8D04-961CA606D2F6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1F8E-D3E7-4F30-8B87-9EBAC2C0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D15D-9841-425F-8D04-961CA606D2F6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1F8E-D3E7-4F30-8B87-9EBAC2C0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3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D15D-9841-425F-8D04-961CA606D2F6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1F8E-D3E7-4F30-8B87-9EBAC2C0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8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D15D-9841-425F-8D04-961CA606D2F6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1F8E-D3E7-4F30-8B87-9EBAC2C0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1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D15D-9841-425F-8D04-961CA606D2F6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1F8E-D3E7-4F30-8B87-9EBAC2C0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8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3D15D-9841-425F-8D04-961CA606D2F6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71F8E-D3E7-4F30-8B87-9EBAC2C0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9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Height modulus for core and its effect on radius reproduction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0200" y="6130344"/>
            <a:ext cx="196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coreHeight</a:t>
            </a:r>
            <a:r>
              <a:rPr lang="en-US" dirty="0" smtClean="0"/>
              <a:t> = 8.175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83120" y="6130344"/>
            <a:ext cx="172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coreHeight</a:t>
            </a:r>
            <a:r>
              <a:rPr lang="en-US" dirty="0" smtClean="0"/>
              <a:t> = 8.2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150" y="1690688"/>
            <a:ext cx="3976620" cy="4287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380" y="1690687"/>
            <a:ext cx="3976620" cy="42876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77576" y="6130344"/>
            <a:ext cx="172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coreHeight</a:t>
            </a:r>
            <a:r>
              <a:rPr lang="en-US" dirty="0" smtClean="0"/>
              <a:t> = 8.3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51" y="1690687"/>
            <a:ext cx="3976620" cy="428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0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Popping out the corners on </a:t>
            </a:r>
            <a:r>
              <a:rPr lang="en-US" dirty="0" err="1" smtClean="0"/>
              <a:t>xy</a:t>
            </a:r>
            <a:r>
              <a:rPr lang="en-US" dirty="0" smtClean="0"/>
              <a:t> fillets by 10%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216" y="1690688"/>
            <a:ext cx="3817781" cy="41164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10" y="1690688"/>
            <a:ext cx="3822476" cy="41214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600155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pushed out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76399" y="6186221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pushed out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9190" t="20721" r="18064" b="36772"/>
          <a:stretch/>
        </p:blipFill>
        <p:spPr>
          <a:xfrm>
            <a:off x="7202106" y="1375334"/>
            <a:ext cx="3060879" cy="138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3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Layer Height modulus for core and its effect on radius reproduction</vt:lpstr>
      <vt:lpstr>Popping out the corners on xy fillets by 10%</vt:lpstr>
    </vt:vector>
  </TitlesOfParts>
  <Company>University of Washington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WEISS</dc:creator>
  <cp:lastModifiedBy>BENJAMIN WEISS</cp:lastModifiedBy>
  <cp:revision>4</cp:revision>
  <dcterms:created xsi:type="dcterms:W3CDTF">2016-04-29T22:59:40Z</dcterms:created>
  <dcterms:modified xsi:type="dcterms:W3CDTF">2016-04-30T00:12:18Z</dcterms:modified>
</cp:coreProperties>
</file>