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0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2881" autoAdjust="0"/>
  </p:normalViewPr>
  <p:slideViewPr>
    <p:cSldViewPr snapToGrid="0">
      <p:cViewPr varScale="1">
        <p:scale>
          <a:sx n="80" d="100"/>
          <a:sy n="80" d="100"/>
        </p:scale>
        <p:origin x="17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51DE50-0A73-403D-9114-8F624D920E16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7CA757-5D52-473E-B1C1-0A64CFAC8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137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*Provide initial Analysis outline in this section*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7CA757-5D52-473E-B1C1-0A64CFAC873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690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7CA757-5D52-473E-B1C1-0A64CFAC873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225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9E413-FD1A-A209-CAA0-0ABEB00A16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EAF725-DA55-B97B-733B-160F547241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BD72A-0327-B159-97A2-70F731C06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B9D7-1B46-457D-B687-313CEE60791A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1C78C-E181-B5DB-1378-16599E4C7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721A9A-006E-0833-0FD2-BD43C8AB9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35042-5416-4434-BF27-B2CDE47D3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84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43488-2E42-DDFB-B524-BEA48ACCC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3FF576-8B71-80DE-3043-0CB1E39ED9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7340A2-BF07-ECEC-F815-A27764214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B9D7-1B46-457D-B687-313CEE60791A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DD215-79D7-0469-55CB-24F9ECBF8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54C250-8DBA-BF6F-C773-65D24DED7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35042-5416-4434-BF27-B2CDE47D3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843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8C8C5D-F026-DC8F-0B60-4515BCC473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A4FA3F-B7F5-4855-C234-E586F775A2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EB8B5-8037-9AB3-75B9-DC34F3220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B9D7-1B46-457D-B687-313CEE60791A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92807C-492D-5AD6-625E-90DDFC6A5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6EDB0-CBBA-CD4F-0812-84BBA965C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35042-5416-4434-BF27-B2CDE47D3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303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BD8C7-208F-EA79-7453-4131E38DB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79E3E-D34E-A711-8782-AFBE215FF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D9D21-268A-9896-D20D-3DBF2F740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B9D7-1B46-457D-B687-313CEE60791A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5D79B-DBDB-749D-9752-030139D2F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A8EBE2-3B1D-65A3-195A-FB9C40C5C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35042-5416-4434-BF27-B2CDE47D3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520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62D98-B15F-73B6-77AF-FCBF24F82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89482C-D76D-B776-EB87-BA975AC8B9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83E41-0C85-E1FA-2735-1FC94C2EC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B9D7-1B46-457D-B687-313CEE60791A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B74759-0FAA-CFA8-73A8-E5871EB7D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028C2-0C10-0011-45D4-4C0908393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35042-5416-4434-BF27-B2CDE47D3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143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0906F-5CBD-7314-F904-09BCDB8C8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5F934-9028-F5D8-24A7-8E3744C16B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E80BE3-F0F8-A31A-811B-3BF6C6A850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54DA7D-9A40-87B2-427D-0782051BF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B9D7-1B46-457D-B687-313CEE60791A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A3E1FA-004C-DBC5-32B2-8CB82FA4E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1BC212-7056-84F2-4680-A87E32A86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35042-5416-4434-BF27-B2CDE47D3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754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E09EE-D319-90A8-ECAF-030650BAD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2177A4-D100-29C3-7C6F-65B5CF6F88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B66BC8-CBBD-B379-0D47-0CAF810748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3A572E-163C-9DE6-1C29-451C02D5EF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0BB22D-2B9C-3ED2-6C41-D71B44B261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B268CF-69B8-DEF1-DE2D-FE6DB4526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B9D7-1B46-457D-B687-313CEE60791A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9BC7B3-F6DB-0EB3-747E-B7E3E1F2F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F8818D-0DBB-6EC5-5977-68EF5FE92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35042-5416-4434-BF27-B2CDE47D3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726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57E83-9B5B-D914-64BC-6FBBB8704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2A1CBE-C631-DDD4-BA21-B2C4A7290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B9D7-1B46-457D-B687-313CEE60791A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D99058-3E4F-31E6-3602-AD15830FA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4DB69C-A3D6-DE58-F012-ED81CA819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35042-5416-4434-BF27-B2CDE47D3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415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2E1F47-BD3D-9B58-1853-E1FD37122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B9D7-1B46-457D-B687-313CEE60791A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4EE316-0680-7126-B87E-FEA6E7ED4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47C89A-82CB-C318-CF0F-794E95D73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35042-5416-4434-BF27-B2CDE47D3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411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22AAE-7F24-5CC3-14BD-271C038D0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F3D53-38F7-8465-32D7-C6D97C6BA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FF6F91-2AAF-7C73-88AF-C3D9049EFF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9DF971-7C7E-ADA5-D4F9-BE4BD8E75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B9D7-1B46-457D-B687-313CEE60791A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EE1504-5941-FD11-7820-9FA6F7573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5D1A1C-581A-93AD-1711-3D0F05775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35042-5416-4434-BF27-B2CDE47D3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219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0D745-225D-E875-5261-F7E93B879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30910E-01F5-6EE3-F5FC-593624AD02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F58FF6-2009-B9DB-7631-1BAE477544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527CD9-2805-81ED-CAC2-2AA458E2A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B9D7-1B46-457D-B687-313CEE60791A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D00DB0-B2DD-91DF-297D-E36D7AA22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790CD-04E8-5B4C-3CE0-5328E6475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35042-5416-4434-BF27-B2CDE47D3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400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5BFB62-FAA1-91B2-C9CD-A1989792C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73A9A5-795B-A77F-3122-6C3B9B10F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3A5DE-1CCC-E915-581D-5C0541876B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45B9D7-1B46-457D-B687-313CEE60791A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9499-EB6D-A22B-8D03-C8145E049E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11ECF-C51C-346D-69EE-135D7A4371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D35042-5416-4434-BF27-B2CDE47D3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2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3AFC8-47EA-DD0E-0BEB-7191B476C6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&lt;Analysis Title&gt;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984D92-98E4-43CB-1064-5BF4F19754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&lt;Analysis Subtitle&gt;</a:t>
            </a:r>
          </a:p>
        </p:txBody>
      </p:sp>
    </p:spTree>
    <p:extLst>
      <p:ext uri="{BB962C8B-B14F-4D97-AF65-F5344CB8AC3E}">
        <p14:creationId xmlns:p14="http://schemas.microsoft.com/office/powerpoint/2010/main" val="1657468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9AAD2-76C8-3C97-B124-70D890635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&lt;Sub-section Title&gt;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97FC58-E189-8DBD-D1DA-0BF31974B2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&lt;Analysis Subtitle&gt;</a:t>
            </a:r>
          </a:p>
        </p:txBody>
      </p:sp>
    </p:spTree>
    <p:extLst>
      <p:ext uri="{BB962C8B-B14F-4D97-AF65-F5344CB8AC3E}">
        <p14:creationId xmlns:p14="http://schemas.microsoft.com/office/powerpoint/2010/main" val="690655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F675A-3F75-6DAD-342C-9555F4D75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&lt;Analysis Title&gt;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8892A-9590-43D5-170D-42F6C2EEC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Quick Comment 1 (further details in ‘notes’ section)</a:t>
            </a:r>
          </a:p>
          <a:p>
            <a:r>
              <a:rPr lang="en-US" dirty="0"/>
              <a:t>(Image)</a:t>
            </a:r>
          </a:p>
        </p:txBody>
      </p:sp>
    </p:spTree>
    <p:extLst>
      <p:ext uri="{BB962C8B-B14F-4D97-AF65-F5344CB8AC3E}">
        <p14:creationId xmlns:p14="http://schemas.microsoft.com/office/powerpoint/2010/main" val="2451248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A06EE-5504-7FA5-ED10-049D9CD6A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&lt;Analysis Title&gt;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1818E-67F2-12C8-ADE2-3A5662A9F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Quick Comment 1 (further detail in ‘notes’ section)</a:t>
            </a:r>
          </a:p>
          <a:p>
            <a:r>
              <a:rPr lang="en-US" dirty="0"/>
              <a:t>Reference details in ‘Details.xlsx’ &gt; [Sheet Name]</a:t>
            </a:r>
          </a:p>
        </p:txBody>
      </p:sp>
    </p:spTree>
    <p:extLst>
      <p:ext uri="{BB962C8B-B14F-4D97-AF65-F5344CB8AC3E}">
        <p14:creationId xmlns:p14="http://schemas.microsoft.com/office/powerpoint/2010/main" val="3649342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75</Words>
  <Application>Microsoft Office PowerPoint</Application>
  <PresentationFormat>Widescreen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&lt;Analysis Title&gt;</vt:lpstr>
      <vt:lpstr>&lt;Sub-section Title&gt;</vt:lpstr>
      <vt:lpstr>&lt;Analysis Title&gt;</vt:lpstr>
      <vt:lpstr>&lt;Analysis Title&gt;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Ben Shippey</dc:creator>
  <cp:lastModifiedBy>Ben Shippey</cp:lastModifiedBy>
  <cp:revision>2</cp:revision>
  <dcterms:created xsi:type="dcterms:W3CDTF">2024-11-02T18:44:24Z</dcterms:created>
  <dcterms:modified xsi:type="dcterms:W3CDTF">2024-11-02T18:57:01Z</dcterms:modified>
</cp:coreProperties>
</file>