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8" roundtripDataSignature="AMtx7mhC/U1y+JIeGLDtALp7kEe6k6sF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4"/>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9" name="Google Shape;9;p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4"/>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2" name="Shape 62"/>
        <p:cNvGrpSpPr/>
        <p:nvPr/>
      </p:nvGrpSpPr>
      <p:grpSpPr>
        <a:xfrm>
          <a:off x="0" y="0"/>
          <a:ext cx="0" cy="0"/>
          <a:chOff x="0" y="0"/>
          <a:chExt cx="0" cy="0"/>
        </a:xfrm>
      </p:grpSpPr>
      <p:sp>
        <p:nvSpPr>
          <p:cNvPr id="63" name="Google Shape;63;p1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1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3"/>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8" name="Shape 68"/>
        <p:cNvGrpSpPr/>
        <p:nvPr/>
      </p:nvGrpSpPr>
      <p:grpSpPr>
        <a:xfrm>
          <a:off x="0" y="0"/>
          <a:ext cx="0" cy="0"/>
          <a:chOff x="0" y="0"/>
          <a:chExt cx="0" cy="0"/>
        </a:xfrm>
      </p:grpSpPr>
      <p:sp>
        <p:nvSpPr>
          <p:cNvPr id="69" name="Google Shape;69;p14"/>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4"/>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Endeavour footer.png" id="15" name="Google Shape;15;p5"/>
          <p:cNvPicPr preferRelativeResize="0"/>
          <p:nvPr/>
        </p:nvPicPr>
        <p:blipFill rotWithShape="1">
          <a:blip r:embed="rId2">
            <a:alphaModFix/>
          </a:blip>
          <a:srcRect b="0" l="0" r="0" t="0"/>
          <a:stretch/>
        </p:blipFill>
        <p:spPr>
          <a:xfrm flipH="1" rot="10800000">
            <a:off x="1828800" y="6736083"/>
            <a:ext cx="5943600" cy="121917"/>
          </a:xfrm>
          <a:prstGeom prst="rect">
            <a:avLst/>
          </a:prstGeom>
          <a:noFill/>
          <a:ln>
            <a:noFill/>
          </a:ln>
        </p:spPr>
      </p:pic>
      <p:pic>
        <p:nvPicPr>
          <p:cNvPr descr="Endeavourlogo.png" id="16" name="Google Shape;16;p5"/>
          <p:cNvPicPr preferRelativeResize="0"/>
          <p:nvPr/>
        </p:nvPicPr>
        <p:blipFill rotWithShape="1">
          <a:blip r:embed="rId3">
            <a:alphaModFix/>
          </a:blip>
          <a:srcRect b="27982" l="0" r="0" t="0"/>
          <a:stretch/>
        </p:blipFill>
        <p:spPr>
          <a:xfrm>
            <a:off x="152400" y="6193270"/>
            <a:ext cx="1676400" cy="60643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0" name="Google Shape;20;p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6"/>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7"/>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7"/>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8"/>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3" name="Google Shape;33;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4" name="Google Shape;34;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5" name="Google Shape;35;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6" name="Google Shape;36;p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8"/>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 name="Google Shape;41;p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9"/>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 name="Google Shape;46;p1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10"/>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1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1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Google Shape;51;p1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2" name="Google Shape;52;p11"/>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11"/>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1"/>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12"/>
          <p:cNvSpPr/>
          <p:nvPr>
            <p:ph idx="2" type="pic"/>
          </p:nvPr>
        </p:nvSpPr>
        <p:spPr>
          <a:xfrm>
            <a:off x="1792288" y="612775"/>
            <a:ext cx="5486400" cy="4114800"/>
          </a:xfrm>
          <a:prstGeom prst="rect">
            <a:avLst/>
          </a:prstGeom>
          <a:noFill/>
          <a:ln>
            <a:noFill/>
          </a:ln>
        </p:spPr>
      </p:sp>
      <p:sp>
        <p:nvSpPr>
          <p:cNvPr id="58" name="Google Shape;58;p1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9" name="Google Shape;59;p1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1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12"/>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1828800" y="3355777"/>
            <a:ext cx="51816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7F7F7F"/>
              </a:buClr>
              <a:buSzPts val="2000"/>
              <a:buFont typeface="Cambria"/>
              <a:buNone/>
            </a:pPr>
            <a:r>
              <a:rPr b="1" lang="en-US" sz="2000">
                <a:solidFill>
                  <a:srgbClr val="7F7F7F"/>
                </a:solidFill>
                <a:latin typeface="Cambria"/>
                <a:ea typeface="Cambria"/>
                <a:cs typeface="Cambria"/>
                <a:sym typeface="Cambria"/>
              </a:rPr>
              <a:t>PROJECT</a:t>
            </a:r>
            <a:r>
              <a:rPr b="1" lang="en-US" sz="2000">
                <a:solidFill>
                  <a:srgbClr val="A5A5A5"/>
                </a:solidFill>
                <a:latin typeface="Cambria"/>
                <a:ea typeface="Cambria"/>
                <a:cs typeface="Cambria"/>
                <a:sym typeface="Cambria"/>
              </a:rPr>
              <a:t>: </a:t>
            </a:r>
            <a:r>
              <a:rPr b="1" lang="en-US" sz="2000">
                <a:latin typeface="Cambria"/>
                <a:ea typeface="Cambria"/>
                <a:cs typeface="Cambria"/>
                <a:sym typeface="Cambria"/>
              </a:rPr>
              <a:t>PROJECT NAME HERE</a:t>
            </a:r>
            <a:br>
              <a:rPr b="1" lang="en-US" sz="2000">
                <a:latin typeface="Cambria"/>
                <a:ea typeface="Cambria"/>
                <a:cs typeface="Cambria"/>
                <a:sym typeface="Cambria"/>
              </a:rPr>
            </a:br>
            <a:br>
              <a:rPr b="1" lang="en-US" sz="2000">
                <a:latin typeface="Cambria"/>
                <a:ea typeface="Cambria"/>
                <a:cs typeface="Cambria"/>
                <a:sym typeface="Cambria"/>
              </a:rPr>
            </a:br>
            <a:br>
              <a:rPr b="1" lang="en-US" sz="2000">
                <a:latin typeface="Cambria"/>
                <a:ea typeface="Cambria"/>
                <a:cs typeface="Cambria"/>
                <a:sym typeface="Cambria"/>
              </a:rPr>
            </a:br>
            <a:endParaRPr b="1" sz="2000">
              <a:latin typeface="Cambria"/>
              <a:ea typeface="Cambria"/>
              <a:cs typeface="Cambria"/>
              <a:sym typeface="Cambria"/>
            </a:endParaRPr>
          </a:p>
        </p:txBody>
      </p:sp>
      <p:pic>
        <p:nvPicPr>
          <p:cNvPr descr="Endeavour footer.png" id="79" name="Google Shape;79;p1"/>
          <p:cNvPicPr preferRelativeResize="0"/>
          <p:nvPr/>
        </p:nvPicPr>
        <p:blipFill rotWithShape="1">
          <a:blip r:embed="rId3">
            <a:alphaModFix/>
          </a:blip>
          <a:srcRect b="0" l="0" r="0" t="0"/>
          <a:stretch/>
        </p:blipFill>
        <p:spPr>
          <a:xfrm flipH="1" rot="10800000">
            <a:off x="0" y="6740770"/>
            <a:ext cx="9144000" cy="117230"/>
          </a:xfrm>
          <a:prstGeom prst="rect">
            <a:avLst/>
          </a:prstGeom>
          <a:noFill/>
          <a:ln>
            <a:noFill/>
          </a:ln>
        </p:spPr>
      </p:pic>
      <p:pic>
        <p:nvPicPr>
          <p:cNvPr descr="Endeavourlogo.png" id="80" name="Google Shape;80;p1"/>
          <p:cNvPicPr preferRelativeResize="0"/>
          <p:nvPr/>
        </p:nvPicPr>
        <p:blipFill rotWithShape="1">
          <a:blip r:embed="rId4">
            <a:alphaModFix/>
          </a:blip>
          <a:srcRect b="27982" l="0" r="0" t="0"/>
          <a:stretch/>
        </p:blipFill>
        <p:spPr>
          <a:xfrm>
            <a:off x="609600" y="609600"/>
            <a:ext cx="4002262" cy="1447800"/>
          </a:xfrm>
          <a:prstGeom prst="rect">
            <a:avLst/>
          </a:prstGeom>
          <a:noFill/>
          <a:ln>
            <a:noFill/>
          </a:ln>
        </p:spPr>
      </p:pic>
      <p:sp>
        <p:nvSpPr>
          <p:cNvPr id="81" name="Google Shape;81;p1"/>
          <p:cNvSpPr txBox="1"/>
          <p:nvPr/>
        </p:nvSpPr>
        <p:spPr>
          <a:xfrm>
            <a:off x="1828800" y="3962400"/>
            <a:ext cx="63246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Subtitle of the Project</a:t>
            </a:r>
            <a:endParaRPr sz="1400">
              <a:solidFill>
                <a:schemeClr val="dk1"/>
              </a:solidFill>
              <a:latin typeface="Arial"/>
              <a:ea typeface="Arial"/>
              <a:cs typeface="Arial"/>
              <a:sym typeface="Arial"/>
            </a:endParaRPr>
          </a:p>
        </p:txBody>
      </p:sp>
      <p:cxnSp>
        <p:nvCxnSpPr>
          <p:cNvPr id="82" name="Google Shape;82;p1"/>
          <p:cNvCxnSpPr/>
          <p:nvPr/>
        </p:nvCxnSpPr>
        <p:spPr>
          <a:xfrm>
            <a:off x="0" y="3812977"/>
            <a:ext cx="6858000" cy="0"/>
          </a:xfrm>
          <a:prstGeom prst="straightConnector1">
            <a:avLst/>
          </a:prstGeom>
          <a:noFill/>
          <a:ln cap="flat" cmpd="sng" w="9525">
            <a:solidFill>
              <a:srgbClr val="FFC000"/>
            </a:solidFill>
            <a:prstDash val="solid"/>
            <a:round/>
            <a:headEnd len="sm" w="sm" type="none"/>
            <a:tailEnd len="sm" w="sm" type="none"/>
          </a:ln>
        </p:spPr>
      </p:cxnSp>
      <p:sp>
        <p:nvSpPr>
          <p:cNvPr id="83" name="Google Shape;83;p1"/>
          <p:cNvSpPr/>
          <p:nvPr/>
        </p:nvSpPr>
        <p:spPr>
          <a:xfrm>
            <a:off x="1828800" y="4191000"/>
            <a:ext cx="18082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Date</a:t>
            </a:r>
            <a:endParaRPr b="1" sz="1400">
              <a:solidFill>
                <a:schemeClr val="dk1"/>
              </a:solidFill>
              <a:latin typeface="Arial"/>
              <a:ea typeface="Arial"/>
              <a:cs typeface="Arial"/>
              <a:sym typeface="Arial"/>
            </a:endParaRPr>
          </a:p>
        </p:txBody>
      </p:sp>
      <p:sp>
        <p:nvSpPr>
          <p:cNvPr id="84" name="Google Shape;84;p1"/>
          <p:cNvSpPr txBox="1"/>
          <p:nvPr/>
        </p:nvSpPr>
        <p:spPr>
          <a:xfrm>
            <a:off x="6934200" y="5410200"/>
            <a:ext cx="1752600" cy="83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1800"/>
              <a:buFont typeface="Cambria"/>
              <a:buNone/>
            </a:pPr>
            <a:r>
              <a:rPr b="0" i="0" lang="en-US" sz="1800" u="none" cap="none" strike="noStrike">
                <a:solidFill>
                  <a:srgbClr val="7F7F7F"/>
                </a:solidFill>
                <a:latin typeface="Cambria"/>
                <a:ea typeface="Cambria"/>
                <a:cs typeface="Cambria"/>
                <a:sym typeface="Cambria"/>
              </a:rPr>
              <a:t>CLIENT LOGO</a:t>
            </a:r>
            <a:br>
              <a:rPr b="0" i="0" lang="en-US" sz="1800" u="none" cap="none" strike="noStrike">
                <a:solidFill>
                  <a:srgbClr val="7F7F7F"/>
                </a:solidFill>
                <a:latin typeface="Cambria"/>
                <a:ea typeface="Cambria"/>
                <a:cs typeface="Cambria"/>
                <a:sym typeface="Cambria"/>
              </a:rPr>
            </a:br>
            <a:r>
              <a:rPr b="0" i="0" lang="en-US" sz="1800" u="none" cap="none" strike="noStrike">
                <a:solidFill>
                  <a:srgbClr val="7F7F7F"/>
                </a:solidFill>
                <a:latin typeface="Cambria"/>
                <a:ea typeface="Cambria"/>
                <a:cs typeface="Cambria"/>
                <a:sym typeface="Cambria"/>
              </a:rPr>
              <a:t>HERE</a:t>
            </a: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br>
              <a:rPr b="0" i="0" lang="en-US" sz="1800" u="none" cap="none" strike="noStrike">
                <a:solidFill>
                  <a:schemeClr val="dk1"/>
                </a:solidFill>
                <a:latin typeface="Cambria"/>
                <a:ea typeface="Cambria"/>
                <a:cs typeface="Cambria"/>
                <a:sym typeface="Cambria"/>
              </a:rPr>
            </a:br>
            <a:endParaRPr b="0" i="0" sz="1800" u="none" cap="none" strike="noStrike">
              <a:solidFill>
                <a:schemeClr val="dk1"/>
              </a:solidFill>
              <a:latin typeface="Cambria"/>
              <a:ea typeface="Cambria"/>
              <a:cs typeface="Cambria"/>
              <a:sym typeface="Cambria"/>
            </a:endParaRPr>
          </a:p>
        </p:txBody>
      </p:sp>
      <p:sp>
        <p:nvSpPr>
          <p:cNvPr id="85" name="Google Shape;85;p1"/>
          <p:cNvSpPr txBox="1"/>
          <p:nvPr/>
        </p:nvSpPr>
        <p:spPr>
          <a:xfrm>
            <a:off x="1828800" y="4724400"/>
            <a:ext cx="3657600"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More details of the project. Lorem ipsum dolor sit amet, consectetur adipisicing elit, sed do eiusmod tempor incididunt ut labore et dolore magna aliqua. Ut enim ad minim veniam, quis nostrud exercitation</a:t>
            </a:r>
            <a:endParaRPr sz="1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228600" y="152400"/>
            <a:ext cx="79861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mbria"/>
                <a:ea typeface="Cambria"/>
                <a:cs typeface="Cambria"/>
                <a:sym typeface="Cambria"/>
              </a:rPr>
              <a:t>Titles</a:t>
            </a:r>
            <a:endParaRPr sz="2000">
              <a:solidFill>
                <a:schemeClr val="dk1"/>
              </a:solidFill>
              <a:latin typeface="Cambria"/>
              <a:ea typeface="Cambria"/>
              <a:cs typeface="Cambria"/>
              <a:sym typeface="Cambria"/>
            </a:endParaRPr>
          </a:p>
        </p:txBody>
      </p:sp>
      <p:cxnSp>
        <p:nvCxnSpPr>
          <p:cNvPr id="91" name="Google Shape;91;p2"/>
          <p:cNvCxnSpPr/>
          <p:nvPr/>
        </p:nvCxnSpPr>
        <p:spPr>
          <a:xfrm>
            <a:off x="0" y="685800"/>
            <a:ext cx="7467600" cy="0"/>
          </a:xfrm>
          <a:prstGeom prst="straightConnector1">
            <a:avLst/>
          </a:prstGeom>
          <a:noFill/>
          <a:ln cap="flat" cmpd="sng" w="9525">
            <a:solidFill>
              <a:srgbClr val="FFC000"/>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2010-12-04T02:59:48Z</dcterms:created>
  <dc:creator>Denny Kuruvilla</dc:creator>
</cp:coreProperties>
</file>