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80" r:id="rId4"/>
    <p:sldId id="275" r:id="rId5"/>
    <p:sldId id="276" r:id="rId6"/>
    <p:sldId id="277" r:id="rId7"/>
    <p:sldId id="278" r:id="rId8"/>
    <p:sldId id="279" r:id="rId9"/>
    <p:sldId id="262" r:id="rId10"/>
    <p:sldId id="282" r:id="rId11"/>
    <p:sldId id="284" r:id="rId12"/>
    <p:sldId id="286" r:id="rId13"/>
    <p:sldId id="287" r:id="rId14"/>
    <p:sldId id="285" r:id="rId15"/>
    <p:sldId id="263" r:id="rId16"/>
    <p:sldId id="274" r:id="rId17"/>
    <p:sldId id="271" r:id="rId18"/>
    <p:sldId id="281" r:id="rId19"/>
    <p:sldId id="273" r:id="rId20"/>
    <p:sldId id="26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12" autoAdjust="0"/>
    <p:restoredTop sz="94659" autoAdjust="0"/>
  </p:normalViewPr>
  <p:slideViewPr>
    <p:cSldViewPr>
      <p:cViewPr varScale="1">
        <p:scale>
          <a:sx n="90" d="100"/>
          <a:sy n="90" d="100"/>
        </p:scale>
        <p:origin x="72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56767F-5889-E340-B580-491FB13AC1E2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D38366D-8720-9448-8DDE-ABA06594AFD1}">
      <dgm:prSet phldrT="[Text]"/>
      <dgm:spPr/>
      <dgm:t>
        <a:bodyPr/>
        <a:lstStyle/>
        <a:p>
          <a:r>
            <a:rPr lang="en-US" dirty="0" smtClean="0"/>
            <a:t>1. Client Background</a:t>
          </a:r>
          <a:endParaRPr lang="en-US" dirty="0"/>
        </a:p>
      </dgm:t>
    </dgm:pt>
    <dgm:pt modelId="{A9DF9CAA-B8A9-F14D-900B-8340D1ED504C}" type="parTrans" cxnId="{11F98BFE-E735-D34E-B722-39476272911E}">
      <dgm:prSet/>
      <dgm:spPr/>
      <dgm:t>
        <a:bodyPr/>
        <a:lstStyle/>
        <a:p>
          <a:endParaRPr lang="en-US"/>
        </a:p>
      </dgm:t>
    </dgm:pt>
    <dgm:pt modelId="{BCFCEFAD-2695-9843-8218-E0CD1F5B95C4}" type="sibTrans" cxnId="{11F98BFE-E735-D34E-B722-39476272911E}">
      <dgm:prSet/>
      <dgm:spPr/>
      <dgm:t>
        <a:bodyPr/>
        <a:lstStyle/>
        <a:p>
          <a:endParaRPr lang="en-US"/>
        </a:p>
      </dgm:t>
    </dgm:pt>
    <dgm:pt modelId="{1136D778-2649-524D-BA0D-763A244359A7}">
      <dgm:prSet phldrT="[Text]"/>
      <dgm:spPr/>
      <dgm:t>
        <a:bodyPr/>
        <a:lstStyle/>
        <a:p>
          <a:r>
            <a:rPr lang="en-US" dirty="0" smtClean="0"/>
            <a:t>7. Questions</a:t>
          </a:r>
          <a:endParaRPr lang="en-US" dirty="0"/>
        </a:p>
      </dgm:t>
    </dgm:pt>
    <dgm:pt modelId="{FC54C98B-1D83-E744-90CD-B41863A76DC7}" type="parTrans" cxnId="{7E2B3D67-2C0B-224E-BF51-D0D7DB1998D4}">
      <dgm:prSet/>
      <dgm:spPr/>
      <dgm:t>
        <a:bodyPr/>
        <a:lstStyle/>
        <a:p>
          <a:endParaRPr lang="en-US"/>
        </a:p>
      </dgm:t>
    </dgm:pt>
    <dgm:pt modelId="{FC71912D-9BCF-2649-B544-A5A4D945FEFB}" type="sibTrans" cxnId="{7E2B3D67-2C0B-224E-BF51-D0D7DB1998D4}">
      <dgm:prSet/>
      <dgm:spPr/>
      <dgm:t>
        <a:bodyPr/>
        <a:lstStyle/>
        <a:p>
          <a:endParaRPr lang="en-US"/>
        </a:p>
      </dgm:t>
    </dgm:pt>
    <dgm:pt modelId="{B14121C8-AA93-B648-9B17-AFBF551D57A6}">
      <dgm:prSet phldrT="[Text]"/>
      <dgm:spPr/>
      <dgm:t>
        <a:bodyPr/>
        <a:lstStyle/>
        <a:p>
          <a:r>
            <a:rPr lang="en-US" dirty="0" smtClean="0"/>
            <a:t>2. Problem Definition and Scope</a:t>
          </a:r>
          <a:endParaRPr lang="en-US" dirty="0"/>
        </a:p>
      </dgm:t>
    </dgm:pt>
    <dgm:pt modelId="{F8300048-7325-AC4A-964C-8D71B7522CFA}" type="sibTrans" cxnId="{F5A67742-A26F-9E44-84DA-B60E87957E36}">
      <dgm:prSet/>
      <dgm:spPr/>
      <dgm:t>
        <a:bodyPr/>
        <a:lstStyle/>
        <a:p>
          <a:endParaRPr lang="en-US"/>
        </a:p>
      </dgm:t>
    </dgm:pt>
    <dgm:pt modelId="{0D01E624-1813-FA4A-AAFF-3669BD98DF8E}" type="parTrans" cxnId="{F5A67742-A26F-9E44-84DA-B60E87957E36}">
      <dgm:prSet/>
      <dgm:spPr/>
      <dgm:t>
        <a:bodyPr/>
        <a:lstStyle/>
        <a:p>
          <a:endParaRPr lang="en-US"/>
        </a:p>
      </dgm:t>
    </dgm:pt>
    <dgm:pt modelId="{3794C294-5735-9942-9722-63FE77E76FBF}">
      <dgm:prSet phldrT="[Text]"/>
      <dgm:spPr/>
      <dgm:t>
        <a:bodyPr/>
        <a:lstStyle/>
        <a:p>
          <a:r>
            <a:rPr lang="en-US" dirty="0" smtClean="0"/>
            <a:t>4. Identified Issues</a:t>
          </a:r>
          <a:endParaRPr lang="en-US" dirty="0"/>
        </a:p>
      </dgm:t>
    </dgm:pt>
    <dgm:pt modelId="{5BBBDDDD-DF3D-6545-8D58-4EAF1A2209FB}" type="sibTrans" cxnId="{11939CEE-6829-6246-B32B-F7172B4CD565}">
      <dgm:prSet/>
      <dgm:spPr/>
      <dgm:t>
        <a:bodyPr/>
        <a:lstStyle/>
        <a:p>
          <a:endParaRPr lang="en-US"/>
        </a:p>
      </dgm:t>
    </dgm:pt>
    <dgm:pt modelId="{590AC748-A790-394E-AA4C-019328CDF734}" type="parTrans" cxnId="{11939CEE-6829-6246-B32B-F7172B4CD565}">
      <dgm:prSet/>
      <dgm:spPr/>
      <dgm:t>
        <a:bodyPr/>
        <a:lstStyle/>
        <a:p>
          <a:endParaRPr lang="en-US"/>
        </a:p>
      </dgm:t>
    </dgm:pt>
    <dgm:pt modelId="{202DE2E1-6A0D-466B-8A43-105B040396C9}">
      <dgm:prSet phldrT="[Text]"/>
      <dgm:spPr/>
      <dgm:t>
        <a:bodyPr/>
        <a:lstStyle/>
        <a:p>
          <a:r>
            <a:rPr lang="en-US" dirty="0" smtClean="0"/>
            <a:t>3. Proposed Approach</a:t>
          </a:r>
          <a:endParaRPr lang="en-US" dirty="0"/>
        </a:p>
      </dgm:t>
    </dgm:pt>
    <dgm:pt modelId="{6A2B9CAB-5D0B-412C-9B21-0A18F204F21D}" type="parTrans" cxnId="{1555DBC3-7F8E-4735-AFB0-EE6D217A167B}">
      <dgm:prSet/>
      <dgm:spPr/>
      <dgm:t>
        <a:bodyPr/>
        <a:lstStyle/>
        <a:p>
          <a:endParaRPr lang="en-US"/>
        </a:p>
      </dgm:t>
    </dgm:pt>
    <dgm:pt modelId="{5C0DAD55-05DC-415A-9AA6-CF3FB8330EAD}" type="sibTrans" cxnId="{1555DBC3-7F8E-4735-AFB0-EE6D217A167B}">
      <dgm:prSet/>
      <dgm:spPr/>
      <dgm:t>
        <a:bodyPr/>
        <a:lstStyle/>
        <a:p>
          <a:endParaRPr lang="en-US"/>
        </a:p>
      </dgm:t>
    </dgm:pt>
    <dgm:pt modelId="{F931080E-EE46-486F-988D-0B02C42BC333}">
      <dgm:prSet phldrT="[Text]"/>
      <dgm:spPr/>
      <dgm:t>
        <a:bodyPr/>
        <a:lstStyle/>
        <a:p>
          <a:r>
            <a:rPr lang="en-US" dirty="0" smtClean="0"/>
            <a:t>6. Next Steps</a:t>
          </a:r>
          <a:endParaRPr lang="en-US" dirty="0"/>
        </a:p>
      </dgm:t>
    </dgm:pt>
    <dgm:pt modelId="{FBAEE22A-9664-4F16-8769-3806D89011D5}" type="parTrans" cxnId="{32B7BD7F-F2EF-4570-B29C-536A84E732B1}">
      <dgm:prSet/>
      <dgm:spPr/>
      <dgm:t>
        <a:bodyPr/>
        <a:lstStyle/>
        <a:p>
          <a:endParaRPr lang="en-US"/>
        </a:p>
      </dgm:t>
    </dgm:pt>
    <dgm:pt modelId="{8830C5BE-498D-437C-BB60-6D5E940C5A08}" type="sibTrans" cxnId="{32B7BD7F-F2EF-4570-B29C-536A84E732B1}">
      <dgm:prSet/>
      <dgm:spPr/>
      <dgm:t>
        <a:bodyPr/>
        <a:lstStyle/>
        <a:p>
          <a:endParaRPr lang="en-US"/>
        </a:p>
      </dgm:t>
    </dgm:pt>
    <dgm:pt modelId="{8B50939C-E12E-4FEE-B011-99E1839B0C95}">
      <dgm:prSet phldrT="[Text]"/>
      <dgm:spPr/>
      <dgm:t>
        <a:bodyPr/>
        <a:lstStyle/>
        <a:p>
          <a:r>
            <a:rPr lang="en-US" dirty="0" smtClean="0"/>
            <a:t>5. Progress to Date</a:t>
          </a:r>
          <a:endParaRPr lang="en-US" dirty="0"/>
        </a:p>
      </dgm:t>
    </dgm:pt>
    <dgm:pt modelId="{28627EC6-F0DC-42B4-8988-4F47FB04EDB0}" type="parTrans" cxnId="{DE6FD8DE-71E0-4266-B518-0FC6B20A67F8}">
      <dgm:prSet/>
      <dgm:spPr/>
      <dgm:t>
        <a:bodyPr/>
        <a:lstStyle/>
        <a:p>
          <a:endParaRPr lang="en-US"/>
        </a:p>
      </dgm:t>
    </dgm:pt>
    <dgm:pt modelId="{EE10BA63-9860-4EA3-B178-8D8DD454ABD6}" type="sibTrans" cxnId="{DE6FD8DE-71E0-4266-B518-0FC6B20A67F8}">
      <dgm:prSet/>
      <dgm:spPr/>
      <dgm:t>
        <a:bodyPr/>
        <a:lstStyle/>
        <a:p>
          <a:endParaRPr lang="en-US"/>
        </a:p>
      </dgm:t>
    </dgm:pt>
    <dgm:pt modelId="{AC73E062-3E64-E54D-940C-81015F84D8FA}" type="pres">
      <dgm:prSet presAssocID="{9C56767F-5889-E340-B580-491FB13AC1E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3097FE41-EE71-9540-8D67-E0084E5CE7D4}" type="pres">
      <dgm:prSet presAssocID="{FD38366D-8720-9448-8DDE-ABA06594AFD1}" presName="thickLine" presStyleLbl="alignNode1" presStyleIdx="0" presStyleCnt="7"/>
      <dgm:spPr/>
      <dgm:t>
        <a:bodyPr/>
        <a:lstStyle/>
        <a:p>
          <a:endParaRPr lang="en-US"/>
        </a:p>
      </dgm:t>
    </dgm:pt>
    <dgm:pt modelId="{AAF9C4C6-BA49-5D4E-9661-CD2ECEEC7A0D}" type="pres">
      <dgm:prSet presAssocID="{FD38366D-8720-9448-8DDE-ABA06594AFD1}" presName="horz1" presStyleCnt="0"/>
      <dgm:spPr/>
      <dgm:t>
        <a:bodyPr/>
        <a:lstStyle/>
        <a:p>
          <a:endParaRPr lang="en-US"/>
        </a:p>
      </dgm:t>
    </dgm:pt>
    <dgm:pt modelId="{BCB811CF-6537-BD4A-A457-483A182606E2}" type="pres">
      <dgm:prSet presAssocID="{FD38366D-8720-9448-8DDE-ABA06594AFD1}" presName="tx1" presStyleLbl="revTx" presStyleIdx="0" presStyleCnt="7"/>
      <dgm:spPr/>
      <dgm:t>
        <a:bodyPr/>
        <a:lstStyle/>
        <a:p>
          <a:endParaRPr lang="en-US"/>
        </a:p>
      </dgm:t>
    </dgm:pt>
    <dgm:pt modelId="{C5045C9D-82FB-8F4F-B2CE-FB33FA7EB143}" type="pres">
      <dgm:prSet presAssocID="{FD38366D-8720-9448-8DDE-ABA06594AFD1}" presName="vert1" presStyleCnt="0"/>
      <dgm:spPr/>
      <dgm:t>
        <a:bodyPr/>
        <a:lstStyle/>
        <a:p>
          <a:endParaRPr lang="en-US"/>
        </a:p>
      </dgm:t>
    </dgm:pt>
    <dgm:pt modelId="{B5A10CA4-F93B-C249-AF8F-4022917A3B9C}" type="pres">
      <dgm:prSet presAssocID="{B14121C8-AA93-B648-9B17-AFBF551D57A6}" presName="thickLine" presStyleLbl="alignNode1" presStyleIdx="1" presStyleCnt="7"/>
      <dgm:spPr/>
      <dgm:t>
        <a:bodyPr/>
        <a:lstStyle/>
        <a:p>
          <a:endParaRPr lang="en-US"/>
        </a:p>
      </dgm:t>
    </dgm:pt>
    <dgm:pt modelId="{04914A14-AC6B-4344-A47B-BC393BDB5B17}" type="pres">
      <dgm:prSet presAssocID="{B14121C8-AA93-B648-9B17-AFBF551D57A6}" presName="horz1" presStyleCnt="0"/>
      <dgm:spPr/>
      <dgm:t>
        <a:bodyPr/>
        <a:lstStyle/>
        <a:p>
          <a:endParaRPr lang="en-US"/>
        </a:p>
      </dgm:t>
    </dgm:pt>
    <dgm:pt modelId="{B828DF1C-30E0-4D4D-B8A3-AC35A81B5F85}" type="pres">
      <dgm:prSet presAssocID="{B14121C8-AA93-B648-9B17-AFBF551D57A6}" presName="tx1" presStyleLbl="revTx" presStyleIdx="1" presStyleCnt="7"/>
      <dgm:spPr/>
      <dgm:t>
        <a:bodyPr/>
        <a:lstStyle/>
        <a:p>
          <a:endParaRPr lang="en-US"/>
        </a:p>
      </dgm:t>
    </dgm:pt>
    <dgm:pt modelId="{26A6F9AA-9C76-D443-B7CD-9D2D668B715F}" type="pres">
      <dgm:prSet presAssocID="{B14121C8-AA93-B648-9B17-AFBF551D57A6}" presName="vert1" presStyleCnt="0"/>
      <dgm:spPr/>
      <dgm:t>
        <a:bodyPr/>
        <a:lstStyle/>
        <a:p>
          <a:endParaRPr lang="en-US"/>
        </a:p>
      </dgm:t>
    </dgm:pt>
    <dgm:pt modelId="{D2E6863C-99C5-4698-B006-237A8841FA7D}" type="pres">
      <dgm:prSet presAssocID="{202DE2E1-6A0D-466B-8A43-105B040396C9}" presName="thickLine" presStyleLbl="alignNode1" presStyleIdx="2" presStyleCnt="7"/>
      <dgm:spPr/>
      <dgm:t>
        <a:bodyPr/>
        <a:lstStyle/>
        <a:p>
          <a:endParaRPr lang="en-US"/>
        </a:p>
      </dgm:t>
    </dgm:pt>
    <dgm:pt modelId="{1191C048-0E53-4BCF-904F-ABFF85259A9B}" type="pres">
      <dgm:prSet presAssocID="{202DE2E1-6A0D-466B-8A43-105B040396C9}" presName="horz1" presStyleCnt="0"/>
      <dgm:spPr/>
      <dgm:t>
        <a:bodyPr/>
        <a:lstStyle/>
        <a:p>
          <a:endParaRPr lang="en-US"/>
        </a:p>
      </dgm:t>
    </dgm:pt>
    <dgm:pt modelId="{F3783B1D-554D-4E26-A5A4-8B33BC43B141}" type="pres">
      <dgm:prSet presAssocID="{202DE2E1-6A0D-466B-8A43-105B040396C9}" presName="tx1" presStyleLbl="revTx" presStyleIdx="2" presStyleCnt="7"/>
      <dgm:spPr/>
      <dgm:t>
        <a:bodyPr/>
        <a:lstStyle/>
        <a:p>
          <a:endParaRPr lang="en-US"/>
        </a:p>
      </dgm:t>
    </dgm:pt>
    <dgm:pt modelId="{BA0111C0-66CF-4CF6-828A-675308D6B671}" type="pres">
      <dgm:prSet presAssocID="{202DE2E1-6A0D-466B-8A43-105B040396C9}" presName="vert1" presStyleCnt="0"/>
      <dgm:spPr/>
      <dgm:t>
        <a:bodyPr/>
        <a:lstStyle/>
        <a:p>
          <a:endParaRPr lang="en-US"/>
        </a:p>
      </dgm:t>
    </dgm:pt>
    <dgm:pt modelId="{BED3AD62-A7DD-4643-B679-57CFCECB2D36}" type="pres">
      <dgm:prSet presAssocID="{3794C294-5735-9942-9722-63FE77E76FBF}" presName="thickLine" presStyleLbl="alignNode1" presStyleIdx="3" presStyleCnt="7"/>
      <dgm:spPr/>
      <dgm:t>
        <a:bodyPr/>
        <a:lstStyle/>
        <a:p>
          <a:endParaRPr lang="en-US"/>
        </a:p>
      </dgm:t>
    </dgm:pt>
    <dgm:pt modelId="{3A6E692E-1EDE-2743-A8A7-79AF518DF6F9}" type="pres">
      <dgm:prSet presAssocID="{3794C294-5735-9942-9722-63FE77E76FBF}" presName="horz1" presStyleCnt="0"/>
      <dgm:spPr/>
      <dgm:t>
        <a:bodyPr/>
        <a:lstStyle/>
        <a:p>
          <a:endParaRPr lang="en-US"/>
        </a:p>
      </dgm:t>
    </dgm:pt>
    <dgm:pt modelId="{B81944DD-EA77-0848-BA24-28574BB8C376}" type="pres">
      <dgm:prSet presAssocID="{3794C294-5735-9942-9722-63FE77E76FBF}" presName="tx1" presStyleLbl="revTx" presStyleIdx="3" presStyleCnt="7"/>
      <dgm:spPr/>
      <dgm:t>
        <a:bodyPr/>
        <a:lstStyle/>
        <a:p>
          <a:endParaRPr lang="en-US"/>
        </a:p>
      </dgm:t>
    </dgm:pt>
    <dgm:pt modelId="{6CEA0F46-457C-5A4C-9E17-DE03078377A5}" type="pres">
      <dgm:prSet presAssocID="{3794C294-5735-9942-9722-63FE77E76FBF}" presName="vert1" presStyleCnt="0"/>
      <dgm:spPr/>
      <dgm:t>
        <a:bodyPr/>
        <a:lstStyle/>
        <a:p>
          <a:endParaRPr lang="en-US"/>
        </a:p>
      </dgm:t>
    </dgm:pt>
    <dgm:pt modelId="{6D072277-D980-408E-864E-4BD3D1090882}" type="pres">
      <dgm:prSet presAssocID="{8B50939C-E12E-4FEE-B011-99E1839B0C95}" presName="thickLine" presStyleLbl="alignNode1" presStyleIdx="4" presStyleCnt="7"/>
      <dgm:spPr/>
    </dgm:pt>
    <dgm:pt modelId="{1AD7B8A1-D6D1-4675-8A17-EFC648D43198}" type="pres">
      <dgm:prSet presAssocID="{8B50939C-E12E-4FEE-B011-99E1839B0C95}" presName="horz1" presStyleCnt="0"/>
      <dgm:spPr/>
    </dgm:pt>
    <dgm:pt modelId="{55A81235-F53F-4412-9E6D-A6669493871C}" type="pres">
      <dgm:prSet presAssocID="{8B50939C-E12E-4FEE-B011-99E1839B0C95}" presName="tx1" presStyleLbl="revTx" presStyleIdx="4" presStyleCnt="7"/>
      <dgm:spPr/>
      <dgm:t>
        <a:bodyPr/>
        <a:lstStyle/>
        <a:p>
          <a:endParaRPr lang="en-US"/>
        </a:p>
      </dgm:t>
    </dgm:pt>
    <dgm:pt modelId="{66EEC540-50BA-4E8E-A49D-C7694D175B25}" type="pres">
      <dgm:prSet presAssocID="{8B50939C-E12E-4FEE-B011-99E1839B0C95}" presName="vert1" presStyleCnt="0"/>
      <dgm:spPr/>
    </dgm:pt>
    <dgm:pt modelId="{D5C3B106-4719-45E3-9FEB-5BD3793CD196}" type="pres">
      <dgm:prSet presAssocID="{F931080E-EE46-486F-988D-0B02C42BC333}" presName="thickLine" presStyleLbl="alignNode1" presStyleIdx="5" presStyleCnt="7"/>
      <dgm:spPr/>
      <dgm:t>
        <a:bodyPr/>
        <a:lstStyle/>
        <a:p>
          <a:endParaRPr lang="en-US"/>
        </a:p>
      </dgm:t>
    </dgm:pt>
    <dgm:pt modelId="{FAEBC064-89F0-45F3-816F-2BCC50A92D2F}" type="pres">
      <dgm:prSet presAssocID="{F931080E-EE46-486F-988D-0B02C42BC333}" presName="horz1" presStyleCnt="0"/>
      <dgm:spPr/>
      <dgm:t>
        <a:bodyPr/>
        <a:lstStyle/>
        <a:p>
          <a:endParaRPr lang="en-US"/>
        </a:p>
      </dgm:t>
    </dgm:pt>
    <dgm:pt modelId="{686F01B5-8A8E-433A-9D20-2E851BAC6A17}" type="pres">
      <dgm:prSet presAssocID="{F931080E-EE46-486F-988D-0B02C42BC333}" presName="tx1" presStyleLbl="revTx" presStyleIdx="5" presStyleCnt="7"/>
      <dgm:spPr/>
      <dgm:t>
        <a:bodyPr/>
        <a:lstStyle/>
        <a:p>
          <a:endParaRPr lang="en-US"/>
        </a:p>
      </dgm:t>
    </dgm:pt>
    <dgm:pt modelId="{AB015C39-4F9D-4EF4-A78A-9A089D1C50C9}" type="pres">
      <dgm:prSet presAssocID="{F931080E-EE46-486F-988D-0B02C42BC333}" presName="vert1" presStyleCnt="0"/>
      <dgm:spPr/>
      <dgm:t>
        <a:bodyPr/>
        <a:lstStyle/>
        <a:p>
          <a:endParaRPr lang="en-US"/>
        </a:p>
      </dgm:t>
    </dgm:pt>
    <dgm:pt modelId="{B17F3551-ACE5-394D-8CB1-3CF16E7E0A35}" type="pres">
      <dgm:prSet presAssocID="{1136D778-2649-524D-BA0D-763A244359A7}" presName="thickLine" presStyleLbl="alignNode1" presStyleIdx="6" presStyleCnt="7"/>
      <dgm:spPr/>
      <dgm:t>
        <a:bodyPr/>
        <a:lstStyle/>
        <a:p>
          <a:endParaRPr lang="en-US"/>
        </a:p>
      </dgm:t>
    </dgm:pt>
    <dgm:pt modelId="{822A5C0A-0371-9741-8F79-1254E6B651F5}" type="pres">
      <dgm:prSet presAssocID="{1136D778-2649-524D-BA0D-763A244359A7}" presName="horz1" presStyleCnt="0"/>
      <dgm:spPr/>
      <dgm:t>
        <a:bodyPr/>
        <a:lstStyle/>
        <a:p>
          <a:endParaRPr lang="en-US"/>
        </a:p>
      </dgm:t>
    </dgm:pt>
    <dgm:pt modelId="{F72AA567-A608-E048-89E8-B4038576B992}" type="pres">
      <dgm:prSet presAssocID="{1136D778-2649-524D-BA0D-763A244359A7}" presName="tx1" presStyleLbl="revTx" presStyleIdx="6" presStyleCnt="7"/>
      <dgm:spPr/>
      <dgm:t>
        <a:bodyPr/>
        <a:lstStyle/>
        <a:p>
          <a:endParaRPr lang="en-US"/>
        </a:p>
      </dgm:t>
    </dgm:pt>
    <dgm:pt modelId="{CABC4D19-8FED-E549-A3BC-A87DAF34C7E3}" type="pres">
      <dgm:prSet presAssocID="{1136D778-2649-524D-BA0D-763A244359A7}" presName="vert1" presStyleCnt="0"/>
      <dgm:spPr/>
      <dgm:t>
        <a:bodyPr/>
        <a:lstStyle/>
        <a:p>
          <a:endParaRPr lang="en-US"/>
        </a:p>
      </dgm:t>
    </dgm:pt>
  </dgm:ptLst>
  <dgm:cxnLst>
    <dgm:cxn modelId="{016B33C6-0064-40C9-A2CD-A46E0170BEC0}" type="presOf" srcId="{8B50939C-E12E-4FEE-B011-99E1839B0C95}" destId="{55A81235-F53F-4412-9E6D-A6669493871C}" srcOrd="0" destOrd="0" presId="urn:microsoft.com/office/officeart/2008/layout/LinedList"/>
    <dgm:cxn modelId="{13053418-36B9-47E9-BB31-63255D7CD054}" type="presOf" srcId="{3794C294-5735-9942-9722-63FE77E76FBF}" destId="{B81944DD-EA77-0848-BA24-28574BB8C376}" srcOrd="0" destOrd="0" presId="urn:microsoft.com/office/officeart/2008/layout/LinedList"/>
    <dgm:cxn modelId="{E511CA40-DE42-4AC7-86D8-C2482D81AD90}" type="presOf" srcId="{9C56767F-5889-E340-B580-491FB13AC1E2}" destId="{AC73E062-3E64-E54D-940C-81015F84D8FA}" srcOrd="0" destOrd="0" presId="urn:microsoft.com/office/officeart/2008/layout/LinedList"/>
    <dgm:cxn modelId="{7E2B3D67-2C0B-224E-BF51-D0D7DB1998D4}" srcId="{9C56767F-5889-E340-B580-491FB13AC1E2}" destId="{1136D778-2649-524D-BA0D-763A244359A7}" srcOrd="6" destOrd="0" parTransId="{FC54C98B-1D83-E744-90CD-B41863A76DC7}" sibTransId="{FC71912D-9BCF-2649-B544-A5A4D945FEFB}"/>
    <dgm:cxn modelId="{DE6FD8DE-71E0-4266-B518-0FC6B20A67F8}" srcId="{9C56767F-5889-E340-B580-491FB13AC1E2}" destId="{8B50939C-E12E-4FEE-B011-99E1839B0C95}" srcOrd="4" destOrd="0" parTransId="{28627EC6-F0DC-42B4-8988-4F47FB04EDB0}" sibTransId="{EE10BA63-9860-4EA3-B178-8D8DD454ABD6}"/>
    <dgm:cxn modelId="{11D435B4-A891-4D71-B322-8A656A86C4D5}" type="presOf" srcId="{B14121C8-AA93-B648-9B17-AFBF551D57A6}" destId="{B828DF1C-30E0-4D4D-B8A3-AC35A81B5F85}" srcOrd="0" destOrd="0" presId="urn:microsoft.com/office/officeart/2008/layout/LinedList"/>
    <dgm:cxn modelId="{03836D21-50E4-49CE-B612-236A7AA0C598}" type="presOf" srcId="{F931080E-EE46-486F-988D-0B02C42BC333}" destId="{686F01B5-8A8E-433A-9D20-2E851BAC6A17}" srcOrd="0" destOrd="0" presId="urn:microsoft.com/office/officeart/2008/layout/LinedList"/>
    <dgm:cxn modelId="{1555DBC3-7F8E-4735-AFB0-EE6D217A167B}" srcId="{9C56767F-5889-E340-B580-491FB13AC1E2}" destId="{202DE2E1-6A0D-466B-8A43-105B040396C9}" srcOrd="2" destOrd="0" parTransId="{6A2B9CAB-5D0B-412C-9B21-0A18F204F21D}" sibTransId="{5C0DAD55-05DC-415A-9AA6-CF3FB8330EAD}"/>
    <dgm:cxn modelId="{11F98BFE-E735-D34E-B722-39476272911E}" srcId="{9C56767F-5889-E340-B580-491FB13AC1E2}" destId="{FD38366D-8720-9448-8DDE-ABA06594AFD1}" srcOrd="0" destOrd="0" parTransId="{A9DF9CAA-B8A9-F14D-900B-8340D1ED504C}" sibTransId="{BCFCEFAD-2695-9843-8218-E0CD1F5B95C4}"/>
    <dgm:cxn modelId="{32D2CF31-5C05-425A-9ABD-5F80E6274969}" type="presOf" srcId="{202DE2E1-6A0D-466B-8A43-105B040396C9}" destId="{F3783B1D-554D-4E26-A5A4-8B33BC43B141}" srcOrd="0" destOrd="0" presId="urn:microsoft.com/office/officeart/2008/layout/LinedList"/>
    <dgm:cxn modelId="{11939CEE-6829-6246-B32B-F7172B4CD565}" srcId="{9C56767F-5889-E340-B580-491FB13AC1E2}" destId="{3794C294-5735-9942-9722-63FE77E76FBF}" srcOrd="3" destOrd="0" parTransId="{590AC748-A790-394E-AA4C-019328CDF734}" sibTransId="{5BBBDDDD-DF3D-6545-8D58-4EAF1A2209FB}"/>
    <dgm:cxn modelId="{F5A67742-A26F-9E44-84DA-B60E87957E36}" srcId="{9C56767F-5889-E340-B580-491FB13AC1E2}" destId="{B14121C8-AA93-B648-9B17-AFBF551D57A6}" srcOrd="1" destOrd="0" parTransId="{0D01E624-1813-FA4A-AAFF-3669BD98DF8E}" sibTransId="{F8300048-7325-AC4A-964C-8D71B7522CFA}"/>
    <dgm:cxn modelId="{32B7BD7F-F2EF-4570-B29C-536A84E732B1}" srcId="{9C56767F-5889-E340-B580-491FB13AC1E2}" destId="{F931080E-EE46-486F-988D-0B02C42BC333}" srcOrd="5" destOrd="0" parTransId="{FBAEE22A-9664-4F16-8769-3806D89011D5}" sibTransId="{8830C5BE-498D-437C-BB60-6D5E940C5A08}"/>
    <dgm:cxn modelId="{E6905433-CEA4-4C6E-BB69-66BB5DEFED99}" type="presOf" srcId="{FD38366D-8720-9448-8DDE-ABA06594AFD1}" destId="{BCB811CF-6537-BD4A-A457-483A182606E2}" srcOrd="0" destOrd="0" presId="urn:microsoft.com/office/officeart/2008/layout/LinedList"/>
    <dgm:cxn modelId="{9ED81EC6-0332-4F45-9F92-59197FA9CC64}" type="presOf" srcId="{1136D778-2649-524D-BA0D-763A244359A7}" destId="{F72AA567-A608-E048-89E8-B4038576B992}" srcOrd="0" destOrd="0" presId="urn:microsoft.com/office/officeart/2008/layout/LinedList"/>
    <dgm:cxn modelId="{6BB09B5D-9C86-445B-B2BA-91F499883441}" type="presParOf" srcId="{AC73E062-3E64-E54D-940C-81015F84D8FA}" destId="{3097FE41-EE71-9540-8D67-E0084E5CE7D4}" srcOrd="0" destOrd="0" presId="urn:microsoft.com/office/officeart/2008/layout/LinedList"/>
    <dgm:cxn modelId="{9C4396DA-E2A7-4F4F-841B-0ECCCE40B238}" type="presParOf" srcId="{AC73E062-3E64-E54D-940C-81015F84D8FA}" destId="{AAF9C4C6-BA49-5D4E-9661-CD2ECEEC7A0D}" srcOrd="1" destOrd="0" presId="urn:microsoft.com/office/officeart/2008/layout/LinedList"/>
    <dgm:cxn modelId="{75B84DD8-3657-4785-9213-534084379D7F}" type="presParOf" srcId="{AAF9C4C6-BA49-5D4E-9661-CD2ECEEC7A0D}" destId="{BCB811CF-6537-BD4A-A457-483A182606E2}" srcOrd="0" destOrd="0" presId="urn:microsoft.com/office/officeart/2008/layout/LinedList"/>
    <dgm:cxn modelId="{9C1B12B4-4F7E-4991-8A1F-45455945FAD3}" type="presParOf" srcId="{AAF9C4C6-BA49-5D4E-9661-CD2ECEEC7A0D}" destId="{C5045C9D-82FB-8F4F-B2CE-FB33FA7EB143}" srcOrd="1" destOrd="0" presId="urn:microsoft.com/office/officeart/2008/layout/LinedList"/>
    <dgm:cxn modelId="{1A2A75D7-6BD0-416B-AD5D-D5DF624E8EA2}" type="presParOf" srcId="{AC73E062-3E64-E54D-940C-81015F84D8FA}" destId="{B5A10CA4-F93B-C249-AF8F-4022917A3B9C}" srcOrd="2" destOrd="0" presId="urn:microsoft.com/office/officeart/2008/layout/LinedList"/>
    <dgm:cxn modelId="{9446E5A3-B71B-4B55-8F33-4304DA188449}" type="presParOf" srcId="{AC73E062-3E64-E54D-940C-81015F84D8FA}" destId="{04914A14-AC6B-4344-A47B-BC393BDB5B17}" srcOrd="3" destOrd="0" presId="urn:microsoft.com/office/officeart/2008/layout/LinedList"/>
    <dgm:cxn modelId="{16FC9E9B-52B3-4D18-B5A5-BBD0837F1D44}" type="presParOf" srcId="{04914A14-AC6B-4344-A47B-BC393BDB5B17}" destId="{B828DF1C-30E0-4D4D-B8A3-AC35A81B5F85}" srcOrd="0" destOrd="0" presId="urn:microsoft.com/office/officeart/2008/layout/LinedList"/>
    <dgm:cxn modelId="{9E702532-4F42-47D0-A387-9923C6A1B861}" type="presParOf" srcId="{04914A14-AC6B-4344-A47B-BC393BDB5B17}" destId="{26A6F9AA-9C76-D443-B7CD-9D2D668B715F}" srcOrd="1" destOrd="0" presId="urn:microsoft.com/office/officeart/2008/layout/LinedList"/>
    <dgm:cxn modelId="{A52D993C-A57F-4272-A787-A79CF4AE065F}" type="presParOf" srcId="{AC73E062-3E64-E54D-940C-81015F84D8FA}" destId="{D2E6863C-99C5-4698-B006-237A8841FA7D}" srcOrd="4" destOrd="0" presId="urn:microsoft.com/office/officeart/2008/layout/LinedList"/>
    <dgm:cxn modelId="{F1CC067A-2556-478C-9D63-AAC4857F876E}" type="presParOf" srcId="{AC73E062-3E64-E54D-940C-81015F84D8FA}" destId="{1191C048-0E53-4BCF-904F-ABFF85259A9B}" srcOrd="5" destOrd="0" presId="urn:microsoft.com/office/officeart/2008/layout/LinedList"/>
    <dgm:cxn modelId="{5BD592C8-AB1C-4138-BF2F-04352D84A198}" type="presParOf" srcId="{1191C048-0E53-4BCF-904F-ABFF85259A9B}" destId="{F3783B1D-554D-4E26-A5A4-8B33BC43B141}" srcOrd="0" destOrd="0" presId="urn:microsoft.com/office/officeart/2008/layout/LinedList"/>
    <dgm:cxn modelId="{5D576FCC-BD20-47D5-99DD-FF335246E026}" type="presParOf" srcId="{1191C048-0E53-4BCF-904F-ABFF85259A9B}" destId="{BA0111C0-66CF-4CF6-828A-675308D6B671}" srcOrd="1" destOrd="0" presId="urn:microsoft.com/office/officeart/2008/layout/LinedList"/>
    <dgm:cxn modelId="{2F46C739-C73A-442D-8030-09A0E43B0E3D}" type="presParOf" srcId="{AC73E062-3E64-E54D-940C-81015F84D8FA}" destId="{BED3AD62-A7DD-4643-B679-57CFCECB2D36}" srcOrd="6" destOrd="0" presId="urn:microsoft.com/office/officeart/2008/layout/LinedList"/>
    <dgm:cxn modelId="{BD920FAE-8DB2-4145-A9DF-6B529E5655C1}" type="presParOf" srcId="{AC73E062-3E64-E54D-940C-81015F84D8FA}" destId="{3A6E692E-1EDE-2743-A8A7-79AF518DF6F9}" srcOrd="7" destOrd="0" presId="urn:microsoft.com/office/officeart/2008/layout/LinedList"/>
    <dgm:cxn modelId="{0070CDF9-0034-47AD-80F3-C5BBC9253DE9}" type="presParOf" srcId="{3A6E692E-1EDE-2743-A8A7-79AF518DF6F9}" destId="{B81944DD-EA77-0848-BA24-28574BB8C376}" srcOrd="0" destOrd="0" presId="urn:microsoft.com/office/officeart/2008/layout/LinedList"/>
    <dgm:cxn modelId="{3BB83969-2449-4D1E-822C-E3198F8E9F5A}" type="presParOf" srcId="{3A6E692E-1EDE-2743-A8A7-79AF518DF6F9}" destId="{6CEA0F46-457C-5A4C-9E17-DE03078377A5}" srcOrd="1" destOrd="0" presId="urn:microsoft.com/office/officeart/2008/layout/LinedList"/>
    <dgm:cxn modelId="{154E77EA-E1B6-4B0C-9ED6-472F316583C9}" type="presParOf" srcId="{AC73E062-3E64-E54D-940C-81015F84D8FA}" destId="{6D072277-D980-408E-864E-4BD3D1090882}" srcOrd="8" destOrd="0" presId="urn:microsoft.com/office/officeart/2008/layout/LinedList"/>
    <dgm:cxn modelId="{81A7E3FF-A798-4CA7-9FDC-C7938DEFE47D}" type="presParOf" srcId="{AC73E062-3E64-E54D-940C-81015F84D8FA}" destId="{1AD7B8A1-D6D1-4675-8A17-EFC648D43198}" srcOrd="9" destOrd="0" presId="urn:microsoft.com/office/officeart/2008/layout/LinedList"/>
    <dgm:cxn modelId="{C76D984C-53AC-44BC-899D-5AAD3B12A97D}" type="presParOf" srcId="{1AD7B8A1-D6D1-4675-8A17-EFC648D43198}" destId="{55A81235-F53F-4412-9E6D-A6669493871C}" srcOrd="0" destOrd="0" presId="urn:microsoft.com/office/officeart/2008/layout/LinedList"/>
    <dgm:cxn modelId="{FB0BE1AB-FA90-4799-A797-B45C9ACAE3F4}" type="presParOf" srcId="{1AD7B8A1-D6D1-4675-8A17-EFC648D43198}" destId="{66EEC540-50BA-4E8E-A49D-C7694D175B25}" srcOrd="1" destOrd="0" presId="urn:microsoft.com/office/officeart/2008/layout/LinedList"/>
    <dgm:cxn modelId="{7DC2C47A-D069-4DC2-99E3-60B052D2F15A}" type="presParOf" srcId="{AC73E062-3E64-E54D-940C-81015F84D8FA}" destId="{D5C3B106-4719-45E3-9FEB-5BD3793CD196}" srcOrd="10" destOrd="0" presId="urn:microsoft.com/office/officeart/2008/layout/LinedList"/>
    <dgm:cxn modelId="{0FAF1692-0508-4141-90AA-26E05D0A1A52}" type="presParOf" srcId="{AC73E062-3E64-E54D-940C-81015F84D8FA}" destId="{FAEBC064-89F0-45F3-816F-2BCC50A92D2F}" srcOrd="11" destOrd="0" presId="urn:microsoft.com/office/officeart/2008/layout/LinedList"/>
    <dgm:cxn modelId="{896627A3-BF1B-4168-B8A3-496D7871B593}" type="presParOf" srcId="{FAEBC064-89F0-45F3-816F-2BCC50A92D2F}" destId="{686F01B5-8A8E-433A-9D20-2E851BAC6A17}" srcOrd="0" destOrd="0" presId="urn:microsoft.com/office/officeart/2008/layout/LinedList"/>
    <dgm:cxn modelId="{18A4C593-B6B7-4BF4-9716-B997D5755273}" type="presParOf" srcId="{FAEBC064-89F0-45F3-816F-2BCC50A92D2F}" destId="{AB015C39-4F9D-4EF4-A78A-9A089D1C50C9}" srcOrd="1" destOrd="0" presId="urn:microsoft.com/office/officeart/2008/layout/LinedList"/>
    <dgm:cxn modelId="{D3BAF7DE-8B00-435D-9B81-4C4EE95D19D3}" type="presParOf" srcId="{AC73E062-3E64-E54D-940C-81015F84D8FA}" destId="{B17F3551-ACE5-394D-8CB1-3CF16E7E0A35}" srcOrd="12" destOrd="0" presId="urn:microsoft.com/office/officeart/2008/layout/LinedList"/>
    <dgm:cxn modelId="{C481B63B-12BF-4826-9417-1978E94BB7AC}" type="presParOf" srcId="{AC73E062-3E64-E54D-940C-81015F84D8FA}" destId="{822A5C0A-0371-9741-8F79-1254E6B651F5}" srcOrd="13" destOrd="0" presId="urn:microsoft.com/office/officeart/2008/layout/LinedList"/>
    <dgm:cxn modelId="{44C85D4C-C5D0-4AC7-A7DF-C5D4FD34CEA7}" type="presParOf" srcId="{822A5C0A-0371-9741-8F79-1254E6B651F5}" destId="{F72AA567-A608-E048-89E8-B4038576B992}" srcOrd="0" destOrd="0" presId="urn:microsoft.com/office/officeart/2008/layout/LinedList"/>
    <dgm:cxn modelId="{D361F168-F1A8-4326-B924-C17087D6C4B5}" type="presParOf" srcId="{822A5C0A-0371-9741-8F79-1254E6B651F5}" destId="{CABC4D19-8FED-E549-A3BC-A87DAF34C7E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9F15E7-0C6B-43A2-86E2-444E235E4920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4AC67-CEF1-4660-9586-F90210D70E6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Deliverables</a:t>
          </a:r>
          <a:endParaRPr lang="en-US" dirty="0"/>
        </a:p>
      </dgm:t>
    </dgm:pt>
    <dgm:pt modelId="{BE468E4A-1D81-42B6-8B97-6E51AF97595A}" type="parTrans" cxnId="{95C0355D-4EB2-4733-B57D-86EE9D2F0ECC}">
      <dgm:prSet/>
      <dgm:spPr/>
      <dgm:t>
        <a:bodyPr/>
        <a:lstStyle/>
        <a:p>
          <a:endParaRPr lang="en-US"/>
        </a:p>
      </dgm:t>
    </dgm:pt>
    <dgm:pt modelId="{6DC998BD-3183-4E21-ACFC-2BB134459035}" type="sibTrans" cxnId="{95C0355D-4EB2-4733-B57D-86EE9D2F0ECC}">
      <dgm:prSet/>
      <dgm:spPr/>
      <dgm:t>
        <a:bodyPr/>
        <a:lstStyle/>
        <a:p>
          <a:endParaRPr lang="en-US"/>
        </a:p>
      </dgm:t>
    </dgm:pt>
    <dgm:pt modelId="{944FCAFA-33B6-452B-A4A5-84A9B3000237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Gaps</a:t>
          </a:r>
          <a:endParaRPr lang="en-US" dirty="0"/>
        </a:p>
      </dgm:t>
    </dgm:pt>
    <dgm:pt modelId="{F4275B59-26B4-4C30-B679-9B88BD203791}" type="parTrans" cxnId="{E972AC84-2A65-4B99-8366-377D9DA9CD5B}">
      <dgm:prSet/>
      <dgm:spPr/>
      <dgm:t>
        <a:bodyPr/>
        <a:lstStyle/>
        <a:p>
          <a:endParaRPr lang="en-US"/>
        </a:p>
      </dgm:t>
    </dgm:pt>
    <dgm:pt modelId="{CC4FB28C-C1B6-480B-A243-19FC0834BB3A}" type="sibTrans" cxnId="{E972AC84-2A65-4B99-8366-377D9DA9CD5B}">
      <dgm:prSet/>
      <dgm:spPr/>
      <dgm:t>
        <a:bodyPr/>
        <a:lstStyle/>
        <a:p>
          <a:endParaRPr lang="en-US"/>
        </a:p>
      </dgm:t>
    </dgm:pt>
    <dgm:pt modelId="{8D771AC2-F630-403D-B0E5-0CA60EEC03F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Goals</a:t>
          </a:r>
          <a:endParaRPr lang="en-US" dirty="0"/>
        </a:p>
      </dgm:t>
    </dgm:pt>
    <dgm:pt modelId="{5E96D3DE-87D2-4070-9E9B-E288C5D5F785}" type="parTrans" cxnId="{7E12F335-7B20-48B4-9B78-F8F1C214B0C5}">
      <dgm:prSet/>
      <dgm:spPr/>
      <dgm:t>
        <a:bodyPr/>
        <a:lstStyle/>
        <a:p>
          <a:endParaRPr lang="en-US"/>
        </a:p>
      </dgm:t>
    </dgm:pt>
    <dgm:pt modelId="{5FC77F6D-DD35-4296-9C11-629B6DD59DBB}" type="sibTrans" cxnId="{7E12F335-7B20-48B4-9B78-F8F1C214B0C5}">
      <dgm:prSet/>
      <dgm:spPr/>
      <dgm:t>
        <a:bodyPr/>
        <a:lstStyle/>
        <a:p>
          <a:endParaRPr lang="en-US"/>
        </a:p>
      </dgm:t>
    </dgm:pt>
    <dgm:pt modelId="{3EFB70B4-1FE2-4631-8FC1-CC891B362743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Strategic Messaging</a:t>
          </a:r>
          <a:endParaRPr lang="en-US" dirty="0"/>
        </a:p>
      </dgm:t>
    </dgm:pt>
    <dgm:pt modelId="{985C0B78-E107-40A9-84E2-D684960EA0F2}" type="parTrans" cxnId="{6BB0EC9F-E904-4C86-AA0F-AED06654254D}">
      <dgm:prSet/>
      <dgm:spPr/>
      <dgm:t>
        <a:bodyPr/>
        <a:lstStyle/>
        <a:p>
          <a:endParaRPr lang="en-US"/>
        </a:p>
      </dgm:t>
    </dgm:pt>
    <dgm:pt modelId="{9D55E474-523A-4DD1-8CA3-DD7AACF1BD38}" type="sibTrans" cxnId="{6BB0EC9F-E904-4C86-AA0F-AED06654254D}">
      <dgm:prSet/>
      <dgm:spPr/>
      <dgm:t>
        <a:bodyPr/>
        <a:lstStyle/>
        <a:p>
          <a:endParaRPr lang="en-US"/>
        </a:p>
      </dgm:t>
    </dgm:pt>
    <dgm:pt modelId="{19EF36F7-5E3E-4795-9153-AA93846F09C3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Goals and Targets</a:t>
          </a:r>
          <a:endParaRPr lang="en-US" dirty="0"/>
        </a:p>
      </dgm:t>
    </dgm:pt>
    <dgm:pt modelId="{2C7B6EE1-C486-41DB-BE31-A472E6DF0D25}" type="parTrans" cxnId="{1DDC7A00-34EC-44DC-A7D7-0E6EB5EFA104}">
      <dgm:prSet/>
      <dgm:spPr/>
      <dgm:t>
        <a:bodyPr/>
        <a:lstStyle/>
        <a:p>
          <a:endParaRPr lang="en-US"/>
        </a:p>
      </dgm:t>
    </dgm:pt>
    <dgm:pt modelId="{F8CAE61F-BD8A-457D-96E3-042A895A8A36}" type="sibTrans" cxnId="{1DDC7A00-34EC-44DC-A7D7-0E6EB5EFA104}">
      <dgm:prSet/>
      <dgm:spPr/>
      <dgm:t>
        <a:bodyPr/>
        <a:lstStyle/>
        <a:p>
          <a:endParaRPr lang="en-US"/>
        </a:p>
      </dgm:t>
    </dgm:pt>
    <dgm:pt modelId="{B5E5BFE0-A567-43BE-BF1B-3AC557B4225F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 Stream Assessment</a:t>
          </a:r>
          <a:endParaRPr lang="en-US" b="1" dirty="0">
            <a:solidFill>
              <a:srgbClr val="FFC000"/>
            </a:solidFill>
          </a:endParaRPr>
        </a:p>
      </dgm:t>
    </dgm:pt>
    <dgm:pt modelId="{15B46A5A-B7C2-4B96-8CE0-5FAD8FB10587}" type="parTrans" cxnId="{255EBE83-5007-452F-B994-99610D4D351E}">
      <dgm:prSet/>
      <dgm:spPr/>
      <dgm:t>
        <a:bodyPr/>
        <a:lstStyle/>
        <a:p>
          <a:endParaRPr lang="en-US"/>
        </a:p>
      </dgm:t>
    </dgm:pt>
    <dgm:pt modelId="{EE5416CF-E406-45D8-A27B-7A749B4C4421}" type="sibTrans" cxnId="{255EBE83-5007-452F-B994-99610D4D351E}">
      <dgm:prSet/>
      <dgm:spPr/>
      <dgm:t>
        <a:bodyPr/>
        <a:lstStyle/>
        <a:p>
          <a:endParaRPr lang="en-US"/>
        </a:p>
      </dgm:t>
    </dgm:pt>
    <dgm:pt modelId="{E1136B74-E169-4928-8D47-88534CBAB272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Current Revenue Sources</a:t>
          </a:r>
          <a:endParaRPr lang="en-US" dirty="0"/>
        </a:p>
      </dgm:t>
    </dgm:pt>
    <dgm:pt modelId="{59D579BC-5D4B-4EA4-A189-00AEF40BD9F9}" type="parTrans" cxnId="{9842436E-A68D-4064-B8E0-383C605DF817}">
      <dgm:prSet/>
      <dgm:spPr/>
      <dgm:t>
        <a:bodyPr/>
        <a:lstStyle/>
        <a:p>
          <a:endParaRPr lang="en-US"/>
        </a:p>
      </dgm:t>
    </dgm:pt>
    <dgm:pt modelId="{7599E7EF-34FC-4A45-BEF7-6ABBF94214B6}" type="sibTrans" cxnId="{9842436E-A68D-4064-B8E0-383C605DF817}">
      <dgm:prSet/>
      <dgm:spPr/>
      <dgm:t>
        <a:bodyPr/>
        <a:lstStyle/>
        <a:p>
          <a:endParaRPr lang="en-US"/>
        </a:p>
      </dgm:t>
    </dgm:pt>
    <dgm:pt modelId="{B604237B-A959-4105-8976-93A165F3A9E9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Potential Revenue Sources</a:t>
          </a:r>
          <a:endParaRPr lang="en-US" dirty="0"/>
        </a:p>
      </dgm:t>
    </dgm:pt>
    <dgm:pt modelId="{1C6713E0-8471-47F1-925B-FD14421A0E9F}" type="parTrans" cxnId="{C5FA58D9-0F95-4C19-9BC5-533593265099}">
      <dgm:prSet/>
      <dgm:spPr/>
      <dgm:t>
        <a:bodyPr/>
        <a:lstStyle/>
        <a:p>
          <a:endParaRPr lang="en-US"/>
        </a:p>
      </dgm:t>
    </dgm:pt>
    <dgm:pt modelId="{6FD370A2-EE8C-4DC1-893B-C149A8780D50}" type="sibTrans" cxnId="{C5FA58D9-0F95-4C19-9BC5-533593265099}">
      <dgm:prSet/>
      <dgm:spPr/>
      <dgm:t>
        <a:bodyPr/>
        <a:lstStyle/>
        <a:p>
          <a:endParaRPr lang="en-US"/>
        </a:p>
      </dgm:t>
    </dgm:pt>
    <dgm:pt modelId="{4EECAEF2-6440-4095-BC70-CE123695038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Fundraising Strategy</a:t>
          </a:r>
          <a:endParaRPr lang="en-US" b="1" dirty="0">
            <a:solidFill>
              <a:srgbClr val="FFC000"/>
            </a:solidFill>
          </a:endParaRPr>
        </a:p>
      </dgm:t>
    </dgm:pt>
    <dgm:pt modelId="{E9071BD8-BE1D-4771-8C63-8E4E4DE78E54}" type="parTrans" cxnId="{B2413B57-03CF-465F-98F3-E9416DFD1A7C}">
      <dgm:prSet/>
      <dgm:spPr/>
      <dgm:t>
        <a:bodyPr/>
        <a:lstStyle/>
        <a:p>
          <a:endParaRPr lang="en-US"/>
        </a:p>
      </dgm:t>
    </dgm:pt>
    <dgm:pt modelId="{C521BEA6-81C4-4723-A1D1-63645440AEEA}" type="sibTrans" cxnId="{B2413B57-03CF-465F-98F3-E9416DFD1A7C}">
      <dgm:prSet/>
      <dgm:spPr/>
      <dgm:t>
        <a:bodyPr/>
        <a:lstStyle/>
        <a:p>
          <a:endParaRPr lang="en-US"/>
        </a:p>
      </dgm:t>
    </dgm:pt>
    <dgm:pt modelId="{D5191129-ED53-4094-A9A2-177EB5C68C82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Messaging for Approaching Non-Diabetes Sponsors</a:t>
          </a:r>
          <a:endParaRPr lang="en-US" dirty="0"/>
        </a:p>
      </dgm:t>
    </dgm:pt>
    <dgm:pt modelId="{B6FBB17E-3CCC-4EEA-9512-814DA72F5F9A}" type="parTrans" cxnId="{B59C3A6B-2DA8-43EF-A0D1-ADB8C8FDB3D5}">
      <dgm:prSet/>
      <dgm:spPr/>
      <dgm:t>
        <a:bodyPr/>
        <a:lstStyle/>
        <a:p>
          <a:endParaRPr lang="en-US"/>
        </a:p>
      </dgm:t>
    </dgm:pt>
    <dgm:pt modelId="{0AD99DF3-C767-44FC-9EE0-9769AFFFBBEC}" type="sibTrans" cxnId="{B59C3A6B-2DA8-43EF-A0D1-ADB8C8FDB3D5}">
      <dgm:prSet/>
      <dgm:spPr/>
      <dgm:t>
        <a:bodyPr/>
        <a:lstStyle/>
        <a:p>
          <a:endParaRPr lang="en-US"/>
        </a:p>
      </dgm:t>
    </dgm:pt>
    <dgm:pt modelId="{DD5C789D-FAF5-4F1F-B65E-36F787711D1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Geographic Expansion</a:t>
          </a:r>
          <a:endParaRPr lang="en-US" dirty="0"/>
        </a:p>
      </dgm:t>
    </dgm:pt>
    <dgm:pt modelId="{FA37B227-74F7-48A5-B8F9-D9DCA6093A07}" type="parTrans" cxnId="{A60159C8-067D-45F4-B1AF-91A642306EB6}">
      <dgm:prSet/>
      <dgm:spPr/>
      <dgm:t>
        <a:bodyPr/>
        <a:lstStyle/>
        <a:p>
          <a:endParaRPr lang="en-US"/>
        </a:p>
      </dgm:t>
    </dgm:pt>
    <dgm:pt modelId="{0FCDE141-CA5A-4702-8C19-EEC82FEACB55}" type="sibTrans" cxnId="{A60159C8-067D-45F4-B1AF-91A642306EB6}">
      <dgm:prSet/>
      <dgm:spPr/>
      <dgm:t>
        <a:bodyPr/>
        <a:lstStyle/>
        <a:p>
          <a:endParaRPr lang="en-US"/>
        </a:p>
      </dgm:t>
    </dgm:pt>
    <dgm:pt modelId="{06083FBA-1B7A-4BAF-B0F3-2E53B0FD3CA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Small and Under-resourced</a:t>
          </a:r>
          <a:endParaRPr lang="en-US" dirty="0"/>
        </a:p>
      </dgm:t>
    </dgm:pt>
    <dgm:pt modelId="{E78F522B-989A-4C85-A6F6-7FE2E506C415}" type="parTrans" cxnId="{79C75728-09A9-4CBA-BC67-CFDAC1D83876}">
      <dgm:prSet/>
      <dgm:spPr/>
      <dgm:t>
        <a:bodyPr/>
        <a:lstStyle/>
        <a:p>
          <a:endParaRPr lang="en-US"/>
        </a:p>
      </dgm:t>
    </dgm:pt>
    <dgm:pt modelId="{1E2E10B9-C852-4658-AEE7-EAD52F164C96}" type="sibTrans" cxnId="{79C75728-09A9-4CBA-BC67-CFDAC1D83876}">
      <dgm:prSet/>
      <dgm:spPr/>
      <dgm:t>
        <a:bodyPr/>
        <a:lstStyle/>
        <a:p>
          <a:endParaRPr lang="en-US"/>
        </a:p>
      </dgm:t>
    </dgm:pt>
    <dgm:pt modelId="{3AD635EA-6EBB-4C5A-A551-479879ABB69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Lack of Strategic Plan</a:t>
          </a:r>
          <a:endParaRPr lang="en-US" dirty="0"/>
        </a:p>
      </dgm:t>
    </dgm:pt>
    <dgm:pt modelId="{BC97402F-3905-4BB5-9FC7-C838FA1E241E}" type="parTrans" cxnId="{ACC80F99-C2F5-4F8B-B10D-0DF0D9320173}">
      <dgm:prSet/>
      <dgm:spPr/>
      <dgm:t>
        <a:bodyPr/>
        <a:lstStyle/>
        <a:p>
          <a:endParaRPr lang="en-US"/>
        </a:p>
      </dgm:t>
    </dgm:pt>
    <dgm:pt modelId="{02486D9D-2A11-4376-879B-380606703BD6}" type="sibTrans" cxnId="{ACC80F99-C2F5-4F8B-B10D-0DF0D9320173}">
      <dgm:prSet/>
      <dgm:spPr/>
      <dgm:t>
        <a:bodyPr/>
        <a:lstStyle/>
        <a:p>
          <a:endParaRPr lang="en-US"/>
        </a:p>
      </dgm:t>
    </dgm:pt>
    <dgm:pt modelId="{314F6A29-440A-4476-84CB-BA5D876C2D5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Strategic Plan</a:t>
          </a:r>
          <a:endParaRPr lang="en-US" dirty="0"/>
        </a:p>
      </dgm:t>
    </dgm:pt>
    <dgm:pt modelId="{F4414A78-4BCC-4545-B561-D225CC16FEC2}" type="parTrans" cxnId="{4502A7D7-C32B-4D06-956F-81B9C057C57F}">
      <dgm:prSet/>
      <dgm:spPr/>
      <dgm:t>
        <a:bodyPr/>
        <a:lstStyle/>
        <a:p>
          <a:endParaRPr lang="en-US"/>
        </a:p>
      </dgm:t>
    </dgm:pt>
    <dgm:pt modelId="{4E41E3C1-505E-4CCC-ADAC-4150D2F5A6F3}" type="sibTrans" cxnId="{4502A7D7-C32B-4D06-956F-81B9C057C57F}">
      <dgm:prSet/>
      <dgm:spPr/>
      <dgm:t>
        <a:bodyPr/>
        <a:lstStyle/>
        <a:p>
          <a:endParaRPr lang="en-US"/>
        </a:p>
      </dgm:t>
    </dgm:pt>
    <dgm:pt modelId="{9BB75F98-500A-4FD6-AF0C-B27F0378520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Diabetes Sponsors “Tapped Out”</a:t>
          </a:r>
          <a:endParaRPr lang="en-US" dirty="0"/>
        </a:p>
      </dgm:t>
    </dgm:pt>
    <dgm:pt modelId="{9F322CA1-6B60-4BCD-BE12-6381F91E5D86}" type="parTrans" cxnId="{F1C4BE5F-09E5-4FA8-B03B-544709E68252}">
      <dgm:prSet/>
      <dgm:spPr/>
      <dgm:t>
        <a:bodyPr/>
        <a:lstStyle/>
        <a:p>
          <a:endParaRPr lang="en-US"/>
        </a:p>
      </dgm:t>
    </dgm:pt>
    <dgm:pt modelId="{A459EB7B-066B-405B-9CD7-9731C6C70F55}" type="sibTrans" cxnId="{F1C4BE5F-09E5-4FA8-B03B-544709E68252}">
      <dgm:prSet/>
      <dgm:spPr/>
      <dgm:t>
        <a:bodyPr/>
        <a:lstStyle/>
        <a:p>
          <a:endParaRPr lang="en-US"/>
        </a:p>
      </dgm:t>
    </dgm:pt>
    <dgm:pt modelId="{16BC09E7-1783-4324-9A4B-F0E2C16E64E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More Consistent and Increased Revenue </a:t>
          </a:r>
          <a:endParaRPr lang="en-US" dirty="0"/>
        </a:p>
      </dgm:t>
    </dgm:pt>
    <dgm:pt modelId="{C1F1EACF-458A-4C34-89C9-C6C6F5E84986}" type="parTrans" cxnId="{D0D6DAF1-32B1-4950-838A-D75F472410FD}">
      <dgm:prSet/>
      <dgm:spPr/>
      <dgm:t>
        <a:bodyPr/>
        <a:lstStyle/>
        <a:p>
          <a:endParaRPr lang="en-US"/>
        </a:p>
      </dgm:t>
    </dgm:pt>
    <dgm:pt modelId="{D8F7CF0D-8FCF-4CA9-AD55-ABC853864029}" type="sibTrans" cxnId="{D0D6DAF1-32B1-4950-838A-D75F472410FD}">
      <dgm:prSet/>
      <dgm:spPr/>
      <dgm:t>
        <a:bodyPr/>
        <a:lstStyle/>
        <a:p>
          <a:endParaRPr lang="en-US"/>
        </a:p>
      </dgm:t>
    </dgm:pt>
    <dgm:pt modelId="{64C1AB69-03DF-4423-8A8A-21200CEDFA22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Unclear value proposition to non-Diabetes sponsors</a:t>
          </a:r>
          <a:endParaRPr lang="en-US" dirty="0"/>
        </a:p>
      </dgm:t>
    </dgm:pt>
    <dgm:pt modelId="{CA41B555-A6B4-454F-ADDE-29BF321C0F35}" type="parTrans" cxnId="{FB5E26FB-C2D7-4A8E-BF8C-F1E37CBFF1B9}">
      <dgm:prSet/>
      <dgm:spPr/>
      <dgm:t>
        <a:bodyPr/>
        <a:lstStyle/>
        <a:p>
          <a:endParaRPr lang="en-US"/>
        </a:p>
      </dgm:t>
    </dgm:pt>
    <dgm:pt modelId="{3289D577-3337-40C5-88EC-677CA4513FE5}" type="sibTrans" cxnId="{FB5E26FB-C2D7-4A8E-BF8C-F1E37CBFF1B9}">
      <dgm:prSet/>
      <dgm:spPr/>
      <dgm:t>
        <a:bodyPr/>
        <a:lstStyle/>
        <a:p>
          <a:endParaRPr lang="en-US"/>
        </a:p>
      </dgm:t>
    </dgm:pt>
    <dgm:pt modelId="{C8B43A3D-DAA5-40BA-A868-39B32846F95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Overall Growth</a:t>
          </a:r>
          <a:endParaRPr lang="en-US" dirty="0"/>
        </a:p>
      </dgm:t>
    </dgm:pt>
    <dgm:pt modelId="{53A810B3-150B-4D82-BACF-502EF7759B6A}" type="parTrans" cxnId="{73A29F8F-912F-4667-A946-BF09D726D634}">
      <dgm:prSet/>
      <dgm:spPr/>
      <dgm:t>
        <a:bodyPr/>
        <a:lstStyle/>
        <a:p>
          <a:endParaRPr lang="en-CA"/>
        </a:p>
      </dgm:t>
    </dgm:pt>
    <dgm:pt modelId="{69639060-6E6E-4A4E-81A5-44DE5B0A4C27}" type="sibTrans" cxnId="{73A29F8F-912F-4667-A946-BF09D726D634}">
      <dgm:prSet/>
      <dgm:spPr/>
      <dgm:t>
        <a:bodyPr/>
        <a:lstStyle/>
        <a:p>
          <a:endParaRPr lang="en-CA"/>
        </a:p>
      </dgm:t>
    </dgm:pt>
    <dgm:pt modelId="{5A8EDE6E-0F71-4039-8408-CF0546316B71}" type="pres">
      <dgm:prSet presAssocID="{A29F15E7-0C6B-43A2-86E2-444E235E49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748B3D-F212-457E-8492-B1760538EF70}" type="pres">
      <dgm:prSet presAssocID="{8D771AC2-F630-403D-B0E5-0CA60EEC03F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91348-8260-4305-9E15-929D7F1D766B}" type="pres">
      <dgm:prSet presAssocID="{5FC77F6D-DD35-4296-9C11-629B6DD59D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212325A-D799-4900-A47D-2D676629E265}" type="pres">
      <dgm:prSet presAssocID="{5FC77F6D-DD35-4296-9C11-629B6DD59D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689FB1A-AA3B-41F6-B6CB-41FDC7D148D1}" type="pres">
      <dgm:prSet presAssocID="{944FCAFA-33B6-452B-A4A5-84A9B300023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AE0A5-18AC-45F4-B71E-B19409573F3C}" type="pres">
      <dgm:prSet presAssocID="{CC4FB28C-C1B6-480B-A243-19FC0834BB3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04D914-11F8-4691-B374-CC555E7AE51A}" type="pres">
      <dgm:prSet presAssocID="{CC4FB28C-C1B6-480B-A243-19FC0834BB3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061C207-E6B8-4868-A84D-1BC251439D6F}" type="pres">
      <dgm:prSet presAssocID="{0E74AC67-CEF1-4660-9586-F90210D70E6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B0EC9F-E904-4C86-AA0F-AED06654254D}" srcId="{314F6A29-440A-4476-84CB-BA5D876C2D54}" destId="{3EFB70B4-1FE2-4631-8FC1-CC891B362743}" srcOrd="0" destOrd="0" parTransId="{985C0B78-E107-40A9-84E2-D684960EA0F2}" sibTransId="{9D55E474-523A-4DD1-8CA3-DD7AACF1BD38}"/>
    <dgm:cxn modelId="{143DAA0A-DB49-4080-8DC5-642810605A7D}" type="presOf" srcId="{A29F15E7-0C6B-43A2-86E2-444E235E4920}" destId="{5A8EDE6E-0F71-4039-8408-CF0546316B71}" srcOrd="0" destOrd="0" presId="urn:microsoft.com/office/officeart/2005/8/layout/process1"/>
    <dgm:cxn modelId="{AD4A5A4D-EC73-44F7-B0A5-04552A3031F9}" type="presOf" srcId="{5FC77F6D-DD35-4296-9C11-629B6DD59DBB}" destId="{90791348-8260-4305-9E15-929D7F1D766B}" srcOrd="0" destOrd="0" presId="urn:microsoft.com/office/officeart/2005/8/layout/process1"/>
    <dgm:cxn modelId="{0809E186-1645-42AB-A67F-EFD38C81578A}" type="presOf" srcId="{CC4FB28C-C1B6-480B-A243-19FC0834BB3A}" destId="{FAAAE0A5-18AC-45F4-B71E-B19409573F3C}" srcOrd="0" destOrd="0" presId="urn:microsoft.com/office/officeart/2005/8/layout/process1"/>
    <dgm:cxn modelId="{9842436E-A68D-4064-B8E0-383C605DF817}" srcId="{B5E5BFE0-A567-43BE-BF1B-3AC557B4225F}" destId="{E1136B74-E169-4928-8D47-88534CBAB272}" srcOrd="0" destOrd="0" parTransId="{59D579BC-5D4B-4EA4-A189-00AEF40BD9F9}" sibTransId="{7599E7EF-34FC-4A45-BEF7-6ABBF94214B6}"/>
    <dgm:cxn modelId="{B59C3A6B-2DA8-43EF-A0D1-ADB8C8FDB3D5}" srcId="{4EECAEF2-6440-4095-BC70-CE1236950388}" destId="{D5191129-ED53-4094-A9A2-177EB5C68C82}" srcOrd="0" destOrd="0" parTransId="{B6FBB17E-3CCC-4EEA-9512-814DA72F5F9A}" sibTransId="{0AD99DF3-C767-44FC-9EE0-9769AFFFBBEC}"/>
    <dgm:cxn modelId="{73A29F8F-912F-4667-A946-BF09D726D634}" srcId="{8D771AC2-F630-403D-B0E5-0CA60EEC03F1}" destId="{C8B43A3D-DAA5-40BA-A868-39B32846F95E}" srcOrd="0" destOrd="0" parTransId="{53A810B3-150B-4D82-BACF-502EF7759B6A}" sibTransId="{69639060-6E6E-4A4E-81A5-44DE5B0A4C27}"/>
    <dgm:cxn modelId="{255EBE83-5007-452F-B994-99610D4D351E}" srcId="{0E74AC67-CEF1-4660-9586-F90210D70E64}" destId="{B5E5BFE0-A567-43BE-BF1B-3AC557B4225F}" srcOrd="1" destOrd="0" parTransId="{15B46A5A-B7C2-4B96-8CE0-5FAD8FB10587}" sibTransId="{EE5416CF-E406-45D8-A27B-7A749B4C4421}"/>
    <dgm:cxn modelId="{B2413B57-03CF-465F-98F3-E9416DFD1A7C}" srcId="{0E74AC67-CEF1-4660-9586-F90210D70E64}" destId="{4EECAEF2-6440-4095-BC70-CE1236950388}" srcOrd="2" destOrd="0" parTransId="{E9071BD8-BE1D-4771-8C63-8E4E4DE78E54}" sibTransId="{C521BEA6-81C4-4723-A1D1-63645440AEEA}"/>
    <dgm:cxn modelId="{D2BF629C-161E-4368-A092-AA3AC534D2C6}" type="presOf" srcId="{4EECAEF2-6440-4095-BC70-CE1236950388}" destId="{F061C207-E6B8-4868-A84D-1BC251439D6F}" srcOrd="0" destOrd="7" presId="urn:microsoft.com/office/officeart/2005/8/layout/process1"/>
    <dgm:cxn modelId="{E972AC84-2A65-4B99-8366-377D9DA9CD5B}" srcId="{A29F15E7-0C6B-43A2-86E2-444E235E4920}" destId="{944FCAFA-33B6-452B-A4A5-84A9B3000237}" srcOrd="1" destOrd="0" parTransId="{F4275B59-26B4-4C30-B679-9B88BD203791}" sibTransId="{CC4FB28C-C1B6-480B-A243-19FC0834BB3A}"/>
    <dgm:cxn modelId="{ACC80F99-C2F5-4F8B-B10D-0DF0D9320173}" srcId="{944FCAFA-33B6-452B-A4A5-84A9B3000237}" destId="{3AD635EA-6EBB-4C5A-A551-479879ABB69A}" srcOrd="1" destOrd="0" parTransId="{BC97402F-3905-4BB5-9FC7-C838FA1E241E}" sibTransId="{02486D9D-2A11-4376-879B-380606703BD6}"/>
    <dgm:cxn modelId="{EBFF0568-88F0-4265-8BF8-2B589121B114}" type="presOf" srcId="{06083FBA-1B7A-4BAF-B0F3-2E53B0FD3CA8}" destId="{A689FB1A-AA3B-41F6-B6CB-41FDC7D148D1}" srcOrd="0" destOrd="1" presId="urn:microsoft.com/office/officeart/2005/8/layout/process1"/>
    <dgm:cxn modelId="{95C0355D-4EB2-4733-B57D-86EE9D2F0ECC}" srcId="{A29F15E7-0C6B-43A2-86E2-444E235E4920}" destId="{0E74AC67-CEF1-4660-9586-F90210D70E64}" srcOrd="2" destOrd="0" parTransId="{BE468E4A-1D81-42B6-8B97-6E51AF97595A}" sibTransId="{6DC998BD-3183-4E21-ACFC-2BB134459035}"/>
    <dgm:cxn modelId="{96AF17AE-434F-4475-A727-92637CB2F8B4}" type="presOf" srcId="{314F6A29-440A-4476-84CB-BA5D876C2D54}" destId="{F061C207-E6B8-4868-A84D-1BC251439D6F}" srcOrd="0" destOrd="1" presId="urn:microsoft.com/office/officeart/2005/8/layout/process1"/>
    <dgm:cxn modelId="{A60159C8-067D-45F4-B1AF-91A642306EB6}" srcId="{8D771AC2-F630-403D-B0E5-0CA60EEC03F1}" destId="{DD5C789D-FAF5-4F1F-B65E-36F787711D15}" srcOrd="1" destOrd="0" parTransId="{FA37B227-74F7-48A5-B8F9-D9DCA6093A07}" sibTransId="{0FCDE141-CA5A-4702-8C19-EEC82FEACB55}"/>
    <dgm:cxn modelId="{D0D6DAF1-32B1-4950-838A-D75F472410FD}" srcId="{8D771AC2-F630-403D-B0E5-0CA60EEC03F1}" destId="{16BC09E7-1783-4324-9A4B-F0E2C16E64EC}" srcOrd="2" destOrd="0" parTransId="{C1F1EACF-458A-4C34-89C9-C6C6F5E84986}" sibTransId="{D8F7CF0D-8FCF-4CA9-AD55-ABC853864029}"/>
    <dgm:cxn modelId="{FB0F8CD0-926A-46AB-BBE9-21FC1992F743}" type="presOf" srcId="{3EFB70B4-1FE2-4631-8FC1-CC891B362743}" destId="{F061C207-E6B8-4868-A84D-1BC251439D6F}" srcOrd="0" destOrd="2" presId="urn:microsoft.com/office/officeart/2005/8/layout/process1"/>
    <dgm:cxn modelId="{0A3C3DC7-916B-44E3-88F2-ECDD5A9CA3E7}" type="presOf" srcId="{C8B43A3D-DAA5-40BA-A868-39B32846F95E}" destId="{65748B3D-F212-457E-8492-B1760538EF70}" srcOrd="0" destOrd="1" presId="urn:microsoft.com/office/officeart/2005/8/layout/process1"/>
    <dgm:cxn modelId="{1FC72253-6C8E-4216-A370-E227E6B40440}" type="presOf" srcId="{944FCAFA-33B6-452B-A4A5-84A9B3000237}" destId="{A689FB1A-AA3B-41F6-B6CB-41FDC7D148D1}" srcOrd="0" destOrd="0" presId="urn:microsoft.com/office/officeart/2005/8/layout/process1"/>
    <dgm:cxn modelId="{D22319EC-CC3D-4D67-A713-32AD29E0E75A}" type="presOf" srcId="{E1136B74-E169-4928-8D47-88534CBAB272}" destId="{F061C207-E6B8-4868-A84D-1BC251439D6F}" srcOrd="0" destOrd="5" presId="urn:microsoft.com/office/officeart/2005/8/layout/process1"/>
    <dgm:cxn modelId="{79C75728-09A9-4CBA-BC67-CFDAC1D83876}" srcId="{944FCAFA-33B6-452B-A4A5-84A9B3000237}" destId="{06083FBA-1B7A-4BAF-B0F3-2E53B0FD3CA8}" srcOrd="0" destOrd="0" parTransId="{E78F522B-989A-4C85-A6F6-7FE2E506C415}" sibTransId="{1E2E10B9-C852-4658-AEE7-EAD52F164C96}"/>
    <dgm:cxn modelId="{FB5E26FB-C2D7-4A8E-BF8C-F1E37CBFF1B9}" srcId="{944FCAFA-33B6-452B-A4A5-84A9B3000237}" destId="{64C1AB69-03DF-4423-8A8A-21200CEDFA22}" srcOrd="3" destOrd="0" parTransId="{CA41B555-A6B4-454F-ADDE-29BF321C0F35}" sibTransId="{3289D577-3337-40C5-88EC-677CA4513FE5}"/>
    <dgm:cxn modelId="{F1C4BE5F-09E5-4FA8-B03B-544709E68252}" srcId="{944FCAFA-33B6-452B-A4A5-84A9B3000237}" destId="{9BB75F98-500A-4FD6-AF0C-B27F0378520A}" srcOrd="2" destOrd="0" parTransId="{9F322CA1-6B60-4BCD-BE12-6381F91E5D86}" sibTransId="{A459EB7B-066B-405B-9CD7-9731C6C70F55}"/>
    <dgm:cxn modelId="{837BAF1A-2005-4FA8-AE83-7266CCB30578}" type="presOf" srcId="{0E74AC67-CEF1-4660-9586-F90210D70E64}" destId="{F061C207-E6B8-4868-A84D-1BC251439D6F}" srcOrd="0" destOrd="0" presId="urn:microsoft.com/office/officeart/2005/8/layout/process1"/>
    <dgm:cxn modelId="{E2414946-72FC-4A6E-A09C-0D9BC4E0A64A}" type="presOf" srcId="{8D771AC2-F630-403D-B0E5-0CA60EEC03F1}" destId="{65748B3D-F212-457E-8492-B1760538EF70}" srcOrd="0" destOrd="0" presId="urn:microsoft.com/office/officeart/2005/8/layout/process1"/>
    <dgm:cxn modelId="{57CCF219-FC98-4C5A-A23B-98338E2032A6}" type="presOf" srcId="{5FC77F6D-DD35-4296-9C11-629B6DD59DBB}" destId="{4212325A-D799-4900-A47D-2D676629E265}" srcOrd="1" destOrd="0" presId="urn:microsoft.com/office/officeart/2005/8/layout/process1"/>
    <dgm:cxn modelId="{41547316-9805-424D-82EB-94D14DB434ED}" type="presOf" srcId="{DD5C789D-FAF5-4F1F-B65E-36F787711D15}" destId="{65748B3D-F212-457E-8492-B1760538EF70}" srcOrd="0" destOrd="2" presId="urn:microsoft.com/office/officeart/2005/8/layout/process1"/>
    <dgm:cxn modelId="{B9E394E7-CB68-405D-8E9E-0FCFBC51DC4E}" type="presOf" srcId="{64C1AB69-03DF-4423-8A8A-21200CEDFA22}" destId="{A689FB1A-AA3B-41F6-B6CB-41FDC7D148D1}" srcOrd="0" destOrd="4" presId="urn:microsoft.com/office/officeart/2005/8/layout/process1"/>
    <dgm:cxn modelId="{7E12F335-7B20-48B4-9B78-F8F1C214B0C5}" srcId="{A29F15E7-0C6B-43A2-86E2-444E235E4920}" destId="{8D771AC2-F630-403D-B0E5-0CA60EEC03F1}" srcOrd="0" destOrd="0" parTransId="{5E96D3DE-87D2-4070-9E9B-E288C5D5F785}" sibTransId="{5FC77F6D-DD35-4296-9C11-629B6DD59DBB}"/>
    <dgm:cxn modelId="{4502A7D7-C32B-4D06-956F-81B9C057C57F}" srcId="{0E74AC67-CEF1-4660-9586-F90210D70E64}" destId="{314F6A29-440A-4476-84CB-BA5D876C2D54}" srcOrd="0" destOrd="0" parTransId="{F4414A78-4BCC-4545-B561-D225CC16FEC2}" sibTransId="{4E41E3C1-505E-4CCC-ADAC-4150D2F5A6F3}"/>
    <dgm:cxn modelId="{6E2F506A-4F77-467A-B963-7252DD35A849}" type="presOf" srcId="{B604237B-A959-4105-8976-93A165F3A9E9}" destId="{F061C207-E6B8-4868-A84D-1BC251439D6F}" srcOrd="0" destOrd="6" presId="urn:microsoft.com/office/officeart/2005/8/layout/process1"/>
    <dgm:cxn modelId="{C5FA58D9-0F95-4C19-9BC5-533593265099}" srcId="{B5E5BFE0-A567-43BE-BF1B-3AC557B4225F}" destId="{B604237B-A959-4105-8976-93A165F3A9E9}" srcOrd="1" destOrd="0" parTransId="{1C6713E0-8471-47F1-925B-FD14421A0E9F}" sibTransId="{6FD370A2-EE8C-4DC1-893B-C149A8780D50}"/>
    <dgm:cxn modelId="{CE5E757B-94D9-41FB-A135-CE86D4A49D67}" type="presOf" srcId="{9BB75F98-500A-4FD6-AF0C-B27F0378520A}" destId="{A689FB1A-AA3B-41F6-B6CB-41FDC7D148D1}" srcOrd="0" destOrd="3" presId="urn:microsoft.com/office/officeart/2005/8/layout/process1"/>
    <dgm:cxn modelId="{1DDC7A00-34EC-44DC-A7D7-0E6EB5EFA104}" srcId="{314F6A29-440A-4476-84CB-BA5D876C2D54}" destId="{19EF36F7-5E3E-4795-9153-AA93846F09C3}" srcOrd="1" destOrd="0" parTransId="{2C7B6EE1-C486-41DB-BE31-A472E6DF0D25}" sibTransId="{F8CAE61F-BD8A-457D-96E3-042A895A8A36}"/>
    <dgm:cxn modelId="{2689EA60-60AF-4941-B869-21E09F2BE934}" type="presOf" srcId="{3AD635EA-6EBB-4C5A-A551-479879ABB69A}" destId="{A689FB1A-AA3B-41F6-B6CB-41FDC7D148D1}" srcOrd="0" destOrd="2" presId="urn:microsoft.com/office/officeart/2005/8/layout/process1"/>
    <dgm:cxn modelId="{01034438-18AC-49A8-AA34-B489427B09BA}" type="presOf" srcId="{CC4FB28C-C1B6-480B-A243-19FC0834BB3A}" destId="{6B04D914-11F8-4691-B374-CC555E7AE51A}" srcOrd="1" destOrd="0" presId="urn:microsoft.com/office/officeart/2005/8/layout/process1"/>
    <dgm:cxn modelId="{CFFB6476-8ECD-4D86-A12D-5CE8B3CF1758}" type="presOf" srcId="{19EF36F7-5E3E-4795-9153-AA93846F09C3}" destId="{F061C207-E6B8-4868-A84D-1BC251439D6F}" srcOrd="0" destOrd="3" presId="urn:microsoft.com/office/officeart/2005/8/layout/process1"/>
    <dgm:cxn modelId="{C3058B12-B114-4455-8111-75B315E903B2}" type="presOf" srcId="{16BC09E7-1783-4324-9A4B-F0E2C16E64EC}" destId="{65748B3D-F212-457E-8492-B1760538EF70}" srcOrd="0" destOrd="3" presId="urn:microsoft.com/office/officeart/2005/8/layout/process1"/>
    <dgm:cxn modelId="{9BE42C04-DF56-4011-98C8-51D380908B35}" type="presOf" srcId="{B5E5BFE0-A567-43BE-BF1B-3AC557B4225F}" destId="{F061C207-E6B8-4868-A84D-1BC251439D6F}" srcOrd="0" destOrd="4" presId="urn:microsoft.com/office/officeart/2005/8/layout/process1"/>
    <dgm:cxn modelId="{59519EDF-E1AD-45EB-A099-B94A5CD14E0B}" type="presOf" srcId="{D5191129-ED53-4094-A9A2-177EB5C68C82}" destId="{F061C207-E6B8-4868-A84D-1BC251439D6F}" srcOrd="0" destOrd="8" presId="urn:microsoft.com/office/officeart/2005/8/layout/process1"/>
    <dgm:cxn modelId="{7C71F4F1-475C-4483-9575-DCB1A730DC2C}" type="presParOf" srcId="{5A8EDE6E-0F71-4039-8408-CF0546316B71}" destId="{65748B3D-F212-457E-8492-B1760538EF70}" srcOrd="0" destOrd="0" presId="urn:microsoft.com/office/officeart/2005/8/layout/process1"/>
    <dgm:cxn modelId="{98E35769-6182-44C8-810F-832096A76183}" type="presParOf" srcId="{5A8EDE6E-0F71-4039-8408-CF0546316B71}" destId="{90791348-8260-4305-9E15-929D7F1D766B}" srcOrd="1" destOrd="0" presId="urn:microsoft.com/office/officeart/2005/8/layout/process1"/>
    <dgm:cxn modelId="{A8332ACF-1462-4093-AC1B-C6F5CC4C7212}" type="presParOf" srcId="{90791348-8260-4305-9E15-929D7F1D766B}" destId="{4212325A-D799-4900-A47D-2D676629E265}" srcOrd="0" destOrd="0" presId="urn:microsoft.com/office/officeart/2005/8/layout/process1"/>
    <dgm:cxn modelId="{B06425C0-747D-4F10-92F7-2889323206CD}" type="presParOf" srcId="{5A8EDE6E-0F71-4039-8408-CF0546316B71}" destId="{A689FB1A-AA3B-41F6-B6CB-41FDC7D148D1}" srcOrd="2" destOrd="0" presId="urn:microsoft.com/office/officeart/2005/8/layout/process1"/>
    <dgm:cxn modelId="{0405D5CC-20A3-46F1-9F3C-9677D703683D}" type="presParOf" srcId="{5A8EDE6E-0F71-4039-8408-CF0546316B71}" destId="{FAAAE0A5-18AC-45F4-B71E-B19409573F3C}" srcOrd="3" destOrd="0" presId="urn:microsoft.com/office/officeart/2005/8/layout/process1"/>
    <dgm:cxn modelId="{17174196-4745-4038-915B-1D236074684B}" type="presParOf" srcId="{FAAAE0A5-18AC-45F4-B71E-B19409573F3C}" destId="{6B04D914-11F8-4691-B374-CC555E7AE51A}" srcOrd="0" destOrd="0" presId="urn:microsoft.com/office/officeart/2005/8/layout/process1"/>
    <dgm:cxn modelId="{9FEC62E2-052E-4B9C-99D9-DB0FC702AD06}" type="presParOf" srcId="{5A8EDE6E-0F71-4039-8408-CF0546316B71}" destId="{F061C207-E6B8-4868-A84D-1BC251439D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A29F15E7-0C6B-43A2-86E2-444E235E4920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4AC67-CEF1-4660-9586-F90210D70E6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Deliverables</a:t>
          </a:r>
          <a:endParaRPr lang="en-US" dirty="0"/>
        </a:p>
      </dgm:t>
    </dgm:pt>
    <dgm:pt modelId="{BE468E4A-1D81-42B6-8B97-6E51AF97595A}" type="parTrans" cxnId="{95C0355D-4EB2-4733-B57D-86EE9D2F0ECC}">
      <dgm:prSet/>
      <dgm:spPr/>
      <dgm:t>
        <a:bodyPr/>
        <a:lstStyle/>
        <a:p>
          <a:endParaRPr lang="en-US"/>
        </a:p>
      </dgm:t>
    </dgm:pt>
    <dgm:pt modelId="{6DC998BD-3183-4E21-ACFC-2BB134459035}" type="sibTrans" cxnId="{95C0355D-4EB2-4733-B57D-86EE9D2F0ECC}">
      <dgm:prSet/>
      <dgm:spPr/>
      <dgm:t>
        <a:bodyPr/>
        <a:lstStyle/>
        <a:p>
          <a:endParaRPr lang="en-US"/>
        </a:p>
      </dgm:t>
    </dgm:pt>
    <dgm:pt modelId="{944FCAFA-33B6-452B-A4A5-84A9B3000237}">
      <dgm:prSet phldrT="[Text]"/>
      <dgm:spPr/>
      <dgm:t>
        <a:bodyPr/>
        <a:lstStyle/>
        <a:p>
          <a:r>
            <a:rPr lang="en-US" dirty="0" smtClean="0"/>
            <a:t>Gaps</a:t>
          </a:r>
          <a:endParaRPr lang="en-US" dirty="0"/>
        </a:p>
      </dgm:t>
    </dgm:pt>
    <dgm:pt modelId="{F4275B59-26B4-4C30-B679-9B88BD203791}" type="parTrans" cxnId="{E972AC84-2A65-4B99-8366-377D9DA9CD5B}">
      <dgm:prSet/>
      <dgm:spPr/>
      <dgm:t>
        <a:bodyPr/>
        <a:lstStyle/>
        <a:p>
          <a:endParaRPr lang="en-US"/>
        </a:p>
      </dgm:t>
    </dgm:pt>
    <dgm:pt modelId="{CC4FB28C-C1B6-480B-A243-19FC0834BB3A}" type="sibTrans" cxnId="{E972AC84-2A65-4B99-8366-377D9DA9CD5B}">
      <dgm:prSet/>
      <dgm:spPr/>
      <dgm:t>
        <a:bodyPr/>
        <a:lstStyle/>
        <a:p>
          <a:endParaRPr lang="en-US"/>
        </a:p>
      </dgm:t>
    </dgm:pt>
    <dgm:pt modelId="{8D771AC2-F630-403D-B0E5-0CA60EEC03F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Goals</a:t>
          </a:r>
          <a:endParaRPr lang="en-US" dirty="0"/>
        </a:p>
      </dgm:t>
    </dgm:pt>
    <dgm:pt modelId="{5E96D3DE-87D2-4070-9E9B-E288C5D5F785}" type="parTrans" cxnId="{7E12F335-7B20-48B4-9B78-F8F1C214B0C5}">
      <dgm:prSet/>
      <dgm:spPr/>
      <dgm:t>
        <a:bodyPr/>
        <a:lstStyle/>
        <a:p>
          <a:endParaRPr lang="en-US"/>
        </a:p>
      </dgm:t>
    </dgm:pt>
    <dgm:pt modelId="{5FC77F6D-DD35-4296-9C11-629B6DD59DBB}" type="sibTrans" cxnId="{7E12F335-7B20-48B4-9B78-F8F1C214B0C5}">
      <dgm:prSet/>
      <dgm:spPr/>
      <dgm:t>
        <a:bodyPr/>
        <a:lstStyle/>
        <a:p>
          <a:endParaRPr lang="en-US"/>
        </a:p>
      </dgm:t>
    </dgm:pt>
    <dgm:pt modelId="{3EFB70B4-1FE2-4631-8FC1-CC891B362743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Strategic Messaging</a:t>
          </a:r>
          <a:endParaRPr lang="en-US" dirty="0"/>
        </a:p>
      </dgm:t>
    </dgm:pt>
    <dgm:pt modelId="{985C0B78-E107-40A9-84E2-D684960EA0F2}" type="parTrans" cxnId="{6BB0EC9F-E904-4C86-AA0F-AED06654254D}">
      <dgm:prSet/>
      <dgm:spPr/>
      <dgm:t>
        <a:bodyPr/>
        <a:lstStyle/>
        <a:p>
          <a:endParaRPr lang="en-US"/>
        </a:p>
      </dgm:t>
    </dgm:pt>
    <dgm:pt modelId="{9D55E474-523A-4DD1-8CA3-DD7AACF1BD38}" type="sibTrans" cxnId="{6BB0EC9F-E904-4C86-AA0F-AED06654254D}">
      <dgm:prSet/>
      <dgm:spPr/>
      <dgm:t>
        <a:bodyPr/>
        <a:lstStyle/>
        <a:p>
          <a:endParaRPr lang="en-US"/>
        </a:p>
      </dgm:t>
    </dgm:pt>
    <dgm:pt modelId="{19EF36F7-5E3E-4795-9153-AA93846F09C3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Goals and Targets</a:t>
          </a:r>
          <a:endParaRPr lang="en-US" dirty="0"/>
        </a:p>
      </dgm:t>
    </dgm:pt>
    <dgm:pt modelId="{2C7B6EE1-C486-41DB-BE31-A472E6DF0D25}" type="parTrans" cxnId="{1DDC7A00-34EC-44DC-A7D7-0E6EB5EFA104}">
      <dgm:prSet/>
      <dgm:spPr/>
      <dgm:t>
        <a:bodyPr/>
        <a:lstStyle/>
        <a:p>
          <a:endParaRPr lang="en-US"/>
        </a:p>
      </dgm:t>
    </dgm:pt>
    <dgm:pt modelId="{F8CAE61F-BD8A-457D-96E3-042A895A8A36}" type="sibTrans" cxnId="{1DDC7A00-34EC-44DC-A7D7-0E6EB5EFA104}">
      <dgm:prSet/>
      <dgm:spPr/>
      <dgm:t>
        <a:bodyPr/>
        <a:lstStyle/>
        <a:p>
          <a:endParaRPr lang="en-US"/>
        </a:p>
      </dgm:t>
    </dgm:pt>
    <dgm:pt modelId="{B5E5BFE0-A567-43BE-BF1B-3AC557B4225F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 Stream Assessment</a:t>
          </a:r>
          <a:endParaRPr lang="en-US" b="1" dirty="0">
            <a:solidFill>
              <a:srgbClr val="FFC000"/>
            </a:solidFill>
          </a:endParaRPr>
        </a:p>
      </dgm:t>
    </dgm:pt>
    <dgm:pt modelId="{15B46A5A-B7C2-4B96-8CE0-5FAD8FB10587}" type="parTrans" cxnId="{255EBE83-5007-452F-B994-99610D4D351E}">
      <dgm:prSet/>
      <dgm:spPr/>
      <dgm:t>
        <a:bodyPr/>
        <a:lstStyle/>
        <a:p>
          <a:endParaRPr lang="en-US"/>
        </a:p>
      </dgm:t>
    </dgm:pt>
    <dgm:pt modelId="{EE5416CF-E406-45D8-A27B-7A749B4C4421}" type="sibTrans" cxnId="{255EBE83-5007-452F-B994-99610D4D351E}">
      <dgm:prSet/>
      <dgm:spPr/>
      <dgm:t>
        <a:bodyPr/>
        <a:lstStyle/>
        <a:p>
          <a:endParaRPr lang="en-US"/>
        </a:p>
      </dgm:t>
    </dgm:pt>
    <dgm:pt modelId="{E1136B74-E169-4928-8D47-88534CBAB272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Current Revenue Sources</a:t>
          </a:r>
          <a:endParaRPr lang="en-US" dirty="0"/>
        </a:p>
      </dgm:t>
    </dgm:pt>
    <dgm:pt modelId="{59D579BC-5D4B-4EA4-A189-00AEF40BD9F9}" type="parTrans" cxnId="{9842436E-A68D-4064-B8E0-383C605DF817}">
      <dgm:prSet/>
      <dgm:spPr/>
      <dgm:t>
        <a:bodyPr/>
        <a:lstStyle/>
        <a:p>
          <a:endParaRPr lang="en-US"/>
        </a:p>
      </dgm:t>
    </dgm:pt>
    <dgm:pt modelId="{7599E7EF-34FC-4A45-BEF7-6ABBF94214B6}" type="sibTrans" cxnId="{9842436E-A68D-4064-B8E0-383C605DF817}">
      <dgm:prSet/>
      <dgm:spPr/>
      <dgm:t>
        <a:bodyPr/>
        <a:lstStyle/>
        <a:p>
          <a:endParaRPr lang="en-US"/>
        </a:p>
      </dgm:t>
    </dgm:pt>
    <dgm:pt modelId="{B604237B-A959-4105-8976-93A165F3A9E9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Potential Revenue Sources</a:t>
          </a:r>
          <a:endParaRPr lang="en-US" dirty="0"/>
        </a:p>
      </dgm:t>
    </dgm:pt>
    <dgm:pt modelId="{1C6713E0-8471-47F1-925B-FD14421A0E9F}" type="parTrans" cxnId="{C5FA58D9-0F95-4C19-9BC5-533593265099}">
      <dgm:prSet/>
      <dgm:spPr/>
      <dgm:t>
        <a:bodyPr/>
        <a:lstStyle/>
        <a:p>
          <a:endParaRPr lang="en-US"/>
        </a:p>
      </dgm:t>
    </dgm:pt>
    <dgm:pt modelId="{6FD370A2-EE8C-4DC1-893B-C149A8780D50}" type="sibTrans" cxnId="{C5FA58D9-0F95-4C19-9BC5-533593265099}">
      <dgm:prSet/>
      <dgm:spPr/>
      <dgm:t>
        <a:bodyPr/>
        <a:lstStyle/>
        <a:p>
          <a:endParaRPr lang="en-US"/>
        </a:p>
      </dgm:t>
    </dgm:pt>
    <dgm:pt modelId="{4EECAEF2-6440-4095-BC70-CE123695038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Fundraising Strategy</a:t>
          </a:r>
          <a:endParaRPr lang="en-US" b="1" dirty="0">
            <a:solidFill>
              <a:srgbClr val="FFC000"/>
            </a:solidFill>
          </a:endParaRPr>
        </a:p>
      </dgm:t>
    </dgm:pt>
    <dgm:pt modelId="{E9071BD8-BE1D-4771-8C63-8E4E4DE78E54}" type="parTrans" cxnId="{B2413B57-03CF-465F-98F3-E9416DFD1A7C}">
      <dgm:prSet/>
      <dgm:spPr/>
      <dgm:t>
        <a:bodyPr/>
        <a:lstStyle/>
        <a:p>
          <a:endParaRPr lang="en-US"/>
        </a:p>
      </dgm:t>
    </dgm:pt>
    <dgm:pt modelId="{C521BEA6-81C4-4723-A1D1-63645440AEEA}" type="sibTrans" cxnId="{B2413B57-03CF-465F-98F3-E9416DFD1A7C}">
      <dgm:prSet/>
      <dgm:spPr/>
      <dgm:t>
        <a:bodyPr/>
        <a:lstStyle/>
        <a:p>
          <a:endParaRPr lang="en-US"/>
        </a:p>
      </dgm:t>
    </dgm:pt>
    <dgm:pt modelId="{D5191129-ED53-4094-A9A2-177EB5C68C82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Messaging for Approaching Non-Diabetes Sponsors</a:t>
          </a:r>
          <a:endParaRPr lang="en-US" dirty="0"/>
        </a:p>
      </dgm:t>
    </dgm:pt>
    <dgm:pt modelId="{B6FBB17E-3CCC-4EEA-9512-814DA72F5F9A}" type="parTrans" cxnId="{B59C3A6B-2DA8-43EF-A0D1-ADB8C8FDB3D5}">
      <dgm:prSet/>
      <dgm:spPr/>
      <dgm:t>
        <a:bodyPr/>
        <a:lstStyle/>
        <a:p>
          <a:endParaRPr lang="en-US"/>
        </a:p>
      </dgm:t>
    </dgm:pt>
    <dgm:pt modelId="{0AD99DF3-C767-44FC-9EE0-9769AFFFBBEC}" type="sibTrans" cxnId="{B59C3A6B-2DA8-43EF-A0D1-ADB8C8FDB3D5}">
      <dgm:prSet/>
      <dgm:spPr/>
      <dgm:t>
        <a:bodyPr/>
        <a:lstStyle/>
        <a:p>
          <a:endParaRPr lang="en-US"/>
        </a:p>
      </dgm:t>
    </dgm:pt>
    <dgm:pt modelId="{DD5C789D-FAF5-4F1F-B65E-36F787711D1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Geographic Expansion</a:t>
          </a:r>
          <a:endParaRPr lang="en-US" dirty="0"/>
        </a:p>
      </dgm:t>
    </dgm:pt>
    <dgm:pt modelId="{FA37B227-74F7-48A5-B8F9-D9DCA6093A07}" type="parTrans" cxnId="{A60159C8-067D-45F4-B1AF-91A642306EB6}">
      <dgm:prSet/>
      <dgm:spPr/>
      <dgm:t>
        <a:bodyPr/>
        <a:lstStyle/>
        <a:p>
          <a:endParaRPr lang="en-US"/>
        </a:p>
      </dgm:t>
    </dgm:pt>
    <dgm:pt modelId="{0FCDE141-CA5A-4702-8C19-EEC82FEACB55}" type="sibTrans" cxnId="{A60159C8-067D-45F4-B1AF-91A642306EB6}">
      <dgm:prSet/>
      <dgm:spPr/>
      <dgm:t>
        <a:bodyPr/>
        <a:lstStyle/>
        <a:p>
          <a:endParaRPr lang="en-US"/>
        </a:p>
      </dgm:t>
    </dgm:pt>
    <dgm:pt modelId="{06083FBA-1B7A-4BAF-B0F3-2E53B0FD3CA8}">
      <dgm:prSet phldrT="[Text]"/>
      <dgm:spPr/>
      <dgm:t>
        <a:bodyPr/>
        <a:lstStyle/>
        <a:p>
          <a:r>
            <a:rPr lang="en-US" dirty="0" smtClean="0"/>
            <a:t>Small and Under-resourced</a:t>
          </a:r>
          <a:endParaRPr lang="en-US" dirty="0"/>
        </a:p>
      </dgm:t>
    </dgm:pt>
    <dgm:pt modelId="{E78F522B-989A-4C85-A6F6-7FE2E506C415}" type="parTrans" cxnId="{79C75728-09A9-4CBA-BC67-CFDAC1D83876}">
      <dgm:prSet/>
      <dgm:spPr/>
      <dgm:t>
        <a:bodyPr/>
        <a:lstStyle/>
        <a:p>
          <a:endParaRPr lang="en-US"/>
        </a:p>
      </dgm:t>
    </dgm:pt>
    <dgm:pt modelId="{1E2E10B9-C852-4658-AEE7-EAD52F164C96}" type="sibTrans" cxnId="{79C75728-09A9-4CBA-BC67-CFDAC1D83876}">
      <dgm:prSet/>
      <dgm:spPr/>
      <dgm:t>
        <a:bodyPr/>
        <a:lstStyle/>
        <a:p>
          <a:endParaRPr lang="en-US"/>
        </a:p>
      </dgm:t>
    </dgm:pt>
    <dgm:pt modelId="{3AD635EA-6EBB-4C5A-A551-479879ABB69A}">
      <dgm:prSet phldrT="[Text]"/>
      <dgm:spPr/>
      <dgm:t>
        <a:bodyPr/>
        <a:lstStyle/>
        <a:p>
          <a:r>
            <a:rPr lang="en-US" dirty="0" smtClean="0"/>
            <a:t>Lack of Strategic Plan</a:t>
          </a:r>
          <a:endParaRPr lang="en-US" dirty="0"/>
        </a:p>
      </dgm:t>
    </dgm:pt>
    <dgm:pt modelId="{BC97402F-3905-4BB5-9FC7-C838FA1E241E}" type="parTrans" cxnId="{ACC80F99-C2F5-4F8B-B10D-0DF0D9320173}">
      <dgm:prSet/>
      <dgm:spPr/>
      <dgm:t>
        <a:bodyPr/>
        <a:lstStyle/>
        <a:p>
          <a:endParaRPr lang="en-US"/>
        </a:p>
      </dgm:t>
    </dgm:pt>
    <dgm:pt modelId="{02486D9D-2A11-4376-879B-380606703BD6}" type="sibTrans" cxnId="{ACC80F99-C2F5-4F8B-B10D-0DF0D9320173}">
      <dgm:prSet/>
      <dgm:spPr/>
      <dgm:t>
        <a:bodyPr/>
        <a:lstStyle/>
        <a:p>
          <a:endParaRPr lang="en-US"/>
        </a:p>
      </dgm:t>
    </dgm:pt>
    <dgm:pt modelId="{314F6A29-440A-4476-84CB-BA5D876C2D5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Strategic Plan</a:t>
          </a:r>
          <a:endParaRPr lang="en-US" dirty="0"/>
        </a:p>
      </dgm:t>
    </dgm:pt>
    <dgm:pt modelId="{F4414A78-4BCC-4545-B561-D225CC16FEC2}" type="parTrans" cxnId="{4502A7D7-C32B-4D06-956F-81B9C057C57F}">
      <dgm:prSet/>
      <dgm:spPr/>
      <dgm:t>
        <a:bodyPr/>
        <a:lstStyle/>
        <a:p>
          <a:endParaRPr lang="en-US"/>
        </a:p>
      </dgm:t>
    </dgm:pt>
    <dgm:pt modelId="{4E41E3C1-505E-4CCC-ADAC-4150D2F5A6F3}" type="sibTrans" cxnId="{4502A7D7-C32B-4D06-956F-81B9C057C57F}">
      <dgm:prSet/>
      <dgm:spPr/>
      <dgm:t>
        <a:bodyPr/>
        <a:lstStyle/>
        <a:p>
          <a:endParaRPr lang="en-US"/>
        </a:p>
      </dgm:t>
    </dgm:pt>
    <dgm:pt modelId="{9BB75F98-500A-4FD6-AF0C-B27F0378520A}">
      <dgm:prSet phldrT="[Text]"/>
      <dgm:spPr/>
      <dgm:t>
        <a:bodyPr/>
        <a:lstStyle/>
        <a:p>
          <a:r>
            <a:rPr lang="en-US" dirty="0" smtClean="0"/>
            <a:t>Diabetes Sponsors “Tapped Out”</a:t>
          </a:r>
          <a:endParaRPr lang="en-US" dirty="0"/>
        </a:p>
      </dgm:t>
    </dgm:pt>
    <dgm:pt modelId="{9F322CA1-6B60-4BCD-BE12-6381F91E5D86}" type="parTrans" cxnId="{F1C4BE5F-09E5-4FA8-B03B-544709E68252}">
      <dgm:prSet/>
      <dgm:spPr/>
      <dgm:t>
        <a:bodyPr/>
        <a:lstStyle/>
        <a:p>
          <a:endParaRPr lang="en-US"/>
        </a:p>
      </dgm:t>
    </dgm:pt>
    <dgm:pt modelId="{A459EB7B-066B-405B-9CD7-9731C6C70F55}" type="sibTrans" cxnId="{F1C4BE5F-09E5-4FA8-B03B-544709E68252}">
      <dgm:prSet/>
      <dgm:spPr/>
      <dgm:t>
        <a:bodyPr/>
        <a:lstStyle/>
        <a:p>
          <a:endParaRPr lang="en-US"/>
        </a:p>
      </dgm:t>
    </dgm:pt>
    <dgm:pt modelId="{16BC09E7-1783-4324-9A4B-F0E2C16E64E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More Consistent and Increased Revenue </a:t>
          </a:r>
          <a:endParaRPr lang="en-US" dirty="0"/>
        </a:p>
      </dgm:t>
    </dgm:pt>
    <dgm:pt modelId="{C1F1EACF-458A-4C34-89C9-C6C6F5E84986}" type="parTrans" cxnId="{D0D6DAF1-32B1-4950-838A-D75F472410FD}">
      <dgm:prSet/>
      <dgm:spPr/>
      <dgm:t>
        <a:bodyPr/>
        <a:lstStyle/>
        <a:p>
          <a:endParaRPr lang="en-US"/>
        </a:p>
      </dgm:t>
    </dgm:pt>
    <dgm:pt modelId="{D8F7CF0D-8FCF-4CA9-AD55-ABC853864029}" type="sibTrans" cxnId="{D0D6DAF1-32B1-4950-838A-D75F472410FD}">
      <dgm:prSet/>
      <dgm:spPr/>
      <dgm:t>
        <a:bodyPr/>
        <a:lstStyle/>
        <a:p>
          <a:endParaRPr lang="en-US"/>
        </a:p>
      </dgm:t>
    </dgm:pt>
    <dgm:pt modelId="{64C1AB69-03DF-4423-8A8A-21200CEDFA22}">
      <dgm:prSet phldrT="[Text]"/>
      <dgm:spPr/>
      <dgm:t>
        <a:bodyPr/>
        <a:lstStyle/>
        <a:p>
          <a:r>
            <a:rPr lang="en-US" dirty="0" smtClean="0"/>
            <a:t>Unclear value proposition to non-Diabetes sponsors</a:t>
          </a:r>
          <a:endParaRPr lang="en-US" dirty="0"/>
        </a:p>
      </dgm:t>
    </dgm:pt>
    <dgm:pt modelId="{CA41B555-A6B4-454F-ADDE-29BF321C0F35}" type="parTrans" cxnId="{FB5E26FB-C2D7-4A8E-BF8C-F1E37CBFF1B9}">
      <dgm:prSet/>
      <dgm:spPr/>
      <dgm:t>
        <a:bodyPr/>
        <a:lstStyle/>
        <a:p>
          <a:endParaRPr lang="en-US"/>
        </a:p>
      </dgm:t>
    </dgm:pt>
    <dgm:pt modelId="{3289D577-3337-40C5-88EC-677CA4513FE5}" type="sibTrans" cxnId="{FB5E26FB-C2D7-4A8E-BF8C-F1E37CBFF1B9}">
      <dgm:prSet/>
      <dgm:spPr/>
      <dgm:t>
        <a:bodyPr/>
        <a:lstStyle/>
        <a:p>
          <a:endParaRPr lang="en-US"/>
        </a:p>
      </dgm:t>
    </dgm:pt>
    <dgm:pt modelId="{C8B43A3D-DAA5-40BA-A868-39B32846F95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Overall Growth</a:t>
          </a:r>
          <a:endParaRPr lang="en-US" dirty="0"/>
        </a:p>
      </dgm:t>
    </dgm:pt>
    <dgm:pt modelId="{53A810B3-150B-4D82-BACF-502EF7759B6A}" type="parTrans" cxnId="{73A29F8F-912F-4667-A946-BF09D726D634}">
      <dgm:prSet/>
      <dgm:spPr/>
      <dgm:t>
        <a:bodyPr/>
        <a:lstStyle/>
        <a:p>
          <a:endParaRPr lang="en-CA"/>
        </a:p>
      </dgm:t>
    </dgm:pt>
    <dgm:pt modelId="{69639060-6E6E-4A4E-81A5-44DE5B0A4C27}" type="sibTrans" cxnId="{73A29F8F-912F-4667-A946-BF09D726D634}">
      <dgm:prSet/>
      <dgm:spPr/>
      <dgm:t>
        <a:bodyPr/>
        <a:lstStyle/>
        <a:p>
          <a:endParaRPr lang="en-CA"/>
        </a:p>
      </dgm:t>
    </dgm:pt>
    <dgm:pt modelId="{5A8EDE6E-0F71-4039-8408-CF0546316B71}" type="pres">
      <dgm:prSet presAssocID="{A29F15E7-0C6B-43A2-86E2-444E235E49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748B3D-F212-457E-8492-B1760538EF70}" type="pres">
      <dgm:prSet presAssocID="{8D771AC2-F630-403D-B0E5-0CA60EEC03F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91348-8260-4305-9E15-929D7F1D766B}" type="pres">
      <dgm:prSet presAssocID="{5FC77F6D-DD35-4296-9C11-629B6DD59D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212325A-D799-4900-A47D-2D676629E265}" type="pres">
      <dgm:prSet presAssocID="{5FC77F6D-DD35-4296-9C11-629B6DD59D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689FB1A-AA3B-41F6-B6CB-41FDC7D148D1}" type="pres">
      <dgm:prSet presAssocID="{944FCAFA-33B6-452B-A4A5-84A9B300023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AE0A5-18AC-45F4-B71E-B19409573F3C}" type="pres">
      <dgm:prSet presAssocID="{CC4FB28C-C1B6-480B-A243-19FC0834BB3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04D914-11F8-4691-B374-CC555E7AE51A}" type="pres">
      <dgm:prSet presAssocID="{CC4FB28C-C1B6-480B-A243-19FC0834BB3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061C207-E6B8-4868-A84D-1BC251439D6F}" type="pres">
      <dgm:prSet presAssocID="{0E74AC67-CEF1-4660-9586-F90210D70E6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B0EC9F-E904-4C86-AA0F-AED06654254D}" srcId="{314F6A29-440A-4476-84CB-BA5D876C2D54}" destId="{3EFB70B4-1FE2-4631-8FC1-CC891B362743}" srcOrd="0" destOrd="0" parTransId="{985C0B78-E107-40A9-84E2-D684960EA0F2}" sibTransId="{9D55E474-523A-4DD1-8CA3-DD7AACF1BD38}"/>
    <dgm:cxn modelId="{9842436E-A68D-4064-B8E0-383C605DF817}" srcId="{B5E5BFE0-A567-43BE-BF1B-3AC557B4225F}" destId="{E1136B74-E169-4928-8D47-88534CBAB272}" srcOrd="0" destOrd="0" parTransId="{59D579BC-5D4B-4EA4-A189-00AEF40BD9F9}" sibTransId="{7599E7EF-34FC-4A45-BEF7-6ABBF94214B6}"/>
    <dgm:cxn modelId="{B33943CC-B4F9-4C4A-BD72-5DB71E0FF2E1}" type="presOf" srcId="{CC4FB28C-C1B6-480B-A243-19FC0834BB3A}" destId="{6B04D914-11F8-4691-B374-CC555E7AE51A}" srcOrd="1" destOrd="0" presId="urn:microsoft.com/office/officeart/2005/8/layout/process1"/>
    <dgm:cxn modelId="{B59C3A6B-2DA8-43EF-A0D1-ADB8C8FDB3D5}" srcId="{4EECAEF2-6440-4095-BC70-CE1236950388}" destId="{D5191129-ED53-4094-A9A2-177EB5C68C82}" srcOrd="0" destOrd="0" parTransId="{B6FBB17E-3CCC-4EEA-9512-814DA72F5F9A}" sibTransId="{0AD99DF3-C767-44FC-9EE0-9769AFFFBBEC}"/>
    <dgm:cxn modelId="{73A29F8F-912F-4667-A946-BF09D726D634}" srcId="{8D771AC2-F630-403D-B0E5-0CA60EEC03F1}" destId="{C8B43A3D-DAA5-40BA-A868-39B32846F95E}" srcOrd="0" destOrd="0" parTransId="{53A810B3-150B-4D82-BACF-502EF7759B6A}" sibTransId="{69639060-6E6E-4A4E-81A5-44DE5B0A4C27}"/>
    <dgm:cxn modelId="{255EBE83-5007-452F-B994-99610D4D351E}" srcId="{0E74AC67-CEF1-4660-9586-F90210D70E64}" destId="{B5E5BFE0-A567-43BE-BF1B-3AC557B4225F}" srcOrd="1" destOrd="0" parTransId="{15B46A5A-B7C2-4B96-8CE0-5FAD8FB10587}" sibTransId="{EE5416CF-E406-45D8-A27B-7A749B4C4421}"/>
    <dgm:cxn modelId="{B2413B57-03CF-465F-98F3-E9416DFD1A7C}" srcId="{0E74AC67-CEF1-4660-9586-F90210D70E64}" destId="{4EECAEF2-6440-4095-BC70-CE1236950388}" srcOrd="2" destOrd="0" parTransId="{E9071BD8-BE1D-4771-8C63-8E4E4DE78E54}" sibTransId="{C521BEA6-81C4-4723-A1D1-63645440AEEA}"/>
    <dgm:cxn modelId="{7BA515D5-9705-485A-A27D-00FE4BB19E77}" type="presOf" srcId="{8D771AC2-F630-403D-B0E5-0CA60EEC03F1}" destId="{65748B3D-F212-457E-8492-B1760538EF70}" srcOrd="0" destOrd="0" presId="urn:microsoft.com/office/officeart/2005/8/layout/process1"/>
    <dgm:cxn modelId="{E972AC84-2A65-4B99-8366-377D9DA9CD5B}" srcId="{A29F15E7-0C6B-43A2-86E2-444E235E4920}" destId="{944FCAFA-33B6-452B-A4A5-84A9B3000237}" srcOrd="1" destOrd="0" parTransId="{F4275B59-26B4-4C30-B679-9B88BD203791}" sibTransId="{CC4FB28C-C1B6-480B-A243-19FC0834BB3A}"/>
    <dgm:cxn modelId="{ACC80F99-C2F5-4F8B-B10D-0DF0D9320173}" srcId="{944FCAFA-33B6-452B-A4A5-84A9B3000237}" destId="{3AD635EA-6EBB-4C5A-A551-479879ABB69A}" srcOrd="1" destOrd="0" parTransId="{BC97402F-3905-4BB5-9FC7-C838FA1E241E}" sibTransId="{02486D9D-2A11-4376-879B-380606703BD6}"/>
    <dgm:cxn modelId="{95C0355D-4EB2-4733-B57D-86EE9D2F0ECC}" srcId="{A29F15E7-0C6B-43A2-86E2-444E235E4920}" destId="{0E74AC67-CEF1-4660-9586-F90210D70E64}" srcOrd="2" destOrd="0" parTransId="{BE468E4A-1D81-42B6-8B97-6E51AF97595A}" sibTransId="{6DC998BD-3183-4E21-ACFC-2BB134459035}"/>
    <dgm:cxn modelId="{FD15352B-28FE-4243-AD7C-0733A9C2EF24}" type="presOf" srcId="{314F6A29-440A-4476-84CB-BA5D876C2D54}" destId="{F061C207-E6B8-4868-A84D-1BC251439D6F}" srcOrd="0" destOrd="1" presId="urn:microsoft.com/office/officeart/2005/8/layout/process1"/>
    <dgm:cxn modelId="{99A37646-F140-4580-85FD-193C09FB0421}" type="presOf" srcId="{3AD635EA-6EBB-4C5A-A551-479879ABB69A}" destId="{A689FB1A-AA3B-41F6-B6CB-41FDC7D148D1}" srcOrd="0" destOrd="2" presId="urn:microsoft.com/office/officeart/2005/8/layout/process1"/>
    <dgm:cxn modelId="{A60159C8-067D-45F4-B1AF-91A642306EB6}" srcId="{8D771AC2-F630-403D-B0E5-0CA60EEC03F1}" destId="{DD5C789D-FAF5-4F1F-B65E-36F787711D15}" srcOrd="1" destOrd="0" parTransId="{FA37B227-74F7-48A5-B8F9-D9DCA6093A07}" sibTransId="{0FCDE141-CA5A-4702-8C19-EEC82FEACB55}"/>
    <dgm:cxn modelId="{25951ADC-421F-441E-A8A1-B3F4E455400C}" type="presOf" srcId="{9BB75F98-500A-4FD6-AF0C-B27F0378520A}" destId="{A689FB1A-AA3B-41F6-B6CB-41FDC7D148D1}" srcOrd="0" destOrd="3" presId="urn:microsoft.com/office/officeart/2005/8/layout/process1"/>
    <dgm:cxn modelId="{D0D6DAF1-32B1-4950-838A-D75F472410FD}" srcId="{8D771AC2-F630-403D-B0E5-0CA60EEC03F1}" destId="{16BC09E7-1783-4324-9A4B-F0E2C16E64EC}" srcOrd="2" destOrd="0" parTransId="{C1F1EACF-458A-4C34-89C9-C6C6F5E84986}" sibTransId="{D8F7CF0D-8FCF-4CA9-AD55-ABC853864029}"/>
    <dgm:cxn modelId="{E04AD3F8-59E4-472B-B3E6-0A4147558A7A}" type="presOf" srcId="{944FCAFA-33B6-452B-A4A5-84A9B3000237}" destId="{A689FB1A-AA3B-41F6-B6CB-41FDC7D148D1}" srcOrd="0" destOrd="0" presId="urn:microsoft.com/office/officeart/2005/8/layout/process1"/>
    <dgm:cxn modelId="{8968F226-CBAD-4F22-91E3-A36D2213B053}" type="presOf" srcId="{16BC09E7-1783-4324-9A4B-F0E2C16E64EC}" destId="{65748B3D-F212-457E-8492-B1760538EF70}" srcOrd="0" destOrd="3" presId="urn:microsoft.com/office/officeart/2005/8/layout/process1"/>
    <dgm:cxn modelId="{95B5EDB5-CF27-4B00-A941-0A61D1608958}" type="presOf" srcId="{5FC77F6D-DD35-4296-9C11-629B6DD59DBB}" destId="{4212325A-D799-4900-A47D-2D676629E265}" srcOrd="1" destOrd="0" presId="urn:microsoft.com/office/officeart/2005/8/layout/process1"/>
    <dgm:cxn modelId="{79C75728-09A9-4CBA-BC67-CFDAC1D83876}" srcId="{944FCAFA-33B6-452B-A4A5-84A9B3000237}" destId="{06083FBA-1B7A-4BAF-B0F3-2E53B0FD3CA8}" srcOrd="0" destOrd="0" parTransId="{E78F522B-989A-4C85-A6F6-7FE2E506C415}" sibTransId="{1E2E10B9-C852-4658-AEE7-EAD52F164C96}"/>
    <dgm:cxn modelId="{04201A51-E8C0-49CD-A219-388411E85705}" type="presOf" srcId="{4EECAEF2-6440-4095-BC70-CE1236950388}" destId="{F061C207-E6B8-4868-A84D-1BC251439D6F}" srcOrd="0" destOrd="7" presId="urn:microsoft.com/office/officeart/2005/8/layout/process1"/>
    <dgm:cxn modelId="{FB5E26FB-C2D7-4A8E-BF8C-F1E37CBFF1B9}" srcId="{944FCAFA-33B6-452B-A4A5-84A9B3000237}" destId="{64C1AB69-03DF-4423-8A8A-21200CEDFA22}" srcOrd="3" destOrd="0" parTransId="{CA41B555-A6B4-454F-ADDE-29BF321C0F35}" sibTransId="{3289D577-3337-40C5-88EC-677CA4513FE5}"/>
    <dgm:cxn modelId="{F1C4BE5F-09E5-4FA8-B03B-544709E68252}" srcId="{944FCAFA-33B6-452B-A4A5-84A9B3000237}" destId="{9BB75F98-500A-4FD6-AF0C-B27F0378520A}" srcOrd="2" destOrd="0" parTransId="{9F322CA1-6B60-4BCD-BE12-6381F91E5D86}" sibTransId="{A459EB7B-066B-405B-9CD7-9731C6C70F55}"/>
    <dgm:cxn modelId="{9F055EFD-AA9B-4BBC-B7A4-71687302FFFD}" type="presOf" srcId="{0E74AC67-CEF1-4660-9586-F90210D70E64}" destId="{F061C207-E6B8-4868-A84D-1BC251439D6F}" srcOrd="0" destOrd="0" presId="urn:microsoft.com/office/officeart/2005/8/layout/process1"/>
    <dgm:cxn modelId="{7E12F335-7B20-48B4-9B78-F8F1C214B0C5}" srcId="{A29F15E7-0C6B-43A2-86E2-444E235E4920}" destId="{8D771AC2-F630-403D-B0E5-0CA60EEC03F1}" srcOrd="0" destOrd="0" parTransId="{5E96D3DE-87D2-4070-9E9B-E288C5D5F785}" sibTransId="{5FC77F6D-DD35-4296-9C11-629B6DD59DBB}"/>
    <dgm:cxn modelId="{17600199-13C8-4637-BD20-344811978BF9}" type="presOf" srcId="{06083FBA-1B7A-4BAF-B0F3-2E53B0FD3CA8}" destId="{A689FB1A-AA3B-41F6-B6CB-41FDC7D148D1}" srcOrd="0" destOrd="1" presId="urn:microsoft.com/office/officeart/2005/8/layout/process1"/>
    <dgm:cxn modelId="{4502A7D7-C32B-4D06-956F-81B9C057C57F}" srcId="{0E74AC67-CEF1-4660-9586-F90210D70E64}" destId="{314F6A29-440A-4476-84CB-BA5D876C2D54}" srcOrd="0" destOrd="0" parTransId="{F4414A78-4BCC-4545-B561-D225CC16FEC2}" sibTransId="{4E41E3C1-505E-4CCC-ADAC-4150D2F5A6F3}"/>
    <dgm:cxn modelId="{16A314BE-916C-46FD-8401-84068965A387}" type="presOf" srcId="{5FC77F6D-DD35-4296-9C11-629B6DD59DBB}" destId="{90791348-8260-4305-9E15-929D7F1D766B}" srcOrd="0" destOrd="0" presId="urn:microsoft.com/office/officeart/2005/8/layout/process1"/>
    <dgm:cxn modelId="{2183DDEC-1CAA-404F-B816-8B6A6910C269}" type="presOf" srcId="{3EFB70B4-1FE2-4631-8FC1-CC891B362743}" destId="{F061C207-E6B8-4868-A84D-1BC251439D6F}" srcOrd="0" destOrd="2" presId="urn:microsoft.com/office/officeart/2005/8/layout/process1"/>
    <dgm:cxn modelId="{ACCCE15A-CAE8-4ECB-A7A0-F4048B7BF5C0}" type="presOf" srcId="{64C1AB69-03DF-4423-8A8A-21200CEDFA22}" destId="{A689FB1A-AA3B-41F6-B6CB-41FDC7D148D1}" srcOrd="0" destOrd="4" presId="urn:microsoft.com/office/officeart/2005/8/layout/process1"/>
    <dgm:cxn modelId="{B0DB8933-7147-43DE-9FD2-874664D0C395}" type="presOf" srcId="{E1136B74-E169-4928-8D47-88534CBAB272}" destId="{F061C207-E6B8-4868-A84D-1BC251439D6F}" srcOrd="0" destOrd="5" presId="urn:microsoft.com/office/officeart/2005/8/layout/process1"/>
    <dgm:cxn modelId="{4D747FD8-63E5-43FF-9A4A-8B45EBE02A23}" type="presOf" srcId="{DD5C789D-FAF5-4F1F-B65E-36F787711D15}" destId="{65748B3D-F212-457E-8492-B1760538EF70}" srcOrd="0" destOrd="2" presId="urn:microsoft.com/office/officeart/2005/8/layout/process1"/>
    <dgm:cxn modelId="{B3489015-8AAC-40EC-A71F-3C37E8DC0AFD}" type="presOf" srcId="{19EF36F7-5E3E-4795-9153-AA93846F09C3}" destId="{F061C207-E6B8-4868-A84D-1BC251439D6F}" srcOrd="0" destOrd="3" presId="urn:microsoft.com/office/officeart/2005/8/layout/process1"/>
    <dgm:cxn modelId="{5DB745EB-26C8-4D76-BE81-F818F9B1DFFE}" type="presOf" srcId="{CC4FB28C-C1B6-480B-A243-19FC0834BB3A}" destId="{FAAAE0A5-18AC-45F4-B71E-B19409573F3C}" srcOrd="0" destOrd="0" presId="urn:microsoft.com/office/officeart/2005/8/layout/process1"/>
    <dgm:cxn modelId="{2553F9A3-653C-4168-B00C-F3DD6D87983B}" type="presOf" srcId="{D5191129-ED53-4094-A9A2-177EB5C68C82}" destId="{F061C207-E6B8-4868-A84D-1BC251439D6F}" srcOrd="0" destOrd="8" presId="urn:microsoft.com/office/officeart/2005/8/layout/process1"/>
    <dgm:cxn modelId="{C5FA58D9-0F95-4C19-9BC5-533593265099}" srcId="{B5E5BFE0-A567-43BE-BF1B-3AC557B4225F}" destId="{B604237B-A959-4105-8976-93A165F3A9E9}" srcOrd="1" destOrd="0" parTransId="{1C6713E0-8471-47F1-925B-FD14421A0E9F}" sibTransId="{6FD370A2-EE8C-4DC1-893B-C149A8780D50}"/>
    <dgm:cxn modelId="{1DDC7A00-34EC-44DC-A7D7-0E6EB5EFA104}" srcId="{314F6A29-440A-4476-84CB-BA5D876C2D54}" destId="{19EF36F7-5E3E-4795-9153-AA93846F09C3}" srcOrd="1" destOrd="0" parTransId="{2C7B6EE1-C486-41DB-BE31-A472E6DF0D25}" sibTransId="{F8CAE61F-BD8A-457D-96E3-042A895A8A36}"/>
    <dgm:cxn modelId="{33F81473-034C-457D-8125-677AB1960FF3}" type="presOf" srcId="{B604237B-A959-4105-8976-93A165F3A9E9}" destId="{F061C207-E6B8-4868-A84D-1BC251439D6F}" srcOrd="0" destOrd="6" presId="urn:microsoft.com/office/officeart/2005/8/layout/process1"/>
    <dgm:cxn modelId="{F8DC1A5D-5235-47AB-A332-F5E4DFF5C874}" type="presOf" srcId="{C8B43A3D-DAA5-40BA-A868-39B32846F95E}" destId="{65748B3D-F212-457E-8492-B1760538EF70}" srcOrd="0" destOrd="1" presId="urn:microsoft.com/office/officeart/2005/8/layout/process1"/>
    <dgm:cxn modelId="{7A7F5FAA-BAD4-4C77-B496-0ABB478FD1C6}" type="presOf" srcId="{B5E5BFE0-A567-43BE-BF1B-3AC557B4225F}" destId="{F061C207-E6B8-4868-A84D-1BC251439D6F}" srcOrd="0" destOrd="4" presId="urn:microsoft.com/office/officeart/2005/8/layout/process1"/>
    <dgm:cxn modelId="{5F421775-B67C-4802-ADE1-B8C32384104B}" type="presOf" srcId="{A29F15E7-0C6B-43A2-86E2-444E235E4920}" destId="{5A8EDE6E-0F71-4039-8408-CF0546316B71}" srcOrd="0" destOrd="0" presId="urn:microsoft.com/office/officeart/2005/8/layout/process1"/>
    <dgm:cxn modelId="{74EA06D2-8F78-451E-B370-33E88EAFC69F}" type="presParOf" srcId="{5A8EDE6E-0F71-4039-8408-CF0546316B71}" destId="{65748B3D-F212-457E-8492-B1760538EF70}" srcOrd="0" destOrd="0" presId="urn:microsoft.com/office/officeart/2005/8/layout/process1"/>
    <dgm:cxn modelId="{8CC7F096-C5B6-4F97-8C61-A711F05A489F}" type="presParOf" srcId="{5A8EDE6E-0F71-4039-8408-CF0546316B71}" destId="{90791348-8260-4305-9E15-929D7F1D766B}" srcOrd="1" destOrd="0" presId="urn:microsoft.com/office/officeart/2005/8/layout/process1"/>
    <dgm:cxn modelId="{FAFFFA4B-AB1B-4A36-96FE-154E5975A99E}" type="presParOf" srcId="{90791348-8260-4305-9E15-929D7F1D766B}" destId="{4212325A-D799-4900-A47D-2D676629E265}" srcOrd="0" destOrd="0" presId="urn:microsoft.com/office/officeart/2005/8/layout/process1"/>
    <dgm:cxn modelId="{AB228719-30F1-4EA7-98ED-4FCB7C9BF2A1}" type="presParOf" srcId="{5A8EDE6E-0F71-4039-8408-CF0546316B71}" destId="{A689FB1A-AA3B-41F6-B6CB-41FDC7D148D1}" srcOrd="2" destOrd="0" presId="urn:microsoft.com/office/officeart/2005/8/layout/process1"/>
    <dgm:cxn modelId="{594E86EB-0583-4599-A97B-249BC080FF23}" type="presParOf" srcId="{5A8EDE6E-0F71-4039-8408-CF0546316B71}" destId="{FAAAE0A5-18AC-45F4-B71E-B19409573F3C}" srcOrd="3" destOrd="0" presId="urn:microsoft.com/office/officeart/2005/8/layout/process1"/>
    <dgm:cxn modelId="{E6EC1D8E-DD75-4933-B754-27363F96C0FF}" type="presParOf" srcId="{FAAAE0A5-18AC-45F4-B71E-B19409573F3C}" destId="{6B04D914-11F8-4691-B374-CC555E7AE51A}" srcOrd="0" destOrd="0" presId="urn:microsoft.com/office/officeart/2005/8/layout/process1"/>
    <dgm:cxn modelId="{73E32041-C5F5-44CE-883B-601F4E117322}" type="presParOf" srcId="{5A8EDE6E-0F71-4039-8408-CF0546316B71}" destId="{F061C207-E6B8-4868-A84D-1BC251439D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9F15E7-0C6B-43A2-86E2-444E235E4920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4AC67-CEF1-4660-9586-F90210D70E6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Deliverables</a:t>
          </a:r>
          <a:endParaRPr lang="en-US" dirty="0"/>
        </a:p>
      </dgm:t>
    </dgm:pt>
    <dgm:pt modelId="{BE468E4A-1D81-42B6-8B97-6E51AF97595A}" type="parTrans" cxnId="{95C0355D-4EB2-4733-B57D-86EE9D2F0ECC}">
      <dgm:prSet/>
      <dgm:spPr/>
      <dgm:t>
        <a:bodyPr/>
        <a:lstStyle/>
        <a:p>
          <a:endParaRPr lang="en-US"/>
        </a:p>
      </dgm:t>
    </dgm:pt>
    <dgm:pt modelId="{6DC998BD-3183-4E21-ACFC-2BB134459035}" type="sibTrans" cxnId="{95C0355D-4EB2-4733-B57D-86EE9D2F0ECC}">
      <dgm:prSet/>
      <dgm:spPr/>
      <dgm:t>
        <a:bodyPr/>
        <a:lstStyle/>
        <a:p>
          <a:endParaRPr lang="en-US"/>
        </a:p>
      </dgm:t>
    </dgm:pt>
    <dgm:pt modelId="{944FCAFA-33B6-452B-A4A5-84A9B3000237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Gaps</a:t>
          </a:r>
          <a:endParaRPr lang="en-US" dirty="0"/>
        </a:p>
      </dgm:t>
    </dgm:pt>
    <dgm:pt modelId="{F4275B59-26B4-4C30-B679-9B88BD203791}" type="parTrans" cxnId="{E972AC84-2A65-4B99-8366-377D9DA9CD5B}">
      <dgm:prSet/>
      <dgm:spPr/>
      <dgm:t>
        <a:bodyPr/>
        <a:lstStyle/>
        <a:p>
          <a:endParaRPr lang="en-US"/>
        </a:p>
      </dgm:t>
    </dgm:pt>
    <dgm:pt modelId="{CC4FB28C-C1B6-480B-A243-19FC0834BB3A}" type="sibTrans" cxnId="{E972AC84-2A65-4B99-8366-377D9DA9CD5B}">
      <dgm:prSet/>
      <dgm:spPr/>
      <dgm:t>
        <a:bodyPr/>
        <a:lstStyle/>
        <a:p>
          <a:endParaRPr lang="en-US"/>
        </a:p>
      </dgm:t>
    </dgm:pt>
    <dgm:pt modelId="{8D771AC2-F630-403D-B0E5-0CA60EEC03F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Goals</a:t>
          </a:r>
          <a:endParaRPr lang="en-US" dirty="0"/>
        </a:p>
      </dgm:t>
    </dgm:pt>
    <dgm:pt modelId="{5E96D3DE-87D2-4070-9E9B-E288C5D5F785}" type="parTrans" cxnId="{7E12F335-7B20-48B4-9B78-F8F1C214B0C5}">
      <dgm:prSet/>
      <dgm:spPr/>
      <dgm:t>
        <a:bodyPr/>
        <a:lstStyle/>
        <a:p>
          <a:endParaRPr lang="en-US"/>
        </a:p>
      </dgm:t>
    </dgm:pt>
    <dgm:pt modelId="{5FC77F6D-DD35-4296-9C11-629B6DD59DBB}" type="sibTrans" cxnId="{7E12F335-7B20-48B4-9B78-F8F1C214B0C5}">
      <dgm:prSet/>
      <dgm:spPr/>
      <dgm:t>
        <a:bodyPr/>
        <a:lstStyle/>
        <a:p>
          <a:endParaRPr lang="en-US"/>
        </a:p>
      </dgm:t>
    </dgm:pt>
    <dgm:pt modelId="{3EFB70B4-1FE2-4631-8FC1-CC891B362743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Strategic Messaging</a:t>
          </a:r>
          <a:endParaRPr lang="en-US" dirty="0"/>
        </a:p>
      </dgm:t>
    </dgm:pt>
    <dgm:pt modelId="{985C0B78-E107-40A9-84E2-D684960EA0F2}" type="parTrans" cxnId="{6BB0EC9F-E904-4C86-AA0F-AED06654254D}">
      <dgm:prSet/>
      <dgm:spPr/>
      <dgm:t>
        <a:bodyPr/>
        <a:lstStyle/>
        <a:p>
          <a:endParaRPr lang="en-US"/>
        </a:p>
      </dgm:t>
    </dgm:pt>
    <dgm:pt modelId="{9D55E474-523A-4DD1-8CA3-DD7AACF1BD38}" type="sibTrans" cxnId="{6BB0EC9F-E904-4C86-AA0F-AED06654254D}">
      <dgm:prSet/>
      <dgm:spPr/>
      <dgm:t>
        <a:bodyPr/>
        <a:lstStyle/>
        <a:p>
          <a:endParaRPr lang="en-US"/>
        </a:p>
      </dgm:t>
    </dgm:pt>
    <dgm:pt modelId="{19EF36F7-5E3E-4795-9153-AA93846F09C3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Goals and Targets</a:t>
          </a:r>
          <a:endParaRPr lang="en-US" dirty="0"/>
        </a:p>
      </dgm:t>
    </dgm:pt>
    <dgm:pt modelId="{2C7B6EE1-C486-41DB-BE31-A472E6DF0D25}" type="parTrans" cxnId="{1DDC7A00-34EC-44DC-A7D7-0E6EB5EFA104}">
      <dgm:prSet/>
      <dgm:spPr/>
      <dgm:t>
        <a:bodyPr/>
        <a:lstStyle/>
        <a:p>
          <a:endParaRPr lang="en-US"/>
        </a:p>
      </dgm:t>
    </dgm:pt>
    <dgm:pt modelId="{F8CAE61F-BD8A-457D-96E3-042A895A8A36}" type="sibTrans" cxnId="{1DDC7A00-34EC-44DC-A7D7-0E6EB5EFA104}">
      <dgm:prSet/>
      <dgm:spPr/>
      <dgm:t>
        <a:bodyPr/>
        <a:lstStyle/>
        <a:p>
          <a:endParaRPr lang="en-US"/>
        </a:p>
      </dgm:t>
    </dgm:pt>
    <dgm:pt modelId="{B5E5BFE0-A567-43BE-BF1B-3AC557B4225F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 Stream Assessment</a:t>
          </a:r>
          <a:endParaRPr lang="en-US" b="1" dirty="0">
            <a:solidFill>
              <a:srgbClr val="FFC000"/>
            </a:solidFill>
          </a:endParaRPr>
        </a:p>
      </dgm:t>
    </dgm:pt>
    <dgm:pt modelId="{15B46A5A-B7C2-4B96-8CE0-5FAD8FB10587}" type="parTrans" cxnId="{255EBE83-5007-452F-B994-99610D4D351E}">
      <dgm:prSet/>
      <dgm:spPr/>
      <dgm:t>
        <a:bodyPr/>
        <a:lstStyle/>
        <a:p>
          <a:endParaRPr lang="en-US"/>
        </a:p>
      </dgm:t>
    </dgm:pt>
    <dgm:pt modelId="{EE5416CF-E406-45D8-A27B-7A749B4C4421}" type="sibTrans" cxnId="{255EBE83-5007-452F-B994-99610D4D351E}">
      <dgm:prSet/>
      <dgm:spPr/>
      <dgm:t>
        <a:bodyPr/>
        <a:lstStyle/>
        <a:p>
          <a:endParaRPr lang="en-US"/>
        </a:p>
      </dgm:t>
    </dgm:pt>
    <dgm:pt modelId="{E1136B74-E169-4928-8D47-88534CBAB272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Current Revenue Sources</a:t>
          </a:r>
          <a:endParaRPr lang="en-US" dirty="0"/>
        </a:p>
      </dgm:t>
    </dgm:pt>
    <dgm:pt modelId="{59D579BC-5D4B-4EA4-A189-00AEF40BD9F9}" type="parTrans" cxnId="{9842436E-A68D-4064-B8E0-383C605DF817}">
      <dgm:prSet/>
      <dgm:spPr/>
      <dgm:t>
        <a:bodyPr/>
        <a:lstStyle/>
        <a:p>
          <a:endParaRPr lang="en-US"/>
        </a:p>
      </dgm:t>
    </dgm:pt>
    <dgm:pt modelId="{7599E7EF-34FC-4A45-BEF7-6ABBF94214B6}" type="sibTrans" cxnId="{9842436E-A68D-4064-B8E0-383C605DF817}">
      <dgm:prSet/>
      <dgm:spPr/>
      <dgm:t>
        <a:bodyPr/>
        <a:lstStyle/>
        <a:p>
          <a:endParaRPr lang="en-US"/>
        </a:p>
      </dgm:t>
    </dgm:pt>
    <dgm:pt modelId="{B604237B-A959-4105-8976-93A165F3A9E9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Potential Revenue Sources</a:t>
          </a:r>
          <a:endParaRPr lang="en-US" dirty="0"/>
        </a:p>
      </dgm:t>
    </dgm:pt>
    <dgm:pt modelId="{1C6713E0-8471-47F1-925B-FD14421A0E9F}" type="parTrans" cxnId="{C5FA58D9-0F95-4C19-9BC5-533593265099}">
      <dgm:prSet/>
      <dgm:spPr/>
      <dgm:t>
        <a:bodyPr/>
        <a:lstStyle/>
        <a:p>
          <a:endParaRPr lang="en-US"/>
        </a:p>
      </dgm:t>
    </dgm:pt>
    <dgm:pt modelId="{6FD370A2-EE8C-4DC1-893B-C149A8780D50}" type="sibTrans" cxnId="{C5FA58D9-0F95-4C19-9BC5-533593265099}">
      <dgm:prSet/>
      <dgm:spPr/>
      <dgm:t>
        <a:bodyPr/>
        <a:lstStyle/>
        <a:p>
          <a:endParaRPr lang="en-US"/>
        </a:p>
      </dgm:t>
    </dgm:pt>
    <dgm:pt modelId="{4EECAEF2-6440-4095-BC70-CE123695038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Fundraising Strategy</a:t>
          </a:r>
          <a:endParaRPr lang="en-US" b="1" dirty="0">
            <a:solidFill>
              <a:srgbClr val="FFC000"/>
            </a:solidFill>
          </a:endParaRPr>
        </a:p>
      </dgm:t>
    </dgm:pt>
    <dgm:pt modelId="{E9071BD8-BE1D-4771-8C63-8E4E4DE78E54}" type="parTrans" cxnId="{B2413B57-03CF-465F-98F3-E9416DFD1A7C}">
      <dgm:prSet/>
      <dgm:spPr/>
      <dgm:t>
        <a:bodyPr/>
        <a:lstStyle/>
        <a:p>
          <a:endParaRPr lang="en-US"/>
        </a:p>
      </dgm:t>
    </dgm:pt>
    <dgm:pt modelId="{C521BEA6-81C4-4723-A1D1-63645440AEEA}" type="sibTrans" cxnId="{B2413B57-03CF-465F-98F3-E9416DFD1A7C}">
      <dgm:prSet/>
      <dgm:spPr/>
      <dgm:t>
        <a:bodyPr/>
        <a:lstStyle/>
        <a:p>
          <a:endParaRPr lang="en-US"/>
        </a:p>
      </dgm:t>
    </dgm:pt>
    <dgm:pt modelId="{D5191129-ED53-4094-A9A2-177EB5C68C82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Messaging for Approaching Non-Diabetes Sponsors</a:t>
          </a:r>
          <a:endParaRPr lang="en-US" dirty="0"/>
        </a:p>
      </dgm:t>
    </dgm:pt>
    <dgm:pt modelId="{B6FBB17E-3CCC-4EEA-9512-814DA72F5F9A}" type="parTrans" cxnId="{B59C3A6B-2DA8-43EF-A0D1-ADB8C8FDB3D5}">
      <dgm:prSet/>
      <dgm:spPr/>
      <dgm:t>
        <a:bodyPr/>
        <a:lstStyle/>
        <a:p>
          <a:endParaRPr lang="en-US"/>
        </a:p>
      </dgm:t>
    </dgm:pt>
    <dgm:pt modelId="{0AD99DF3-C767-44FC-9EE0-9769AFFFBBEC}" type="sibTrans" cxnId="{B59C3A6B-2DA8-43EF-A0D1-ADB8C8FDB3D5}">
      <dgm:prSet/>
      <dgm:spPr/>
      <dgm:t>
        <a:bodyPr/>
        <a:lstStyle/>
        <a:p>
          <a:endParaRPr lang="en-US"/>
        </a:p>
      </dgm:t>
    </dgm:pt>
    <dgm:pt modelId="{DD5C789D-FAF5-4F1F-B65E-36F787711D1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Geographic Expansion</a:t>
          </a:r>
          <a:endParaRPr lang="en-US" dirty="0"/>
        </a:p>
      </dgm:t>
    </dgm:pt>
    <dgm:pt modelId="{FA37B227-74F7-48A5-B8F9-D9DCA6093A07}" type="parTrans" cxnId="{A60159C8-067D-45F4-B1AF-91A642306EB6}">
      <dgm:prSet/>
      <dgm:spPr/>
      <dgm:t>
        <a:bodyPr/>
        <a:lstStyle/>
        <a:p>
          <a:endParaRPr lang="en-US"/>
        </a:p>
      </dgm:t>
    </dgm:pt>
    <dgm:pt modelId="{0FCDE141-CA5A-4702-8C19-EEC82FEACB55}" type="sibTrans" cxnId="{A60159C8-067D-45F4-B1AF-91A642306EB6}">
      <dgm:prSet/>
      <dgm:spPr/>
      <dgm:t>
        <a:bodyPr/>
        <a:lstStyle/>
        <a:p>
          <a:endParaRPr lang="en-US"/>
        </a:p>
      </dgm:t>
    </dgm:pt>
    <dgm:pt modelId="{06083FBA-1B7A-4BAF-B0F3-2E53B0FD3CA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Small and Under-resourced</a:t>
          </a:r>
          <a:endParaRPr lang="en-US" dirty="0"/>
        </a:p>
      </dgm:t>
    </dgm:pt>
    <dgm:pt modelId="{E78F522B-989A-4C85-A6F6-7FE2E506C415}" type="parTrans" cxnId="{79C75728-09A9-4CBA-BC67-CFDAC1D83876}">
      <dgm:prSet/>
      <dgm:spPr/>
      <dgm:t>
        <a:bodyPr/>
        <a:lstStyle/>
        <a:p>
          <a:endParaRPr lang="en-US"/>
        </a:p>
      </dgm:t>
    </dgm:pt>
    <dgm:pt modelId="{1E2E10B9-C852-4658-AEE7-EAD52F164C96}" type="sibTrans" cxnId="{79C75728-09A9-4CBA-BC67-CFDAC1D83876}">
      <dgm:prSet/>
      <dgm:spPr/>
      <dgm:t>
        <a:bodyPr/>
        <a:lstStyle/>
        <a:p>
          <a:endParaRPr lang="en-US"/>
        </a:p>
      </dgm:t>
    </dgm:pt>
    <dgm:pt modelId="{3AD635EA-6EBB-4C5A-A551-479879ABB69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Lack of Strategic Plan</a:t>
          </a:r>
          <a:endParaRPr lang="en-US" dirty="0"/>
        </a:p>
      </dgm:t>
    </dgm:pt>
    <dgm:pt modelId="{BC97402F-3905-4BB5-9FC7-C838FA1E241E}" type="parTrans" cxnId="{ACC80F99-C2F5-4F8B-B10D-0DF0D9320173}">
      <dgm:prSet/>
      <dgm:spPr/>
      <dgm:t>
        <a:bodyPr/>
        <a:lstStyle/>
        <a:p>
          <a:endParaRPr lang="en-US"/>
        </a:p>
      </dgm:t>
    </dgm:pt>
    <dgm:pt modelId="{02486D9D-2A11-4376-879B-380606703BD6}" type="sibTrans" cxnId="{ACC80F99-C2F5-4F8B-B10D-0DF0D9320173}">
      <dgm:prSet/>
      <dgm:spPr/>
      <dgm:t>
        <a:bodyPr/>
        <a:lstStyle/>
        <a:p>
          <a:endParaRPr lang="en-US"/>
        </a:p>
      </dgm:t>
    </dgm:pt>
    <dgm:pt modelId="{314F6A29-440A-4476-84CB-BA5D876C2D5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Strategic Plan</a:t>
          </a:r>
          <a:endParaRPr lang="en-US" dirty="0"/>
        </a:p>
      </dgm:t>
    </dgm:pt>
    <dgm:pt modelId="{F4414A78-4BCC-4545-B561-D225CC16FEC2}" type="parTrans" cxnId="{4502A7D7-C32B-4D06-956F-81B9C057C57F}">
      <dgm:prSet/>
      <dgm:spPr/>
      <dgm:t>
        <a:bodyPr/>
        <a:lstStyle/>
        <a:p>
          <a:endParaRPr lang="en-US"/>
        </a:p>
      </dgm:t>
    </dgm:pt>
    <dgm:pt modelId="{4E41E3C1-505E-4CCC-ADAC-4150D2F5A6F3}" type="sibTrans" cxnId="{4502A7D7-C32B-4D06-956F-81B9C057C57F}">
      <dgm:prSet/>
      <dgm:spPr/>
      <dgm:t>
        <a:bodyPr/>
        <a:lstStyle/>
        <a:p>
          <a:endParaRPr lang="en-US"/>
        </a:p>
      </dgm:t>
    </dgm:pt>
    <dgm:pt modelId="{9BB75F98-500A-4FD6-AF0C-B27F0378520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Diabetes Sponsors “Tapped Out”</a:t>
          </a:r>
          <a:endParaRPr lang="en-US" dirty="0"/>
        </a:p>
      </dgm:t>
    </dgm:pt>
    <dgm:pt modelId="{9F322CA1-6B60-4BCD-BE12-6381F91E5D86}" type="parTrans" cxnId="{F1C4BE5F-09E5-4FA8-B03B-544709E68252}">
      <dgm:prSet/>
      <dgm:spPr/>
      <dgm:t>
        <a:bodyPr/>
        <a:lstStyle/>
        <a:p>
          <a:endParaRPr lang="en-US"/>
        </a:p>
      </dgm:t>
    </dgm:pt>
    <dgm:pt modelId="{A459EB7B-066B-405B-9CD7-9731C6C70F55}" type="sibTrans" cxnId="{F1C4BE5F-09E5-4FA8-B03B-544709E68252}">
      <dgm:prSet/>
      <dgm:spPr/>
      <dgm:t>
        <a:bodyPr/>
        <a:lstStyle/>
        <a:p>
          <a:endParaRPr lang="en-US"/>
        </a:p>
      </dgm:t>
    </dgm:pt>
    <dgm:pt modelId="{16BC09E7-1783-4324-9A4B-F0E2C16E64E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More Consistent and Increased Revenue </a:t>
          </a:r>
          <a:endParaRPr lang="en-US" dirty="0"/>
        </a:p>
      </dgm:t>
    </dgm:pt>
    <dgm:pt modelId="{C1F1EACF-458A-4C34-89C9-C6C6F5E84986}" type="parTrans" cxnId="{D0D6DAF1-32B1-4950-838A-D75F472410FD}">
      <dgm:prSet/>
      <dgm:spPr/>
      <dgm:t>
        <a:bodyPr/>
        <a:lstStyle/>
        <a:p>
          <a:endParaRPr lang="en-US"/>
        </a:p>
      </dgm:t>
    </dgm:pt>
    <dgm:pt modelId="{D8F7CF0D-8FCF-4CA9-AD55-ABC853864029}" type="sibTrans" cxnId="{D0D6DAF1-32B1-4950-838A-D75F472410FD}">
      <dgm:prSet/>
      <dgm:spPr/>
      <dgm:t>
        <a:bodyPr/>
        <a:lstStyle/>
        <a:p>
          <a:endParaRPr lang="en-US"/>
        </a:p>
      </dgm:t>
    </dgm:pt>
    <dgm:pt modelId="{64C1AB69-03DF-4423-8A8A-21200CEDFA22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Unclear value proposition to non-Diabetes sponsors</a:t>
          </a:r>
          <a:endParaRPr lang="en-US" dirty="0"/>
        </a:p>
      </dgm:t>
    </dgm:pt>
    <dgm:pt modelId="{CA41B555-A6B4-454F-ADDE-29BF321C0F35}" type="parTrans" cxnId="{FB5E26FB-C2D7-4A8E-BF8C-F1E37CBFF1B9}">
      <dgm:prSet/>
      <dgm:spPr/>
      <dgm:t>
        <a:bodyPr/>
        <a:lstStyle/>
        <a:p>
          <a:endParaRPr lang="en-US"/>
        </a:p>
      </dgm:t>
    </dgm:pt>
    <dgm:pt modelId="{3289D577-3337-40C5-88EC-677CA4513FE5}" type="sibTrans" cxnId="{FB5E26FB-C2D7-4A8E-BF8C-F1E37CBFF1B9}">
      <dgm:prSet/>
      <dgm:spPr/>
      <dgm:t>
        <a:bodyPr/>
        <a:lstStyle/>
        <a:p>
          <a:endParaRPr lang="en-US"/>
        </a:p>
      </dgm:t>
    </dgm:pt>
    <dgm:pt modelId="{C8B43A3D-DAA5-40BA-A868-39B32846F95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Overall Growth</a:t>
          </a:r>
          <a:endParaRPr lang="en-US" dirty="0"/>
        </a:p>
      </dgm:t>
    </dgm:pt>
    <dgm:pt modelId="{53A810B3-150B-4D82-BACF-502EF7759B6A}" type="parTrans" cxnId="{73A29F8F-912F-4667-A946-BF09D726D634}">
      <dgm:prSet/>
      <dgm:spPr/>
      <dgm:t>
        <a:bodyPr/>
        <a:lstStyle/>
        <a:p>
          <a:endParaRPr lang="en-CA"/>
        </a:p>
      </dgm:t>
    </dgm:pt>
    <dgm:pt modelId="{69639060-6E6E-4A4E-81A5-44DE5B0A4C27}" type="sibTrans" cxnId="{73A29F8F-912F-4667-A946-BF09D726D634}">
      <dgm:prSet/>
      <dgm:spPr/>
      <dgm:t>
        <a:bodyPr/>
        <a:lstStyle/>
        <a:p>
          <a:endParaRPr lang="en-CA"/>
        </a:p>
      </dgm:t>
    </dgm:pt>
    <dgm:pt modelId="{5A8EDE6E-0F71-4039-8408-CF0546316B71}" type="pres">
      <dgm:prSet presAssocID="{A29F15E7-0C6B-43A2-86E2-444E235E49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748B3D-F212-457E-8492-B1760538EF70}" type="pres">
      <dgm:prSet presAssocID="{8D771AC2-F630-403D-B0E5-0CA60EEC03F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91348-8260-4305-9E15-929D7F1D766B}" type="pres">
      <dgm:prSet presAssocID="{5FC77F6D-DD35-4296-9C11-629B6DD59D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212325A-D799-4900-A47D-2D676629E265}" type="pres">
      <dgm:prSet presAssocID="{5FC77F6D-DD35-4296-9C11-629B6DD59D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689FB1A-AA3B-41F6-B6CB-41FDC7D148D1}" type="pres">
      <dgm:prSet presAssocID="{944FCAFA-33B6-452B-A4A5-84A9B300023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AE0A5-18AC-45F4-B71E-B19409573F3C}" type="pres">
      <dgm:prSet presAssocID="{CC4FB28C-C1B6-480B-A243-19FC0834BB3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04D914-11F8-4691-B374-CC555E7AE51A}" type="pres">
      <dgm:prSet presAssocID="{CC4FB28C-C1B6-480B-A243-19FC0834BB3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061C207-E6B8-4868-A84D-1BC251439D6F}" type="pres">
      <dgm:prSet presAssocID="{0E74AC67-CEF1-4660-9586-F90210D70E6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B0EC9F-E904-4C86-AA0F-AED06654254D}" srcId="{314F6A29-440A-4476-84CB-BA5D876C2D54}" destId="{3EFB70B4-1FE2-4631-8FC1-CC891B362743}" srcOrd="0" destOrd="0" parTransId="{985C0B78-E107-40A9-84E2-D684960EA0F2}" sibTransId="{9D55E474-523A-4DD1-8CA3-DD7AACF1BD38}"/>
    <dgm:cxn modelId="{D1C0E494-A2C3-413E-B749-967FADEE6D3C}" type="presOf" srcId="{3AD635EA-6EBB-4C5A-A551-479879ABB69A}" destId="{A689FB1A-AA3B-41F6-B6CB-41FDC7D148D1}" srcOrd="0" destOrd="2" presId="urn:microsoft.com/office/officeart/2005/8/layout/process1"/>
    <dgm:cxn modelId="{61A2E486-13EF-42A9-899A-B50166A8C190}" type="presOf" srcId="{B5E5BFE0-A567-43BE-BF1B-3AC557B4225F}" destId="{F061C207-E6B8-4868-A84D-1BC251439D6F}" srcOrd="0" destOrd="4" presId="urn:microsoft.com/office/officeart/2005/8/layout/process1"/>
    <dgm:cxn modelId="{8CAC4030-A0A4-4722-98CB-121C640FEB27}" type="presOf" srcId="{3EFB70B4-1FE2-4631-8FC1-CC891B362743}" destId="{F061C207-E6B8-4868-A84D-1BC251439D6F}" srcOrd="0" destOrd="2" presId="urn:microsoft.com/office/officeart/2005/8/layout/process1"/>
    <dgm:cxn modelId="{9842436E-A68D-4064-B8E0-383C605DF817}" srcId="{B5E5BFE0-A567-43BE-BF1B-3AC557B4225F}" destId="{E1136B74-E169-4928-8D47-88534CBAB272}" srcOrd="0" destOrd="0" parTransId="{59D579BC-5D4B-4EA4-A189-00AEF40BD9F9}" sibTransId="{7599E7EF-34FC-4A45-BEF7-6ABBF94214B6}"/>
    <dgm:cxn modelId="{B59C3A6B-2DA8-43EF-A0D1-ADB8C8FDB3D5}" srcId="{4EECAEF2-6440-4095-BC70-CE1236950388}" destId="{D5191129-ED53-4094-A9A2-177EB5C68C82}" srcOrd="0" destOrd="0" parTransId="{B6FBB17E-3CCC-4EEA-9512-814DA72F5F9A}" sibTransId="{0AD99DF3-C767-44FC-9EE0-9769AFFFBBEC}"/>
    <dgm:cxn modelId="{73A29F8F-912F-4667-A946-BF09D726D634}" srcId="{8D771AC2-F630-403D-B0E5-0CA60EEC03F1}" destId="{C8B43A3D-DAA5-40BA-A868-39B32846F95E}" srcOrd="0" destOrd="0" parTransId="{53A810B3-150B-4D82-BACF-502EF7759B6A}" sibTransId="{69639060-6E6E-4A4E-81A5-44DE5B0A4C27}"/>
    <dgm:cxn modelId="{255EBE83-5007-452F-B994-99610D4D351E}" srcId="{0E74AC67-CEF1-4660-9586-F90210D70E64}" destId="{B5E5BFE0-A567-43BE-BF1B-3AC557B4225F}" srcOrd="1" destOrd="0" parTransId="{15B46A5A-B7C2-4B96-8CE0-5FAD8FB10587}" sibTransId="{EE5416CF-E406-45D8-A27B-7A749B4C4421}"/>
    <dgm:cxn modelId="{B2413B57-03CF-465F-98F3-E9416DFD1A7C}" srcId="{0E74AC67-CEF1-4660-9586-F90210D70E64}" destId="{4EECAEF2-6440-4095-BC70-CE1236950388}" srcOrd="2" destOrd="0" parTransId="{E9071BD8-BE1D-4771-8C63-8E4E4DE78E54}" sibTransId="{C521BEA6-81C4-4723-A1D1-63645440AEEA}"/>
    <dgm:cxn modelId="{1FBFC82C-1BFE-4703-A1FC-BEA81D2017A1}" type="presOf" srcId="{19EF36F7-5E3E-4795-9153-AA93846F09C3}" destId="{F061C207-E6B8-4868-A84D-1BC251439D6F}" srcOrd="0" destOrd="3" presId="urn:microsoft.com/office/officeart/2005/8/layout/process1"/>
    <dgm:cxn modelId="{C25EA8D2-ECFF-480B-BCAD-E35AD04B0F98}" type="presOf" srcId="{5FC77F6D-DD35-4296-9C11-629B6DD59DBB}" destId="{4212325A-D799-4900-A47D-2D676629E265}" srcOrd="1" destOrd="0" presId="urn:microsoft.com/office/officeart/2005/8/layout/process1"/>
    <dgm:cxn modelId="{E972AC84-2A65-4B99-8366-377D9DA9CD5B}" srcId="{A29F15E7-0C6B-43A2-86E2-444E235E4920}" destId="{944FCAFA-33B6-452B-A4A5-84A9B3000237}" srcOrd="1" destOrd="0" parTransId="{F4275B59-26B4-4C30-B679-9B88BD203791}" sibTransId="{CC4FB28C-C1B6-480B-A243-19FC0834BB3A}"/>
    <dgm:cxn modelId="{ACC80F99-C2F5-4F8B-B10D-0DF0D9320173}" srcId="{944FCAFA-33B6-452B-A4A5-84A9B3000237}" destId="{3AD635EA-6EBB-4C5A-A551-479879ABB69A}" srcOrd="1" destOrd="0" parTransId="{BC97402F-3905-4BB5-9FC7-C838FA1E241E}" sibTransId="{02486D9D-2A11-4376-879B-380606703BD6}"/>
    <dgm:cxn modelId="{95C0355D-4EB2-4733-B57D-86EE9D2F0ECC}" srcId="{A29F15E7-0C6B-43A2-86E2-444E235E4920}" destId="{0E74AC67-CEF1-4660-9586-F90210D70E64}" srcOrd="2" destOrd="0" parTransId="{BE468E4A-1D81-42B6-8B97-6E51AF97595A}" sibTransId="{6DC998BD-3183-4E21-ACFC-2BB134459035}"/>
    <dgm:cxn modelId="{B32D0B20-19C5-414B-9047-427FEA6BB03D}" type="presOf" srcId="{E1136B74-E169-4928-8D47-88534CBAB272}" destId="{F061C207-E6B8-4868-A84D-1BC251439D6F}" srcOrd="0" destOrd="5" presId="urn:microsoft.com/office/officeart/2005/8/layout/process1"/>
    <dgm:cxn modelId="{25C354D7-3069-41B4-AE56-5347D073A91F}" type="presOf" srcId="{CC4FB28C-C1B6-480B-A243-19FC0834BB3A}" destId="{FAAAE0A5-18AC-45F4-B71E-B19409573F3C}" srcOrd="0" destOrd="0" presId="urn:microsoft.com/office/officeart/2005/8/layout/process1"/>
    <dgm:cxn modelId="{A60159C8-067D-45F4-B1AF-91A642306EB6}" srcId="{8D771AC2-F630-403D-B0E5-0CA60EEC03F1}" destId="{DD5C789D-FAF5-4F1F-B65E-36F787711D15}" srcOrd="1" destOrd="0" parTransId="{FA37B227-74F7-48A5-B8F9-D9DCA6093A07}" sibTransId="{0FCDE141-CA5A-4702-8C19-EEC82FEACB55}"/>
    <dgm:cxn modelId="{D0D6DAF1-32B1-4950-838A-D75F472410FD}" srcId="{8D771AC2-F630-403D-B0E5-0CA60EEC03F1}" destId="{16BC09E7-1783-4324-9A4B-F0E2C16E64EC}" srcOrd="2" destOrd="0" parTransId="{C1F1EACF-458A-4C34-89C9-C6C6F5E84986}" sibTransId="{D8F7CF0D-8FCF-4CA9-AD55-ABC853864029}"/>
    <dgm:cxn modelId="{9776781A-649E-433F-B0CF-52D7D28179DB}" type="presOf" srcId="{DD5C789D-FAF5-4F1F-B65E-36F787711D15}" destId="{65748B3D-F212-457E-8492-B1760538EF70}" srcOrd="0" destOrd="2" presId="urn:microsoft.com/office/officeart/2005/8/layout/process1"/>
    <dgm:cxn modelId="{1BC1814D-5297-40EA-B1E5-9D36880E35BD}" type="presOf" srcId="{4EECAEF2-6440-4095-BC70-CE1236950388}" destId="{F061C207-E6B8-4868-A84D-1BC251439D6F}" srcOrd="0" destOrd="7" presId="urn:microsoft.com/office/officeart/2005/8/layout/process1"/>
    <dgm:cxn modelId="{964B8EC1-A890-4F93-AE85-4FD22B6D850F}" type="presOf" srcId="{A29F15E7-0C6B-43A2-86E2-444E235E4920}" destId="{5A8EDE6E-0F71-4039-8408-CF0546316B71}" srcOrd="0" destOrd="0" presId="urn:microsoft.com/office/officeart/2005/8/layout/process1"/>
    <dgm:cxn modelId="{527B4B3F-C4DC-4F4E-B46E-AF8037060CF8}" type="presOf" srcId="{C8B43A3D-DAA5-40BA-A868-39B32846F95E}" destId="{65748B3D-F212-457E-8492-B1760538EF70}" srcOrd="0" destOrd="1" presId="urn:microsoft.com/office/officeart/2005/8/layout/process1"/>
    <dgm:cxn modelId="{B9EDCA48-FABD-441D-9998-0481BA8FF374}" type="presOf" srcId="{06083FBA-1B7A-4BAF-B0F3-2E53B0FD3CA8}" destId="{A689FB1A-AA3B-41F6-B6CB-41FDC7D148D1}" srcOrd="0" destOrd="1" presId="urn:microsoft.com/office/officeart/2005/8/layout/process1"/>
    <dgm:cxn modelId="{58F8AFE0-3C94-4977-A5BF-84BCF9FBADCF}" type="presOf" srcId="{944FCAFA-33B6-452B-A4A5-84A9B3000237}" destId="{A689FB1A-AA3B-41F6-B6CB-41FDC7D148D1}" srcOrd="0" destOrd="0" presId="urn:microsoft.com/office/officeart/2005/8/layout/process1"/>
    <dgm:cxn modelId="{79C75728-09A9-4CBA-BC67-CFDAC1D83876}" srcId="{944FCAFA-33B6-452B-A4A5-84A9B3000237}" destId="{06083FBA-1B7A-4BAF-B0F3-2E53B0FD3CA8}" srcOrd="0" destOrd="0" parTransId="{E78F522B-989A-4C85-A6F6-7FE2E506C415}" sibTransId="{1E2E10B9-C852-4658-AEE7-EAD52F164C96}"/>
    <dgm:cxn modelId="{3F0B6565-44A1-4362-A2FC-E57123FFFB48}" type="presOf" srcId="{0E74AC67-CEF1-4660-9586-F90210D70E64}" destId="{F061C207-E6B8-4868-A84D-1BC251439D6F}" srcOrd="0" destOrd="0" presId="urn:microsoft.com/office/officeart/2005/8/layout/process1"/>
    <dgm:cxn modelId="{FB5E26FB-C2D7-4A8E-BF8C-F1E37CBFF1B9}" srcId="{944FCAFA-33B6-452B-A4A5-84A9B3000237}" destId="{64C1AB69-03DF-4423-8A8A-21200CEDFA22}" srcOrd="3" destOrd="0" parTransId="{CA41B555-A6B4-454F-ADDE-29BF321C0F35}" sibTransId="{3289D577-3337-40C5-88EC-677CA4513FE5}"/>
    <dgm:cxn modelId="{F1C4BE5F-09E5-4FA8-B03B-544709E68252}" srcId="{944FCAFA-33B6-452B-A4A5-84A9B3000237}" destId="{9BB75F98-500A-4FD6-AF0C-B27F0378520A}" srcOrd="2" destOrd="0" parTransId="{9F322CA1-6B60-4BCD-BE12-6381F91E5D86}" sibTransId="{A459EB7B-066B-405B-9CD7-9731C6C70F55}"/>
    <dgm:cxn modelId="{E1CC8D7E-C68E-435E-AABF-1EBA35EF109A}" type="presOf" srcId="{64C1AB69-03DF-4423-8A8A-21200CEDFA22}" destId="{A689FB1A-AA3B-41F6-B6CB-41FDC7D148D1}" srcOrd="0" destOrd="4" presId="urn:microsoft.com/office/officeart/2005/8/layout/process1"/>
    <dgm:cxn modelId="{7E12F335-7B20-48B4-9B78-F8F1C214B0C5}" srcId="{A29F15E7-0C6B-43A2-86E2-444E235E4920}" destId="{8D771AC2-F630-403D-B0E5-0CA60EEC03F1}" srcOrd="0" destOrd="0" parTransId="{5E96D3DE-87D2-4070-9E9B-E288C5D5F785}" sibTransId="{5FC77F6D-DD35-4296-9C11-629B6DD59DBB}"/>
    <dgm:cxn modelId="{4502A7D7-C32B-4D06-956F-81B9C057C57F}" srcId="{0E74AC67-CEF1-4660-9586-F90210D70E64}" destId="{314F6A29-440A-4476-84CB-BA5D876C2D54}" srcOrd="0" destOrd="0" parTransId="{F4414A78-4BCC-4545-B561-D225CC16FEC2}" sibTransId="{4E41E3C1-505E-4CCC-ADAC-4150D2F5A6F3}"/>
    <dgm:cxn modelId="{E58B1853-2D15-4B34-A851-0EA85F6D84F4}" type="presOf" srcId="{5FC77F6D-DD35-4296-9C11-629B6DD59DBB}" destId="{90791348-8260-4305-9E15-929D7F1D766B}" srcOrd="0" destOrd="0" presId="urn:microsoft.com/office/officeart/2005/8/layout/process1"/>
    <dgm:cxn modelId="{CD100B3D-9801-4F6E-9CA1-2C255AF45E78}" type="presOf" srcId="{8D771AC2-F630-403D-B0E5-0CA60EEC03F1}" destId="{65748B3D-F212-457E-8492-B1760538EF70}" srcOrd="0" destOrd="0" presId="urn:microsoft.com/office/officeart/2005/8/layout/process1"/>
    <dgm:cxn modelId="{0DF97AC0-9AD4-4496-B2E4-DE20F757E4EA}" type="presOf" srcId="{B604237B-A959-4105-8976-93A165F3A9E9}" destId="{F061C207-E6B8-4868-A84D-1BC251439D6F}" srcOrd="0" destOrd="6" presId="urn:microsoft.com/office/officeart/2005/8/layout/process1"/>
    <dgm:cxn modelId="{BA32E1F4-2973-4267-8903-F3B1069B4041}" type="presOf" srcId="{16BC09E7-1783-4324-9A4B-F0E2C16E64EC}" destId="{65748B3D-F212-457E-8492-B1760538EF70}" srcOrd="0" destOrd="3" presId="urn:microsoft.com/office/officeart/2005/8/layout/process1"/>
    <dgm:cxn modelId="{C8904CE9-D153-4909-9EEA-78508629FBBA}" type="presOf" srcId="{CC4FB28C-C1B6-480B-A243-19FC0834BB3A}" destId="{6B04D914-11F8-4691-B374-CC555E7AE51A}" srcOrd="1" destOrd="0" presId="urn:microsoft.com/office/officeart/2005/8/layout/process1"/>
    <dgm:cxn modelId="{9B65D4B4-5DAE-4EB3-B9D4-77AD52844C55}" type="presOf" srcId="{9BB75F98-500A-4FD6-AF0C-B27F0378520A}" destId="{A689FB1A-AA3B-41F6-B6CB-41FDC7D148D1}" srcOrd="0" destOrd="3" presId="urn:microsoft.com/office/officeart/2005/8/layout/process1"/>
    <dgm:cxn modelId="{C5FA58D9-0F95-4C19-9BC5-533593265099}" srcId="{B5E5BFE0-A567-43BE-BF1B-3AC557B4225F}" destId="{B604237B-A959-4105-8976-93A165F3A9E9}" srcOrd="1" destOrd="0" parTransId="{1C6713E0-8471-47F1-925B-FD14421A0E9F}" sibTransId="{6FD370A2-EE8C-4DC1-893B-C149A8780D50}"/>
    <dgm:cxn modelId="{1DDC7A00-34EC-44DC-A7D7-0E6EB5EFA104}" srcId="{314F6A29-440A-4476-84CB-BA5D876C2D54}" destId="{19EF36F7-5E3E-4795-9153-AA93846F09C3}" srcOrd="1" destOrd="0" parTransId="{2C7B6EE1-C486-41DB-BE31-A472E6DF0D25}" sibTransId="{F8CAE61F-BD8A-457D-96E3-042A895A8A36}"/>
    <dgm:cxn modelId="{B8B3339A-1134-4556-81F6-6749706FD637}" type="presOf" srcId="{D5191129-ED53-4094-A9A2-177EB5C68C82}" destId="{F061C207-E6B8-4868-A84D-1BC251439D6F}" srcOrd="0" destOrd="8" presId="urn:microsoft.com/office/officeart/2005/8/layout/process1"/>
    <dgm:cxn modelId="{74706DF5-CF2C-4C63-9597-1C2444551D89}" type="presOf" srcId="{314F6A29-440A-4476-84CB-BA5D876C2D54}" destId="{F061C207-E6B8-4868-A84D-1BC251439D6F}" srcOrd="0" destOrd="1" presId="urn:microsoft.com/office/officeart/2005/8/layout/process1"/>
    <dgm:cxn modelId="{B2A15090-C44E-43AA-8475-1EC2F8B2952E}" type="presParOf" srcId="{5A8EDE6E-0F71-4039-8408-CF0546316B71}" destId="{65748B3D-F212-457E-8492-B1760538EF70}" srcOrd="0" destOrd="0" presId="urn:microsoft.com/office/officeart/2005/8/layout/process1"/>
    <dgm:cxn modelId="{A344BF14-5C33-4D79-9396-A2E34B822E02}" type="presParOf" srcId="{5A8EDE6E-0F71-4039-8408-CF0546316B71}" destId="{90791348-8260-4305-9E15-929D7F1D766B}" srcOrd="1" destOrd="0" presId="urn:microsoft.com/office/officeart/2005/8/layout/process1"/>
    <dgm:cxn modelId="{920C6E6E-61C9-441F-A408-8CDE70F80294}" type="presParOf" srcId="{90791348-8260-4305-9E15-929D7F1D766B}" destId="{4212325A-D799-4900-A47D-2D676629E265}" srcOrd="0" destOrd="0" presId="urn:microsoft.com/office/officeart/2005/8/layout/process1"/>
    <dgm:cxn modelId="{A3F5A05B-8E18-49A6-BF1C-58A4FEA4C2CC}" type="presParOf" srcId="{5A8EDE6E-0F71-4039-8408-CF0546316B71}" destId="{A689FB1A-AA3B-41F6-B6CB-41FDC7D148D1}" srcOrd="2" destOrd="0" presId="urn:microsoft.com/office/officeart/2005/8/layout/process1"/>
    <dgm:cxn modelId="{699E4108-47E9-4735-B435-E2ADC3FD6BA5}" type="presParOf" srcId="{5A8EDE6E-0F71-4039-8408-CF0546316B71}" destId="{FAAAE0A5-18AC-45F4-B71E-B19409573F3C}" srcOrd="3" destOrd="0" presId="urn:microsoft.com/office/officeart/2005/8/layout/process1"/>
    <dgm:cxn modelId="{44F98C91-0A72-4089-99B0-C4F9D71ACC08}" type="presParOf" srcId="{FAAAE0A5-18AC-45F4-B71E-B19409573F3C}" destId="{6B04D914-11F8-4691-B374-CC555E7AE51A}" srcOrd="0" destOrd="0" presId="urn:microsoft.com/office/officeart/2005/8/layout/process1"/>
    <dgm:cxn modelId="{5A2358F6-49E9-4084-8859-3A442EE97C93}" type="presParOf" srcId="{5A8EDE6E-0F71-4039-8408-CF0546316B71}" destId="{F061C207-E6B8-4868-A84D-1BC251439D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29F15E7-0C6B-43A2-86E2-444E235E4920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4AC67-CEF1-4660-9586-F90210D70E64}">
      <dgm:prSet phldrT="[Text]"/>
      <dgm:spPr/>
      <dgm:t>
        <a:bodyPr/>
        <a:lstStyle/>
        <a:p>
          <a:r>
            <a:rPr lang="en-US" dirty="0" smtClean="0"/>
            <a:t>Deliverables</a:t>
          </a:r>
          <a:endParaRPr lang="en-US" dirty="0"/>
        </a:p>
      </dgm:t>
    </dgm:pt>
    <dgm:pt modelId="{BE468E4A-1D81-42B6-8B97-6E51AF97595A}" type="parTrans" cxnId="{95C0355D-4EB2-4733-B57D-86EE9D2F0ECC}">
      <dgm:prSet/>
      <dgm:spPr/>
      <dgm:t>
        <a:bodyPr/>
        <a:lstStyle/>
        <a:p>
          <a:endParaRPr lang="en-US"/>
        </a:p>
      </dgm:t>
    </dgm:pt>
    <dgm:pt modelId="{6DC998BD-3183-4E21-ACFC-2BB134459035}" type="sibTrans" cxnId="{95C0355D-4EB2-4733-B57D-86EE9D2F0ECC}">
      <dgm:prSet/>
      <dgm:spPr/>
      <dgm:t>
        <a:bodyPr/>
        <a:lstStyle/>
        <a:p>
          <a:endParaRPr lang="en-US"/>
        </a:p>
      </dgm:t>
    </dgm:pt>
    <dgm:pt modelId="{944FCAFA-33B6-452B-A4A5-84A9B3000237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Gaps</a:t>
          </a:r>
          <a:endParaRPr lang="en-US" dirty="0"/>
        </a:p>
      </dgm:t>
    </dgm:pt>
    <dgm:pt modelId="{F4275B59-26B4-4C30-B679-9B88BD203791}" type="parTrans" cxnId="{E972AC84-2A65-4B99-8366-377D9DA9CD5B}">
      <dgm:prSet/>
      <dgm:spPr/>
      <dgm:t>
        <a:bodyPr/>
        <a:lstStyle/>
        <a:p>
          <a:endParaRPr lang="en-US"/>
        </a:p>
      </dgm:t>
    </dgm:pt>
    <dgm:pt modelId="{CC4FB28C-C1B6-480B-A243-19FC0834BB3A}" type="sibTrans" cxnId="{E972AC84-2A65-4B99-8366-377D9DA9CD5B}">
      <dgm:prSet/>
      <dgm:spPr/>
      <dgm:t>
        <a:bodyPr/>
        <a:lstStyle/>
        <a:p>
          <a:endParaRPr lang="en-US"/>
        </a:p>
      </dgm:t>
    </dgm:pt>
    <dgm:pt modelId="{8D771AC2-F630-403D-B0E5-0CA60EEC03F1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Goals</a:t>
          </a:r>
          <a:endParaRPr lang="en-US" dirty="0"/>
        </a:p>
      </dgm:t>
    </dgm:pt>
    <dgm:pt modelId="{5E96D3DE-87D2-4070-9E9B-E288C5D5F785}" type="parTrans" cxnId="{7E12F335-7B20-48B4-9B78-F8F1C214B0C5}">
      <dgm:prSet/>
      <dgm:spPr/>
      <dgm:t>
        <a:bodyPr/>
        <a:lstStyle/>
        <a:p>
          <a:endParaRPr lang="en-US"/>
        </a:p>
      </dgm:t>
    </dgm:pt>
    <dgm:pt modelId="{5FC77F6D-DD35-4296-9C11-629B6DD59DBB}" type="sibTrans" cxnId="{7E12F335-7B20-48B4-9B78-F8F1C214B0C5}">
      <dgm:prSet/>
      <dgm:spPr/>
      <dgm:t>
        <a:bodyPr/>
        <a:lstStyle/>
        <a:p>
          <a:endParaRPr lang="en-US"/>
        </a:p>
      </dgm:t>
    </dgm:pt>
    <dgm:pt modelId="{3EFB70B4-1FE2-4631-8FC1-CC891B362743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Strategic Messaging</a:t>
          </a:r>
          <a:endParaRPr lang="en-US" dirty="0"/>
        </a:p>
      </dgm:t>
    </dgm:pt>
    <dgm:pt modelId="{985C0B78-E107-40A9-84E2-D684960EA0F2}" type="parTrans" cxnId="{6BB0EC9F-E904-4C86-AA0F-AED06654254D}">
      <dgm:prSet/>
      <dgm:spPr/>
      <dgm:t>
        <a:bodyPr/>
        <a:lstStyle/>
        <a:p>
          <a:endParaRPr lang="en-US"/>
        </a:p>
      </dgm:t>
    </dgm:pt>
    <dgm:pt modelId="{9D55E474-523A-4DD1-8CA3-DD7AACF1BD38}" type="sibTrans" cxnId="{6BB0EC9F-E904-4C86-AA0F-AED06654254D}">
      <dgm:prSet/>
      <dgm:spPr/>
      <dgm:t>
        <a:bodyPr/>
        <a:lstStyle/>
        <a:p>
          <a:endParaRPr lang="en-US"/>
        </a:p>
      </dgm:t>
    </dgm:pt>
    <dgm:pt modelId="{19EF36F7-5E3E-4795-9153-AA93846F09C3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Goals and Targets</a:t>
          </a:r>
          <a:endParaRPr lang="en-US" dirty="0"/>
        </a:p>
      </dgm:t>
    </dgm:pt>
    <dgm:pt modelId="{2C7B6EE1-C486-41DB-BE31-A472E6DF0D25}" type="parTrans" cxnId="{1DDC7A00-34EC-44DC-A7D7-0E6EB5EFA104}">
      <dgm:prSet/>
      <dgm:spPr/>
      <dgm:t>
        <a:bodyPr/>
        <a:lstStyle/>
        <a:p>
          <a:endParaRPr lang="en-US"/>
        </a:p>
      </dgm:t>
    </dgm:pt>
    <dgm:pt modelId="{F8CAE61F-BD8A-457D-96E3-042A895A8A36}" type="sibTrans" cxnId="{1DDC7A00-34EC-44DC-A7D7-0E6EB5EFA104}">
      <dgm:prSet/>
      <dgm:spPr/>
      <dgm:t>
        <a:bodyPr/>
        <a:lstStyle/>
        <a:p>
          <a:endParaRPr lang="en-US"/>
        </a:p>
      </dgm:t>
    </dgm:pt>
    <dgm:pt modelId="{B5E5BFE0-A567-43BE-BF1B-3AC557B4225F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 Stream Assessment</a:t>
          </a:r>
          <a:endParaRPr lang="en-US" b="1" dirty="0">
            <a:solidFill>
              <a:srgbClr val="FFC000"/>
            </a:solidFill>
          </a:endParaRPr>
        </a:p>
      </dgm:t>
    </dgm:pt>
    <dgm:pt modelId="{15B46A5A-B7C2-4B96-8CE0-5FAD8FB10587}" type="parTrans" cxnId="{255EBE83-5007-452F-B994-99610D4D351E}">
      <dgm:prSet/>
      <dgm:spPr/>
      <dgm:t>
        <a:bodyPr/>
        <a:lstStyle/>
        <a:p>
          <a:endParaRPr lang="en-US"/>
        </a:p>
      </dgm:t>
    </dgm:pt>
    <dgm:pt modelId="{EE5416CF-E406-45D8-A27B-7A749B4C4421}" type="sibTrans" cxnId="{255EBE83-5007-452F-B994-99610D4D351E}">
      <dgm:prSet/>
      <dgm:spPr/>
      <dgm:t>
        <a:bodyPr/>
        <a:lstStyle/>
        <a:p>
          <a:endParaRPr lang="en-US"/>
        </a:p>
      </dgm:t>
    </dgm:pt>
    <dgm:pt modelId="{E1136B74-E169-4928-8D47-88534CBAB272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Current Revenue Sources</a:t>
          </a:r>
          <a:endParaRPr lang="en-US" dirty="0"/>
        </a:p>
      </dgm:t>
    </dgm:pt>
    <dgm:pt modelId="{59D579BC-5D4B-4EA4-A189-00AEF40BD9F9}" type="parTrans" cxnId="{9842436E-A68D-4064-B8E0-383C605DF817}">
      <dgm:prSet/>
      <dgm:spPr/>
      <dgm:t>
        <a:bodyPr/>
        <a:lstStyle/>
        <a:p>
          <a:endParaRPr lang="en-US"/>
        </a:p>
      </dgm:t>
    </dgm:pt>
    <dgm:pt modelId="{7599E7EF-34FC-4A45-BEF7-6ABBF94214B6}" type="sibTrans" cxnId="{9842436E-A68D-4064-B8E0-383C605DF817}">
      <dgm:prSet/>
      <dgm:spPr/>
      <dgm:t>
        <a:bodyPr/>
        <a:lstStyle/>
        <a:p>
          <a:endParaRPr lang="en-US"/>
        </a:p>
      </dgm:t>
    </dgm:pt>
    <dgm:pt modelId="{B604237B-A959-4105-8976-93A165F3A9E9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Potential Revenue Sources</a:t>
          </a:r>
          <a:endParaRPr lang="en-US" dirty="0"/>
        </a:p>
      </dgm:t>
    </dgm:pt>
    <dgm:pt modelId="{1C6713E0-8471-47F1-925B-FD14421A0E9F}" type="parTrans" cxnId="{C5FA58D9-0F95-4C19-9BC5-533593265099}">
      <dgm:prSet/>
      <dgm:spPr/>
      <dgm:t>
        <a:bodyPr/>
        <a:lstStyle/>
        <a:p>
          <a:endParaRPr lang="en-US"/>
        </a:p>
      </dgm:t>
    </dgm:pt>
    <dgm:pt modelId="{6FD370A2-EE8C-4DC1-893B-C149A8780D50}" type="sibTrans" cxnId="{C5FA58D9-0F95-4C19-9BC5-533593265099}">
      <dgm:prSet/>
      <dgm:spPr/>
      <dgm:t>
        <a:bodyPr/>
        <a:lstStyle/>
        <a:p>
          <a:endParaRPr lang="en-US"/>
        </a:p>
      </dgm:t>
    </dgm:pt>
    <dgm:pt modelId="{4EECAEF2-6440-4095-BC70-CE1236950388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Fundraising Strategy</a:t>
          </a:r>
          <a:endParaRPr lang="en-US" b="1" dirty="0">
            <a:solidFill>
              <a:srgbClr val="FFC000"/>
            </a:solidFill>
          </a:endParaRPr>
        </a:p>
      </dgm:t>
    </dgm:pt>
    <dgm:pt modelId="{E9071BD8-BE1D-4771-8C63-8E4E4DE78E54}" type="parTrans" cxnId="{B2413B57-03CF-465F-98F3-E9416DFD1A7C}">
      <dgm:prSet/>
      <dgm:spPr/>
      <dgm:t>
        <a:bodyPr/>
        <a:lstStyle/>
        <a:p>
          <a:endParaRPr lang="en-US"/>
        </a:p>
      </dgm:t>
    </dgm:pt>
    <dgm:pt modelId="{C521BEA6-81C4-4723-A1D1-63645440AEEA}" type="sibTrans" cxnId="{B2413B57-03CF-465F-98F3-E9416DFD1A7C}">
      <dgm:prSet/>
      <dgm:spPr/>
      <dgm:t>
        <a:bodyPr/>
        <a:lstStyle/>
        <a:p>
          <a:endParaRPr lang="en-US"/>
        </a:p>
      </dgm:t>
    </dgm:pt>
    <dgm:pt modelId="{D5191129-ED53-4094-A9A2-177EB5C68C82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Messaging for Approaching Non-Diabetes Sponsors</a:t>
          </a:r>
          <a:endParaRPr lang="en-US" dirty="0"/>
        </a:p>
      </dgm:t>
    </dgm:pt>
    <dgm:pt modelId="{B6FBB17E-3CCC-4EEA-9512-814DA72F5F9A}" type="parTrans" cxnId="{B59C3A6B-2DA8-43EF-A0D1-ADB8C8FDB3D5}">
      <dgm:prSet/>
      <dgm:spPr/>
      <dgm:t>
        <a:bodyPr/>
        <a:lstStyle/>
        <a:p>
          <a:endParaRPr lang="en-US"/>
        </a:p>
      </dgm:t>
    </dgm:pt>
    <dgm:pt modelId="{0AD99DF3-C767-44FC-9EE0-9769AFFFBBEC}" type="sibTrans" cxnId="{B59C3A6B-2DA8-43EF-A0D1-ADB8C8FDB3D5}">
      <dgm:prSet/>
      <dgm:spPr/>
      <dgm:t>
        <a:bodyPr/>
        <a:lstStyle/>
        <a:p>
          <a:endParaRPr lang="en-US"/>
        </a:p>
      </dgm:t>
    </dgm:pt>
    <dgm:pt modelId="{DD5C789D-FAF5-4F1F-B65E-36F787711D15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Geographic Expansion</a:t>
          </a:r>
          <a:endParaRPr lang="en-US" dirty="0"/>
        </a:p>
      </dgm:t>
    </dgm:pt>
    <dgm:pt modelId="{FA37B227-74F7-48A5-B8F9-D9DCA6093A07}" type="parTrans" cxnId="{A60159C8-067D-45F4-B1AF-91A642306EB6}">
      <dgm:prSet/>
      <dgm:spPr/>
      <dgm:t>
        <a:bodyPr/>
        <a:lstStyle/>
        <a:p>
          <a:endParaRPr lang="en-US"/>
        </a:p>
      </dgm:t>
    </dgm:pt>
    <dgm:pt modelId="{0FCDE141-CA5A-4702-8C19-EEC82FEACB55}" type="sibTrans" cxnId="{A60159C8-067D-45F4-B1AF-91A642306EB6}">
      <dgm:prSet/>
      <dgm:spPr/>
      <dgm:t>
        <a:bodyPr/>
        <a:lstStyle/>
        <a:p>
          <a:endParaRPr lang="en-US"/>
        </a:p>
      </dgm:t>
    </dgm:pt>
    <dgm:pt modelId="{06083FBA-1B7A-4BAF-B0F3-2E53B0FD3CA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Small and Under-resourced</a:t>
          </a:r>
          <a:endParaRPr lang="en-US" dirty="0"/>
        </a:p>
      </dgm:t>
    </dgm:pt>
    <dgm:pt modelId="{E78F522B-989A-4C85-A6F6-7FE2E506C415}" type="parTrans" cxnId="{79C75728-09A9-4CBA-BC67-CFDAC1D83876}">
      <dgm:prSet/>
      <dgm:spPr/>
      <dgm:t>
        <a:bodyPr/>
        <a:lstStyle/>
        <a:p>
          <a:endParaRPr lang="en-US"/>
        </a:p>
      </dgm:t>
    </dgm:pt>
    <dgm:pt modelId="{1E2E10B9-C852-4658-AEE7-EAD52F164C96}" type="sibTrans" cxnId="{79C75728-09A9-4CBA-BC67-CFDAC1D83876}">
      <dgm:prSet/>
      <dgm:spPr/>
      <dgm:t>
        <a:bodyPr/>
        <a:lstStyle/>
        <a:p>
          <a:endParaRPr lang="en-US"/>
        </a:p>
      </dgm:t>
    </dgm:pt>
    <dgm:pt modelId="{3AD635EA-6EBB-4C5A-A551-479879ABB69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Lack of Strategic Plan</a:t>
          </a:r>
          <a:endParaRPr lang="en-US" dirty="0"/>
        </a:p>
      </dgm:t>
    </dgm:pt>
    <dgm:pt modelId="{BC97402F-3905-4BB5-9FC7-C838FA1E241E}" type="parTrans" cxnId="{ACC80F99-C2F5-4F8B-B10D-0DF0D9320173}">
      <dgm:prSet/>
      <dgm:spPr/>
      <dgm:t>
        <a:bodyPr/>
        <a:lstStyle/>
        <a:p>
          <a:endParaRPr lang="en-US"/>
        </a:p>
      </dgm:t>
    </dgm:pt>
    <dgm:pt modelId="{02486D9D-2A11-4376-879B-380606703BD6}" type="sibTrans" cxnId="{ACC80F99-C2F5-4F8B-B10D-0DF0D9320173}">
      <dgm:prSet/>
      <dgm:spPr/>
      <dgm:t>
        <a:bodyPr/>
        <a:lstStyle/>
        <a:p>
          <a:endParaRPr lang="en-US"/>
        </a:p>
      </dgm:t>
    </dgm:pt>
    <dgm:pt modelId="{314F6A29-440A-4476-84CB-BA5D876C2D54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Strategic Plan</a:t>
          </a:r>
          <a:endParaRPr lang="en-US" dirty="0"/>
        </a:p>
      </dgm:t>
    </dgm:pt>
    <dgm:pt modelId="{F4414A78-4BCC-4545-B561-D225CC16FEC2}" type="parTrans" cxnId="{4502A7D7-C32B-4D06-956F-81B9C057C57F}">
      <dgm:prSet/>
      <dgm:spPr/>
      <dgm:t>
        <a:bodyPr/>
        <a:lstStyle/>
        <a:p>
          <a:endParaRPr lang="en-US"/>
        </a:p>
      </dgm:t>
    </dgm:pt>
    <dgm:pt modelId="{4E41E3C1-505E-4CCC-ADAC-4150D2F5A6F3}" type="sibTrans" cxnId="{4502A7D7-C32B-4D06-956F-81B9C057C57F}">
      <dgm:prSet/>
      <dgm:spPr/>
      <dgm:t>
        <a:bodyPr/>
        <a:lstStyle/>
        <a:p>
          <a:endParaRPr lang="en-US"/>
        </a:p>
      </dgm:t>
    </dgm:pt>
    <dgm:pt modelId="{9BB75F98-500A-4FD6-AF0C-B27F0378520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Diabetes Sponsors “Tapped Out”</a:t>
          </a:r>
          <a:endParaRPr lang="en-US" dirty="0"/>
        </a:p>
      </dgm:t>
    </dgm:pt>
    <dgm:pt modelId="{9F322CA1-6B60-4BCD-BE12-6381F91E5D86}" type="parTrans" cxnId="{F1C4BE5F-09E5-4FA8-B03B-544709E68252}">
      <dgm:prSet/>
      <dgm:spPr/>
      <dgm:t>
        <a:bodyPr/>
        <a:lstStyle/>
        <a:p>
          <a:endParaRPr lang="en-US"/>
        </a:p>
      </dgm:t>
    </dgm:pt>
    <dgm:pt modelId="{A459EB7B-066B-405B-9CD7-9731C6C70F55}" type="sibTrans" cxnId="{F1C4BE5F-09E5-4FA8-B03B-544709E68252}">
      <dgm:prSet/>
      <dgm:spPr/>
      <dgm:t>
        <a:bodyPr/>
        <a:lstStyle/>
        <a:p>
          <a:endParaRPr lang="en-US"/>
        </a:p>
      </dgm:t>
    </dgm:pt>
    <dgm:pt modelId="{16BC09E7-1783-4324-9A4B-F0E2C16E64EC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More Consistent and Increased Revenue </a:t>
          </a:r>
          <a:endParaRPr lang="en-US" dirty="0"/>
        </a:p>
      </dgm:t>
    </dgm:pt>
    <dgm:pt modelId="{C1F1EACF-458A-4C34-89C9-C6C6F5E84986}" type="parTrans" cxnId="{D0D6DAF1-32B1-4950-838A-D75F472410FD}">
      <dgm:prSet/>
      <dgm:spPr/>
      <dgm:t>
        <a:bodyPr/>
        <a:lstStyle/>
        <a:p>
          <a:endParaRPr lang="en-US"/>
        </a:p>
      </dgm:t>
    </dgm:pt>
    <dgm:pt modelId="{D8F7CF0D-8FCF-4CA9-AD55-ABC853864029}" type="sibTrans" cxnId="{D0D6DAF1-32B1-4950-838A-D75F472410FD}">
      <dgm:prSet/>
      <dgm:spPr/>
      <dgm:t>
        <a:bodyPr/>
        <a:lstStyle/>
        <a:p>
          <a:endParaRPr lang="en-US"/>
        </a:p>
      </dgm:t>
    </dgm:pt>
    <dgm:pt modelId="{64C1AB69-03DF-4423-8A8A-21200CEDFA22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Unclear value proposition to non-Diabetes sponsors</a:t>
          </a:r>
          <a:endParaRPr lang="en-US" dirty="0"/>
        </a:p>
      </dgm:t>
    </dgm:pt>
    <dgm:pt modelId="{CA41B555-A6B4-454F-ADDE-29BF321C0F35}" type="parTrans" cxnId="{FB5E26FB-C2D7-4A8E-BF8C-F1E37CBFF1B9}">
      <dgm:prSet/>
      <dgm:spPr/>
      <dgm:t>
        <a:bodyPr/>
        <a:lstStyle/>
        <a:p>
          <a:endParaRPr lang="en-US"/>
        </a:p>
      </dgm:t>
    </dgm:pt>
    <dgm:pt modelId="{3289D577-3337-40C5-88EC-677CA4513FE5}" type="sibTrans" cxnId="{FB5E26FB-C2D7-4A8E-BF8C-F1E37CBFF1B9}">
      <dgm:prSet/>
      <dgm:spPr/>
      <dgm:t>
        <a:bodyPr/>
        <a:lstStyle/>
        <a:p>
          <a:endParaRPr lang="en-US"/>
        </a:p>
      </dgm:t>
    </dgm:pt>
    <dgm:pt modelId="{C8B43A3D-DAA5-40BA-A868-39B32846F95E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Overall Growth</a:t>
          </a:r>
          <a:endParaRPr lang="en-US" dirty="0"/>
        </a:p>
      </dgm:t>
    </dgm:pt>
    <dgm:pt modelId="{53A810B3-150B-4D82-BACF-502EF7759B6A}" type="parTrans" cxnId="{73A29F8F-912F-4667-A946-BF09D726D634}">
      <dgm:prSet/>
      <dgm:spPr/>
      <dgm:t>
        <a:bodyPr/>
        <a:lstStyle/>
        <a:p>
          <a:endParaRPr lang="en-CA"/>
        </a:p>
      </dgm:t>
    </dgm:pt>
    <dgm:pt modelId="{69639060-6E6E-4A4E-81A5-44DE5B0A4C27}" type="sibTrans" cxnId="{73A29F8F-912F-4667-A946-BF09D726D634}">
      <dgm:prSet/>
      <dgm:spPr/>
      <dgm:t>
        <a:bodyPr/>
        <a:lstStyle/>
        <a:p>
          <a:endParaRPr lang="en-CA"/>
        </a:p>
      </dgm:t>
    </dgm:pt>
    <dgm:pt modelId="{5A8EDE6E-0F71-4039-8408-CF0546316B71}" type="pres">
      <dgm:prSet presAssocID="{A29F15E7-0C6B-43A2-86E2-444E235E49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748B3D-F212-457E-8492-B1760538EF70}" type="pres">
      <dgm:prSet presAssocID="{8D771AC2-F630-403D-B0E5-0CA60EEC03F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91348-8260-4305-9E15-929D7F1D766B}" type="pres">
      <dgm:prSet presAssocID="{5FC77F6D-DD35-4296-9C11-629B6DD59D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212325A-D799-4900-A47D-2D676629E265}" type="pres">
      <dgm:prSet presAssocID="{5FC77F6D-DD35-4296-9C11-629B6DD59D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689FB1A-AA3B-41F6-B6CB-41FDC7D148D1}" type="pres">
      <dgm:prSet presAssocID="{944FCAFA-33B6-452B-A4A5-84A9B300023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AE0A5-18AC-45F4-B71E-B19409573F3C}" type="pres">
      <dgm:prSet presAssocID="{CC4FB28C-C1B6-480B-A243-19FC0834BB3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04D914-11F8-4691-B374-CC555E7AE51A}" type="pres">
      <dgm:prSet presAssocID="{CC4FB28C-C1B6-480B-A243-19FC0834BB3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061C207-E6B8-4868-A84D-1BC251439D6F}" type="pres">
      <dgm:prSet presAssocID="{0E74AC67-CEF1-4660-9586-F90210D70E6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B0EC9F-E904-4C86-AA0F-AED06654254D}" srcId="{314F6A29-440A-4476-84CB-BA5D876C2D54}" destId="{3EFB70B4-1FE2-4631-8FC1-CC891B362743}" srcOrd="0" destOrd="0" parTransId="{985C0B78-E107-40A9-84E2-D684960EA0F2}" sibTransId="{9D55E474-523A-4DD1-8CA3-DD7AACF1BD38}"/>
    <dgm:cxn modelId="{BD189449-98EE-453C-B177-D5DAC42D289C}" type="presOf" srcId="{B5E5BFE0-A567-43BE-BF1B-3AC557B4225F}" destId="{F061C207-E6B8-4868-A84D-1BC251439D6F}" srcOrd="0" destOrd="4" presId="urn:microsoft.com/office/officeart/2005/8/layout/process1"/>
    <dgm:cxn modelId="{9842436E-A68D-4064-B8E0-383C605DF817}" srcId="{B5E5BFE0-A567-43BE-BF1B-3AC557B4225F}" destId="{E1136B74-E169-4928-8D47-88534CBAB272}" srcOrd="0" destOrd="0" parTransId="{59D579BC-5D4B-4EA4-A189-00AEF40BD9F9}" sibTransId="{7599E7EF-34FC-4A45-BEF7-6ABBF94214B6}"/>
    <dgm:cxn modelId="{B59C3A6B-2DA8-43EF-A0D1-ADB8C8FDB3D5}" srcId="{4EECAEF2-6440-4095-BC70-CE1236950388}" destId="{D5191129-ED53-4094-A9A2-177EB5C68C82}" srcOrd="0" destOrd="0" parTransId="{B6FBB17E-3CCC-4EEA-9512-814DA72F5F9A}" sibTransId="{0AD99DF3-C767-44FC-9EE0-9769AFFFBBEC}"/>
    <dgm:cxn modelId="{73A29F8F-912F-4667-A946-BF09D726D634}" srcId="{8D771AC2-F630-403D-B0E5-0CA60EEC03F1}" destId="{C8B43A3D-DAA5-40BA-A868-39B32846F95E}" srcOrd="0" destOrd="0" parTransId="{53A810B3-150B-4D82-BACF-502EF7759B6A}" sibTransId="{69639060-6E6E-4A4E-81A5-44DE5B0A4C27}"/>
    <dgm:cxn modelId="{255EBE83-5007-452F-B994-99610D4D351E}" srcId="{0E74AC67-CEF1-4660-9586-F90210D70E64}" destId="{B5E5BFE0-A567-43BE-BF1B-3AC557B4225F}" srcOrd="1" destOrd="0" parTransId="{15B46A5A-B7C2-4B96-8CE0-5FAD8FB10587}" sibTransId="{EE5416CF-E406-45D8-A27B-7A749B4C4421}"/>
    <dgm:cxn modelId="{B2413B57-03CF-465F-98F3-E9416DFD1A7C}" srcId="{0E74AC67-CEF1-4660-9586-F90210D70E64}" destId="{4EECAEF2-6440-4095-BC70-CE1236950388}" srcOrd="2" destOrd="0" parTransId="{E9071BD8-BE1D-4771-8C63-8E4E4DE78E54}" sibTransId="{C521BEA6-81C4-4723-A1D1-63645440AEEA}"/>
    <dgm:cxn modelId="{A71FC00B-27A9-41A9-AD28-FD0B15412842}" type="presOf" srcId="{5FC77F6D-DD35-4296-9C11-629B6DD59DBB}" destId="{90791348-8260-4305-9E15-929D7F1D766B}" srcOrd="0" destOrd="0" presId="urn:microsoft.com/office/officeart/2005/8/layout/process1"/>
    <dgm:cxn modelId="{E972AC84-2A65-4B99-8366-377D9DA9CD5B}" srcId="{A29F15E7-0C6B-43A2-86E2-444E235E4920}" destId="{944FCAFA-33B6-452B-A4A5-84A9B3000237}" srcOrd="1" destOrd="0" parTransId="{F4275B59-26B4-4C30-B679-9B88BD203791}" sibTransId="{CC4FB28C-C1B6-480B-A243-19FC0834BB3A}"/>
    <dgm:cxn modelId="{ACC80F99-C2F5-4F8B-B10D-0DF0D9320173}" srcId="{944FCAFA-33B6-452B-A4A5-84A9B3000237}" destId="{3AD635EA-6EBB-4C5A-A551-479879ABB69A}" srcOrd="1" destOrd="0" parTransId="{BC97402F-3905-4BB5-9FC7-C838FA1E241E}" sibTransId="{02486D9D-2A11-4376-879B-380606703BD6}"/>
    <dgm:cxn modelId="{2C537EF6-14FC-4F65-9810-93B4B59FF51F}" type="presOf" srcId="{5FC77F6D-DD35-4296-9C11-629B6DD59DBB}" destId="{4212325A-D799-4900-A47D-2D676629E265}" srcOrd="1" destOrd="0" presId="urn:microsoft.com/office/officeart/2005/8/layout/process1"/>
    <dgm:cxn modelId="{95C0355D-4EB2-4733-B57D-86EE9D2F0ECC}" srcId="{A29F15E7-0C6B-43A2-86E2-444E235E4920}" destId="{0E74AC67-CEF1-4660-9586-F90210D70E64}" srcOrd="2" destOrd="0" parTransId="{BE468E4A-1D81-42B6-8B97-6E51AF97595A}" sibTransId="{6DC998BD-3183-4E21-ACFC-2BB134459035}"/>
    <dgm:cxn modelId="{34297555-AB82-411B-83C1-62F8BAF46413}" type="presOf" srcId="{944FCAFA-33B6-452B-A4A5-84A9B3000237}" destId="{A689FB1A-AA3B-41F6-B6CB-41FDC7D148D1}" srcOrd="0" destOrd="0" presId="urn:microsoft.com/office/officeart/2005/8/layout/process1"/>
    <dgm:cxn modelId="{84A5D8BD-C57C-42E0-84EF-A071C734343D}" type="presOf" srcId="{DD5C789D-FAF5-4F1F-B65E-36F787711D15}" destId="{65748B3D-F212-457E-8492-B1760538EF70}" srcOrd="0" destOrd="2" presId="urn:microsoft.com/office/officeart/2005/8/layout/process1"/>
    <dgm:cxn modelId="{07BF44A6-03A5-46FC-82CD-FDAE62E729C3}" type="presOf" srcId="{3AD635EA-6EBB-4C5A-A551-479879ABB69A}" destId="{A689FB1A-AA3B-41F6-B6CB-41FDC7D148D1}" srcOrd="0" destOrd="2" presId="urn:microsoft.com/office/officeart/2005/8/layout/process1"/>
    <dgm:cxn modelId="{E4FD017D-AA31-4E70-8164-4EBD9A104FE1}" type="presOf" srcId="{D5191129-ED53-4094-A9A2-177EB5C68C82}" destId="{F061C207-E6B8-4868-A84D-1BC251439D6F}" srcOrd="0" destOrd="8" presId="urn:microsoft.com/office/officeart/2005/8/layout/process1"/>
    <dgm:cxn modelId="{474A54EE-8879-4F72-987F-9F9272922B62}" type="presOf" srcId="{0E74AC67-CEF1-4660-9586-F90210D70E64}" destId="{F061C207-E6B8-4868-A84D-1BC251439D6F}" srcOrd="0" destOrd="0" presId="urn:microsoft.com/office/officeart/2005/8/layout/process1"/>
    <dgm:cxn modelId="{A60159C8-067D-45F4-B1AF-91A642306EB6}" srcId="{8D771AC2-F630-403D-B0E5-0CA60EEC03F1}" destId="{DD5C789D-FAF5-4F1F-B65E-36F787711D15}" srcOrd="1" destOrd="0" parTransId="{FA37B227-74F7-48A5-B8F9-D9DCA6093A07}" sibTransId="{0FCDE141-CA5A-4702-8C19-EEC82FEACB55}"/>
    <dgm:cxn modelId="{A4F8F3C3-ADFE-4603-BA4B-ADCDAF42E84B}" type="presOf" srcId="{C8B43A3D-DAA5-40BA-A868-39B32846F95E}" destId="{65748B3D-F212-457E-8492-B1760538EF70}" srcOrd="0" destOrd="1" presId="urn:microsoft.com/office/officeart/2005/8/layout/process1"/>
    <dgm:cxn modelId="{D0D6DAF1-32B1-4950-838A-D75F472410FD}" srcId="{8D771AC2-F630-403D-B0E5-0CA60EEC03F1}" destId="{16BC09E7-1783-4324-9A4B-F0E2C16E64EC}" srcOrd="2" destOrd="0" parTransId="{C1F1EACF-458A-4C34-89C9-C6C6F5E84986}" sibTransId="{D8F7CF0D-8FCF-4CA9-AD55-ABC853864029}"/>
    <dgm:cxn modelId="{A5A10DD2-1665-4E72-B089-CF9BD901EEFB}" type="presOf" srcId="{A29F15E7-0C6B-43A2-86E2-444E235E4920}" destId="{5A8EDE6E-0F71-4039-8408-CF0546316B71}" srcOrd="0" destOrd="0" presId="urn:microsoft.com/office/officeart/2005/8/layout/process1"/>
    <dgm:cxn modelId="{95228A79-6065-497B-B8E6-1134AA218062}" type="presOf" srcId="{3EFB70B4-1FE2-4631-8FC1-CC891B362743}" destId="{F061C207-E6B8-4868-A84D-1BC251439D6F}" srcOrd="0" destOrd="2" presId="urn:microsoft.com/office/officeart/2005/8/layout/process1"/>
    <dgm:cxn modelId="{79C75728-09A9-4CBA-BC67-CFDAC1D83876}" srcId="{944FCAFA-33B6-452B-A4A5-84A9B3000237}" destId="{06083FBA-1B7A-4BAF-B0F3-2E53B0FD3CA8}" srcOrd="0" destOrd="0" parTransId="{E78F522B-989A-4C85-A6F6-7FE2E506C415}" sibTransId="{1E2E10B9-C852-4658-AEE7-EAD52F164C96}"/>
    <dgm:cxn modelId="{2661C16C-4770-4223-AAD9-CA672FEAA0C1}" type="presOf" srcId="{B604237B-A959-4105-8976-93A165F3A9E9}" destId="{F061C207-E6B8-4868-A84D-1BC251439D6F}" srcOrd="0" destOrd="6" presId="urn:microsoft.com/office/officeart/2005/8/layout/process1"/>
    <dgm:cxn modelId="{FB5E26FB-C2D7-4A8E-BF8C-F1E37CBFF1B9}" srcId="{944FCAFA-33B6-452B-A4A5-84A9B3000237}" destId="{64C1AB69-03DF-4423-8A8A-21200CEDFA22}" srcOrd="3" destOrd="0" parTransId="{CA41B555-A6B4-454F-ADDE-29BF321C0F35}" sibTransId="{3289D577-3337-40C5-88EC-677CA4513FE5}"/>
    <dgm:cxn modelId="{F1C4BE5F-09E5-4FA8-B03B-544709E68252}" srcId="{944FCAFA-33B6-452B-A4A5-84A9B3000237}" destId="{9BB75F98-500A-4FD6-AF0C-B27F0378520A}" srcOrd="2" destOrd="0" parTransId="{9F322CA1-6B60-4BCD-BE12-6381F91E5D86}" sibTransId="{A459EB7B-066B-405B-9CD7-9731C6C70F55}"/>
    <dgm:cxn modelId="{7E12F335-7B20-48B4-9B78-F8F1C214B0C5}" srcId="{A29F15E7-0C6B-43A2-86E2-444E235E4920}" destId="{8D771AC2-F630-403D-B0E5-0CA60EEC03F1}" srcOrd="0" destOrd="0" parTransId="{5E96D3DE-87D2-4070-9E9B-E288C5D5F785}" sibTransId="{5FC77F6D-DD35-4296-9C11-629B6DD59DBB}"/>
    <dgm:cxn modelId="{D7576ADC-65AA-4250-BA13-B67825BA11E5}" type="presOf" srcId="{CC4FB28C-C1B6-480B-A243-19FC0834BB3A}" destId="{6B04D914-11F8-4691-B374-CC555E7AE51A}" srcOrd="1" destOrd="0" presId="urn:microsoft.com/office/officeart/2005/8/layout/process1"/>
    <dgm:cxn modelId="{4502A7D7-C32B-4D06-956F-81B9C057C57F}" srcId="{0E74AC67-CEF1-4660-9586-F90210D70E64}" destId="{314F6A29-440A-4476-84CB-BA5D876C2D54}" srcOrd="0" destOrd="0" parTransId="{F4414A78-4BCC-4545-B561-D225CC16FEC2}" sibTransId="{4E41E3C1-505E-4CCC-ADAC-4150D2F5A6F3}"/>
    <dgm:cxn modelId="{B1D82527-33EB-4C96-BCC1-473B86CB4997}" type="presOf" srcId="{9BB75F98-500A-4FD6-AF0C-B27F0378520A}" destId="{A689FB1A-AA3B-41F6-B6CB-41FDC7D148D1}" srcOrd="0" destOrd="3" presId="urn:microsoft.com/office/officeart/2005/8/layout/process1"/>
    <dgm:cxn modelId="{8AC8B46E-8A40-49BB-B169-F06F70EF0212}" type="presOf" srcId="{E1136B74-E169-4928-8D47-88534CBAB272}" destId="{F061C207-E6B8-4868-A84D-1BC251439D6F}" srcOrd="0" destOrd="5" presId="urn:microsoft.com/office/officeart/2005/8/layout/process1"/>
    <dgm:cxn modelId="{38566CD2-97F1-46C5-B26F-8C576188D2BF}" type="presOf" srcId="{16BC09E7-1783-4324-9A4B-F0E2C16E64EC}" destId="{65748B3D-F212-457E-8492-B1760538EF70}" srcOrd="0" destOrd="3" presId="urn:microsoft.com/office/officeart/2005/8/layout/process1"/>
    <dgm:cxn modelId="{E2462CB4-8119-47F4-9903-C32F5DD8BC87}" type="presOf" srcId="{19EF36F7-5E3E-4795-9153-AA93846F09C3}" destId="{F061C207-E6B8-4868-A84D-1BC251439D6F}" srcOrd="0" destOrd="3" presId="urn:microsoft.com/office/officeart/2005/8/layout/process1"/>
    <dgm:cxn modelId="{44418BEC-6BDE-4EE3-853F-ABFF280EFB2F}" type="presOf" srcId="{8D771AC2-F630-403D-B0E5-0CA60EEC03F1}" destId="{65748B3D-F212-457E-8492-B1760538EF70}" srcOrd="0" destOrd="0" presId="urn:microsoft.com/office/officeart/2005/8/layout/process1"/>
    <dgm:cxn modelId="{C5FA58D9-0F95-4C19-9BC5-533593265099}" srcId="{B5E5BFE0-A567-43BE-BF1B-3AC557B4225F}" destId="{B604237B-A959-4105-8976-93A165F3A9E9}" srcOrd="1" destOrd="0" parTransId="{1C6713E0-8471-47F1-925B-FD14421A0E9F}" sibTransId="{6FD370A2-EE8C-4DC1-893B-C149A8780D50}"/>
    <dgm:cxn modelId="{DADB6F16-8B6E-4E0C-886E-48818ABBBECB}" type="presOf" srcId="{06083FBA-1B7A-4BAF-B0F3-2E53B0FD3CA8}" destId="{A689FB1A-AA3B-41F6-B6CB-41FDC7D148D1}" srcOrd="0" destOrd="1" presId="urn:microsoft.com/office/officeart/2005/8/layout/process1"/>
    <dgm:cxn modelId="{1DDC7A00-34EC-44DC-A7D7-0E6EB5EFA104}" srcId="{314F6A29-440A-4476-84CB-BA5D876C2D54}" destId="{19EF36F7-5E3E-4795-9153-AA93846F09C3}" srcOrd="1" destOrd="0" parTransId="{2C7B6EE1-C486-41DB-BE31-A472E6DF0D25}" sibTransId="{F8CAE61F-BD8A-457D-96E3-042A895A8A36}"/>
    <dgm:cxn modelId="{2E01F614-9E0B-4CB5-A891-71C0D94DCE66}" type="presOf" srcId="{4EECAEF2-6440-4095-BC70-CE1236950388}" destId="{F061C207-E6B8-4868-A84D-1BC251439D6F}" srcOrd="0" destOrd="7" presId="urn:microsoft.com/office/officeart/2005/8/layout/process1"/>
    <dgm:cxn modelId="{FD19276F-305A-4711-B2EA-6519EB2C2CE5}" type="presOf" srcId="{64C1AB69-03DF-4423-8A8A-21200CEDFA22}" destId="{A689FB1A-AA3B-41F6-B6CB-41FDC7D148D1}" srcOrd="0" destOrd="4" presId="urn:microsoft.com/office/officeart/2005/8/layout/process1"/>
    <dgm:cxn modelId="{579A8CB5-A409-4581-9A18-4A5DC65F8482}" type="presOf" srcId="{CC4FB28C-C1B6-480B-A243-19FC0834BB3A}" destId="{FAAAE0A5-18AC-45F4-B71E-B19409573F3C}" srcOrd="0" destOrd="0" presId="urn:microsoft.com/office/officeart/2005/8/layout/process1"/>
    <dgm:cxn modelId="{DAD4983C-A76A-4A2C-AF00-E0DAFF3215E5}" type="presOf" srcId="{314F6A29-440A-4476-84CB-BA5D876C2D54}" destId="{F061C207-E6B8-4868-A84D-1BC251439D6F}" srcOrd="0" destOrd="1" presId="urn:microsoft.com/office/officeart/2005/8/layout/process1"/>
    <dgm:cxn modelId="{3B19FE5D-8380-4EC1-A4B2-CFB513CE9FD1}" type="presParOf" srcId="{5A8EDE6E-0F71-4039-8408-CF0546316B71}" destId="{65748B3D-F212-457E-8492-B1760538EF70}" srcOrd="0" destOrd="0" presId="urn:microsoft.com/office/officeart/2005/8/layout/process1"/>
    <dgm:cxn modelId="{FD71BE73-192B-42AA-91E4-647410A903E5}" type="presParOf" srcId="{5A8EDE6E-0F71-4039-8408-CF0546316B71}" destId="{90791348-8260-4305-9E15-929D7F1D766B}" srcOrd="1" destOrd="0" presId="urn:microsoft.com/office/officeart/2005/8/layout/process1"/>
    <dgm:cxn modelId="{B979E824-1E21-49CC-ADB6-EDA86EB4C0C6}" type="presParOf" srcId="{90791348-8260-4305-9E15-929D7F1D766B}" destId="{4212325A-D799-4900-A47D-2D676629E265}" srcOrd="0" destOrd="0" presId="urn:microsoft.com/office/officeart/2005/8/layout/process1"/>
    <dgm:cxn modelId="{99624BDD-BF9C-4351-8784-9BD0748F9554}" type="presParOf" srcId="{5A8EDE6E-0F71-4039-8408-CF0546316B71}" destId="{A689FB1A-AA3B-41F6-B6CB-41FDC7D148D1}" srcOrd="2" destOrd="0" presId="urn:microsoft.com/office/officeart/2005/8/layout/process1"/>
    <dgm:cxn modelId="{26BAD3EC-D996-4247-93DE-8E13BA784E6A}" type="presParOf" srcId="{5A8EDE6E-0F71-4039-8408-CF0546316B71}" destId="{FAAAE0A5-18AC-45F4-B71E-B19409573F3C}" srcOrd="3" destOrd="0" presId="urn:microsoft.com/office/officeart/2005/8/layout/process1"/>
    <dgm:cxn modelId="{1921B102-B3CA-4842-A163-76F0E3E43408}" type="presParOf" srcId="{FAAAE0A5-18AC-45F4-B71E-B19409573F3C}" destId="{6B04D914-11F8-4691-B374-CC555E7AE51A}" srcOrd="0" destOrd="0" presId="urn:microsoft.com/office/officeart/2005/8/layout/process1"/>
    <dgm:cxn modelId="{7D11B520-EDE1-47A9-AAF2-852510CD8959}" type="presParOf" srcId="{5A8EDE6E-0F71-4039-8408-CF0546316B71}" destId="{F061C207-E6B8-4868-A84D-1BC251439D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4EAF314-9D4C-487E-9FEE-0EC8F63F1074}" type="doc">
      <dgm:prSet loTypeId="urn:microsoft.com/office/officeart/2005/8/layout/vList6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98A7A9-7361-460F-8047-608DDE4050F6}">
      <dgm:prSet phldrT="[Text]"/>
      <dgm:spPr/>
      <dgm:t>
        <a:bodyPr/>
        <a:lstStyle/>
        <a:p>
          <a:r>
            <a:rPr lang="en-US" b="1" dirty="0" smtClean="0"/>
            <a:t>Phase 1</a:t>
          </a:r>
          <a:r>
            <a:rPr lang="en-US" dirty="0" smtClean="0"/>
            <a:t>: </a:t>
          </a:r>
          <a:r>
            <a:rPr lang="en-US" b="1" dirty="0" smtClean="0">
              <a:solidFill>
                <a:srgbClr val="FFC000"/>
              </a:solidFill>
            </a:rPr>
            <a:t>Organizational Review</a:t>
          </a:r>
          <a:endParaRPr lang="en-US" b="1" dirty="0">
            <a:solidFill>
              <a:srgbClr val="FFC000"/>
            </a:solidFill>
          </a:endParaRPr>
        </a:p>
      </dgm:t>
    </dgm:pt>
    <dgm:pt modelId="{92A3FB24-BDB5-491A-A62F-0FE484654780}" type="parTrans" cxnId="{D60FB55D-E74F-43B4-96CD-A262EF3D83E0}">
      <dgm:prSet/>
      <dgm:spPr/>
      <dgm:t>
        <a:bodyPr/>
        <a:lstStyle/>
        <a:p>
          <a:endParaRPr lang="en-US"/>
        </a:p>
      </dgm:t>
    </dgm:pt>
    <dgm:pt modelId="{D098A9A6-E7BD-4D87-A096-73CE3F31C253}" type="sibTrans" cxnId="{D60FB55D-E74F-43B4-96CD-A262EF3D83E0}">
      <dgm:prSet/>
      <dgm:spPr/>
      <dgm:t>
        <a:bodyPr/>
        <a:lstStyle/>
        <a:p>
          <a:endParaRPr lang="en-US"/>
        </a:p>
      </dgm:t>
    </dgm:pt>
    <dgm:pt modelId="{8EA83021-D1D7-43D6-BD97-26A6A60BF54C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endParaRPr lang="en-US" dirty="0"/>
        </a:p>
      </dgm:t>
    </dgm:pt>
    <dgm:pt modelId="{35902C9D-35FD-4E40-A3EB-83D4ECEF7790}" type="parTrans" cxnId="{2EAA2A53-A739-41A8-AA70-3CC4610F2526}">
      <dgm:prSet/>
      <dgm:spPr/>
      <dgm:t>
        <a:bodyPr/>
        <a:lstStyle/>
        <a:p>
          <a:endParaRPr lang="en-US"/>
        </a:p>
      </dgm:t>
    </dgm:pt>
    <dgm:pt modelId="{30D98E49-46BB-41D0-AEEC-2C513FADBB74}" type="sibTrans" cxnId="{2EAA2A53-A739-41A8-AA70-3CC4610F2526}">
      <dgm:prSet/>
      <dgm:spPr/>
      <dgm:t>
        <a:bodyPr/>
        <a:lstStyle/>
        <a:p>
          <a:endParaRPr lang="en-US"/>
        </a:p>
      </dgm:t>
    </dgm:pt>
    <dgm:pt modelId="{7F6B644C-65BE-40E4-B878-70C5A0C46EC4}">
      <dgm:prSet phldrT="[Text]"/>
      <dgm:spPr/>
      <dgm:t>
        <a:bodyPr/>
        <a:lstStyle/>
        <a:p>
          <a:r>
            <a:rPr lang="en-US" b="1" dirty="0" smtClean="0"/>
            <a:t>Phase 2</a:t>
          </a:r>
          <a:r>
            <a:rPr lang="en-US" dirty="0" smtClean="0"/>
            <a:t>: </a:t>
          </a:r>
          <a:r>
            <a:rPr lang="en-US" b="1" dirty="0" smtClean="0">
              <a:solidFill>
                <a:srgbClr val="FFC000"/>
              </a:solidFill>
            </a:rPr>
            <a:t>Strategic Planning</a:t>
          </a:r>
          <a:endParaRPr lang="en-US" b="1" dirty="0">
            <a:solidFill>
              <a:srgbClr val="FFC000"/>
            </a:solidFill>
          </a:endParaRPr>
        </a:p>
      </dgm:t>
    </dgm:pt>
    <dgm:pt modelId="{F45DE406-C9FD-407C-96FB-A85C494ABDEC}" type="parTrans" cxnId="{4E8331F1-7FD1-4BA8-8D1D-61868EC8D3D6}">
      <dgm:prSet/>
      <dgm:spPr/>
      <dgm:t>
        <a:bodyPr/>
        <a:lstStyle/>
        <a:p>
          <a:endParaRPr lang="en-US"/>
        </a:p>
      </dgm:t>
    </dgm:pt>
    <dgm:pt modelId="{54A367DD-C63B-461E-A730-41FA3569C5A0}" type="sibTrans" cxnId="{4E8331F1-7FD1-4BA8-8D1D-61868EC8D3D6}">
      <dgm:prSet/>
      <dgm:spPr/>
      <dgm:t>
        <a:bodyPr/>
        <a:lstStyle/>
        <a:p>
          <a:endParaRPr lang="en-US"/>
        </a:p>
      </dgm:t>
    </dgm:pt>
    <dgm:pt modelId="{DFCA4719-B6FD-427C-A223-6B007406F800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2A: Contextual Analysis</a:t>
          </a:r>
          <a:endParaRPr lang="en-US" dirty="0"/>
        </a:p>
      </dgm:t>
    </dgm:pt>
    <dgm:pt modelId="{F20A21C7-E08D-4D99-81A1-89F00424811C}" type="parTrans" cxnId="{30D1288E-8DF5-4656-AC01-90DF3C35D1FF}">
      <dgm:prSet/>
      <dgm:spPr/>
      <dgm:t>
        <a:bodyPr/>
        <a:lstStyle/>
        <a:p>
          <a:endParaRPr lang="en-US"/>
        </a:p>
      </dgm:t>
    </dgm:pt>
    <dgm:pt modelId="{9C40FC0D-6371-471E-A92F-6C1BBA4BEB02}" type="sibTrans" cxnId="{30D1288E-8DF5-4656-AC01-90DF3C35D1FF}">
      <dgm:prSet/>
      <dgm:spPr/>
      <dgm:t>
        <a:bodyPr/>
        <a:lstStyle/>
        <a:p>
          <a:endParaRPr lang="en-US"/>
        </a:p>
      </dgm:t>
    </dgm:pt>
    <dgm:pt modelId="{BB82A6F7-F6A0-4388-AEF9-0D722B95637D}">
      <dgm:prSet phldrT="[Text]"/>
      <dgm:spPr/>
      <dgm:t>
        <a:bodyPr/>
        <a:lstStyle/>
        <a:p>
          <a:r>
            <a:rPr lang="en-US" b="1" dirty="0" smtClean="0"/>
            <a:t>Phase 3</a:t>
          </a:r>
          <a:r>
            <a:rPr lang="en-US" dirty="0" smtClean="0"/>
            <a:t>: </a:t>
          </a:r>
          <a:r>
            <a:rPr lang="en-US" b="1" dirty="0" smtClean="0">
              <a:solidFill>
                <a:srgbClr val="FFC000"/>
              </a:solidFill>
            </a:rPr>
            <a:t>Fundraising Formative Evaluation and Revenue Stream Assessment</a:t>
          </a:r>
          <a:endParaRPr lang="en-US" b="1" dirty="0">
            <a:solidFill>
              <a:srgbClr val="FFC000"/>
            </a:solidFill>
          </a:endParaRPr>
        </a:p>
      </dgm:t>
    </dgm:pt>
    <dgm:pt modelId="{D8C17143-04EE-4D53-A2F0-BD4670192B1E}" type="parTrans" cxnId="{1FD39B24-60C3-4BF3-8F76-43C650D6241A}">
      <dgm:prSet/>
      <dgm:spPr/>
      <dgm:t>
        <a:bodyPr/>
        <a:lstStyle/>
        <a:p>
          <a:endParaRPr lang="en-US"/>
        </a:p>
      </dgm:t>
    </dgm:pt>
    <dgm:pt modelId="{EE60700B-9945-436B-9D7B-A5BA11B6FAAC}" type="sibTrans" cxnId="{1FD39B24-60C3-4BF3-8F76-43C650D6241A}">
      <dgm:prSet/>
      <dgm:spPr/>
      <dgm:t>
        <a:bodyPr/>
        <a:lstStyle/>
        <a:p>
          <a:endParaRPr lang="en-US"/>
        </a:p>
      </dgm:t>
    </dgm:pt>
    <dgm:pt modelId="{01DB22A7-BBED-4ECC-A5A0-6B5428998A7A}">
      <dgm:prSet phldrT="[Text]"/>
      <dgm:spPr/>
      <dgm:t>
        <a:bodyPr/>
        <a:lstStyle/>
        <a:p>
          <a:r>
            <a:rPr lang="en-US" b="1" dirty="0" smtClean="0"/>
            <a:t>Phase 4</a:t>
          </a:r>
          <a:r>
            <a:rPr lang="en-US" dirty="0" smtClean="0"/>
            <a:t>: </a:t>
          </a:r>
          <a:r>
            <a:rPr lang="en-US" b="1" dirty="0" smtClean="0">
              <a:solidFill>
                <a:srgbClr val="FFC000"/>
              </a:solidFill>
            </a:rPr>
            <a:t>Strategy Recommendations and Implementation Plan</a:t>
          </a:r>
          <a:endParaRPr lang="en-US" b="1" dirty="0">
            <a:solidFill>
              <a:srgbClr val="FFC000"/>
            </a:solidFill>
          </a:endParaRPr>
        </a:p>
      </dgm:t>
    </dgm:pt>
    <dgm:pt modelId="{D6824930-165E-4601-B013-7DFF6398732B}" type="parTrans" cxnId="{0535BBC6-7486-47A0-81E9-67A0998F957A}">
      <dgm:prSet/>
      <dgm:spPr/>
      <dgm:t>
        <a:bodyPr/>
        <a:lstStyle/>
        <a:p>
          <a:endParaRPr lang="en-US"/>
        </a:p>
      </dgm:t>
    </dgm:pt>
    <dgm:pt modelId="{02489441-EC2F-4EBF-AD13-9657A358879E}" type="sibTrans" cxnId="{0535BBC6-7486-47A0-81E9-67A0998F957A}">
      <dgm:prSet/>
      <dgm:spPr/>
      <dgm:t>
        <a:bodyPr/>
        <a:lstStyle/>
        <a:p>
          <a:endParaRPr lang="en-US"/>
        </a:p>
      </dgm:t>
    </dgm:pt>
    <dgm:pt modelId="{E8BFA030-1212-438C-8979-6DBEFBB7FD80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2B: Development of CIM’s 5-Year Strategic Plan</a:t>
          </a:r>
          <a:endParaRPr lang="en-US" dirty="0"/>
        </a:p>
      </dgm:t>
    </dgm:pt>
    <dgm:pt modelId="{B27A793E-92EA-4EA3-A741-E07EF9E28665}" type="parTrans" cxnId="{D2D664DB-1585-410E-A9B7-5067B63600A9}">
      <dgm:prSet/>
      <dgm:spPr/>
      <dgm:t>
        <a:bodyPr/>
        <a:lstStyle/>
        <a:p>
          <a:endParaRPr lang="en-US"/>
        </a:p>
      </dgm:t>
    </dgm:pt>
    <dgm:pt modelId="{297CE4B1-AB48-4A75-A101-2BFDB6231D5E}" type="sibTrans" cxnId="{D2D664DB-1585-410E-A9B7-5067B63600A9}">
      <dgm:prSet/>
      <dgm:spPr/>
      <dgm:t>
        <a:bodyPr/>
        <a:lstStyle/>
        <a:p>
          <a:endParaRPr lang="en-US"/>
        </a:p>
      </dgm:t>
    </dgm:pt>
    <dgm:pt modelId="{D3E2190B-4051-40D1-99B5-E1A1D9A9629E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3A: Internal Evaluation</a:t>
          </a:r>
          <a:endParaRPr lang="en-US" dirty="0"/>
        </a:p>
      </dgm:t>
    </dgm:pt>
    <dgm:pt modelId="{ABBF1FA3-F1E3-4597-B673-2C306126D8DE}" type="parTrans" cxnId="{3281BCAB-5421-4B9E-A969-CD454B097CAC}">
      <dgm:prSet/>
      <dgm:spPr/>
      <dgm:t>
        <a:bodyPr/>
        <a:lstStyle/>
        <a:p>
          <a:endParaRPr lang="en-US"/>
        </a:p>
      </dgm:t>
    </dgm:pt>
    <dgm:pt modelId="{E63E0DEA-02BF-4733-A048-F571C10444E7}" type="sibTrans" cxnId="{3281BCAB-5421-4B9E-A969-CD454B097CAC}">
      <dgm:prSet/>
      <dgm:spPr/>
      <dgm:t>
        <a:bodyPr/>
        <a:lstStyle/>
        <a:p>
          <a:endParaRPr lang="en-US"/>
        </a:p>
      </dgm:t>
    </dgm:pt>
    <dgm:pt modelId="{C6B5453B-FD58-4B43-A8E4-7A9196C4DF99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3B: Diabetes-Sector Sponsorship Research</a:t>
          </a:r>
          <a:endParaRPr lang="en-US" dirty="0"/>
        </a:p>
      </dgm:t>
    </dgm:pt>
    <dgm:pt modelId="{FA411DE6-900B-40F1-A744-65F65A9FDA5E}" type="parTrans" cxnId="{1F64EDD3-2E7A-4956-9A72-BE0EF61D60BF}">
      <dgm:prSet/>
      <dgm:spPr/>
      <dgm:t>
        <a:bodyPr/>
        <a:lstStyle/>
        <a:p>
          <a:endParaRPr lang="en-US"/>
        </a:p>
      </dgm:t>
    </dgm:pt>
    <dgm:pt modelId="{86A35374-4314-45DC-9404-F679C591A09D}" type="sibTrans" cxnId="{1F64EDD3-2E7A-4956-9A72-BE0EF61D60BF}">
      <dgm:prSet/>
      <dgm:spPr/>
      <dgm:t>
        <a:bodyPr/>
        <a:lstStyle/>
        <a:p>
          <a:endParaRPr lang="en-US"/>
        </a:p>
      </dgm:t>
    </dgm:pt>
    <dgm:pt modelId="{13607DC7-0A38-40C9-8FEF-0827098FF315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3C: Recommendations</a:t>
          </a:r>
          <a:endParaRPr lang="en-US" dirty="0"/>
        </a:p>
      </dgm:t>
    </dgm:pt>
    <dgm:pt modelId="{3D6E839E-A7D1-41A2-8B7D-A9C22F6EB90F}" type="parTrans" cxnId="{066C8D90-8408-4307-BFE0-777A51CC27C9}">
      <dgm:prSet/>
      <dgm:spPr/>
      <dgm:t>
        <a:bodyPr/>
        <a:lstStyle/>
        <a:p>
          <a:endParaRPr lang="en-US"/>
        </a:p>
      </dgm:t>
    </dgm:pt>
    <dgm:pt modelId="{977932D3-BC4C-4983-871B-026679FCD754}" type="sibTrans" cxnId="{066C8D90-8408-4307-BFE0-777A51CC27C9}">
      <dgm:prSet/>
      <dgm:spPr/>
      <dgm:t>
        <a:bodyPr/>
        <a:lstStyle/>
        <a:p>
          <a:endParaRPr lang="en-US"/>
        </a:p>
      </dgm:t>
    </dgm:pt>
    <dgm:pt modelId="{6CBCEE98-7E19-4377-AF7F-FE904CD44BF5}">
      <dgm:prSet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4A: Environmental Scan</a:t>
          </a:r>
          <a:endParaRPr lang="en-US" dirty="0"/>
        </a:p>
      </dgm:t>
    </dgm:pt>
    <dgm:pt modelId="{7A80BD82-796C-4A46-8F10-EA374371E15A}" type="parTrans" cxnId="{244F0654-D51B-4CB2-B32C-AB07995D5FBB}">
      <dgm:prSet/>
      <dgm:spPr/>
      <dgm:t>
        <a:bodyPr/>
        <a:lstStyle/>
        <a:p>
          <a:endParaRPr lang="en-US"/>
        </a:p>
      </dgm:t>
    </dgm:pt>
    <dgm:pt modelId="{1EE6EE09-BC94-492A-84D1-68FBDE058570}" type="sibTrans" cxnId="{244F0654-D51B-4CB2-B32C-AB07995D5FBB}">
      <dgm:prSet/>
      <dgm:spPr/>
      <dgm:t>
        <a:bodyPr/>
        <a:lstStyle/>
        <a:p>
          <a:endParaRPr lang="en-US"/>
        </a:p>
      </dgm:t>
    </dgm:pt>
    <dgm:pt modelId="{B0953856-5CCD-435C-AE32-D0750EAC1934}">
      <dgm:prSet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4B: Analysis of Opportunities Outside of the Diabetes Corporate Sector</a:t>
          </a:r>
          <a:endParaRPr lang="en-US" dirty="0"/>
        </a:p>
      </dgm:t>
    </dgm:pt>
    <dgm:pt modelId="{FBD6DE87-9D04-4F74-B542-D04E1914A79C}" type="parTrans" cxnId="{E2362BC2-B9DC-486C-AEF5-16AF4507BED1}">
      <dgm:prSet/>
      <dgm:spPr/>
      <dgm:t>
        <a:bodyPr/>
        <a:lstStyle/>
        <a:p>
          <a:endParaRPr lang="en-US"/>
        </a:p>
      </dgm:t>
    </dgm:pt>
    <dgm:pt modelId="{FB2D2972-A380-4DBC-85F7-0B642425D99C}" type="sibTrans" cxnId="{E2362BC2-B9DC-486C-AEF5-16AF4507BED1}">
      <dgm:prSet/>
      <dgm:spPr/>
      <dgm:t>
        <a:bodyPr/>
        <a:lstStyle/>
        <a:p>
          <a:endParaRPr lang="en-US"/>
        </a:p>
      </dgm:t>
    </dgm:pt>
    <dgm:pt modelId="{80C218DC-3384-48CA-90E7-043349F938A4}">
      <dgm:prSet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4C: Strategic Planning</a:t>
          </a:r>
          <a:endParaRPr lang="en-US" dirty="0"/>
        </a:p>
      </dgm:t>
    </dgm:pt>
    <dgm:pt modelId="{27709536-9A04-43F5-BA20-FAC211D8CF74}" type="parTrans" cxnId="{DE7A5139-9B18-4935-8D45-0C1C804BEC90}">
      <dgm:prSet/>
      <dgm:spPr/>
      <dgm:t>
        <a:bodyPr/>
        <a:lstStyle/>
        <a:p>
          <a:endParaRPr lang="en-US"/>
        </a:p>
      </dgm:t>
    </dgm:pt>
    <dgm:pt modelId="{FA408E39-AC9E-4F52-847B-7E215F1D94D7}" type="sibTrans" cxnId="{DE7A5139-9B18-4935-8D45-0C1C804BEC90}">
      <dgm:prSet/>
      <dgm:spPr/>
      <dgm:t>
        <a:bodyPr/>
        <a:lstStyle/>
        <a:p>
          <a:endParaRPr lang="en-US"/>
        </a:p>
      </dgm:t>
    </dgm:pt>
    <dgm:pt modelId="{3F0196AE-F126-4505-9240-FF3B4CAD8B49}" type="pres">
      <dgm:prSet presAssocID="{54EAF314-9D4C-487E-9FEE-0EC8F63F1074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8DDB8BE9-2256-45A9-BDF8-B08E2C611197}" type="pres">
      <dgm:prSet presAssocID="{1198A7A9-7361-460F-8047-608DDE4050F6}" presName="linNode" presStyleCnt="0"/>
      <dgm:spPr/>
    </dgm:pt>
    <dgm:pt modelId="{9ACE0B70-DA1D-4AF1-9F04-BD99AE2CA558}" type="pres">
      <dgm:prSet presAssocID="{1198A7A9-7361-460F-8047-608DDE4050F6}" presName="parentShp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30A7C62D-1E6F-4547-9149-BF381451418A}" type="pres">
      <dgm:prSet presAssocID="{1198A7A9-7361-460F-8047-608DDE4050F6}" presName="childShp" presStyleLbl="bgAccFollow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CE08C50-DBAD-4FFF-A3AA-C07641B6D312}" type="pres">
      <dgm:prSet presAssocID="{D098A9A6-E7BD-4D87-A096-73CE3F31C253}" presName="spacing" presStyleCnt="0"/>
      <dgm:spPr/>
    </dgm:pt>
    <dgm:pt modelId="{59092756-0C22-4ECE-8BFF-3B4F6EF42B70}" type="pres">
      <dgm:prSet presAssocID="{7F6B644C-65BE-40E4-B878-70C5A0C46EC4}" presName="linNode" presStyleCnt="0"/>
      <dgm:spPr/>
    </dgm:pt>
    <dgm:pt modelId="{5AC3F1DB-A73F-44E0-A94D-939344E248BA}" type="pres">
      <dgm:prSet presAssocID="{7F6B644C-65BE-40E4-B878-70C5A0C46EC4}" presName="parentShp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095F8119-BCBB-44EE-BAA9-B27EE57381D8}" type="pres">
      <dgm:prSet presAssocID="{7F6B644C-65BE-40E4-B878-70C5A0C46EC4}" presName="childShp" presStyleLbl="bgAccFollow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416F6D62-BB5C-4AAC-9F40-40430079AA3A}" type="pres">
      <dgm:prSet presAssocID="{54A367DD-C63B-461E-A730-41FA3569C5A0}" presName="spacing" presStyleCnt="0"/>
      <dgm:spPr/>
    </dgm:pt>
    <dgm:pt modelId="{4049E192-02DB-4EA4-8939-384D096C5D51}" type="pres">
      <dgm:prSet presAssocID="{BB82A6F7-F6A0-4388-AEF9-0D722B95637D}" presName="linNode" presStyleCnt="0"/>
      <dgm:spPr/>
    </dgm:pt>
    <dgm:pt modelId="{6BE9B6B6-83FF-4DF3-99AC-FD8788CC6A7B}" type="pres">
      <dgm:prSet presAssocID="{BB82A6F7-F6A0-4388-AEF9-0D722B95637D}" presName="parentShp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7CEAD51A-2BB5-43CA-841F-1531726EE22D}" type="pres">
      <dgm:prSet presAssocID="{BB82A6F7-F6A0-4388-AEF9-0D722B95637D}" presName="childShp" presStyleLbl="bgAccFollow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94867E84-CAB3-4C67-8BE2-C10C1063A3B1}" type="pres">
      <dgm:prSet presAssocID="{EE60700B-9945-436B-9D7B-A5BA11B6FAAC}" presName="spacing" presStyleCnt="0"/>
      <dgm:spPr/>
    </dgm:pt>
    <dgm:pt modelId="{58ED31F5-97BE-4C7C-9EE1-ABB00101A6B8}" type="pres">
      <dgm:prSet presAssocID="{01DB22A7-BBED-4ECC-A5A0-6B5428998A7A}" presName="linNode" presStyleCnt="0"/>
      <dgm:spPr/>
    </dgm:pt>
    <dgm:pt modelId="{4762B3D4-2E58-486A-98FC-71925440BA14}" type="pres">
      <dgm:prSet presAssocID="{01DB22A7-BBED-4ECC-A5A0-6B5428998A7A}" presName="parentShp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19D420B6-5B8F-4339-842E-F9F09CD03EE1}" type="pres">
      <dgm:prSet presAssocID="{01DB22A7-BBED-4ECC-A5A0-6B5428998A7A}" presName="childShp" presStyleLbl="bgAccFollow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4E8331F1-7FD1-4BA8-8D1D-61868EC8D3D6}" srcId="{54EAF314-9D4C-487E-9FEE-0EC8F63F1074}" destId="{7F6B644C-65BE-40E4-B878-70C5A0C46EC4}" srcOrd="1" destOrd="0" parTransId="{F45DE406-C9FD-407C-96FB-A85C494ABDEC}" sibTransId="{54A367DD-C63B-461E-A730-41FA3569C5A0}"/>
    <dgm:cxn modelId="{DE6861E3-C0B2-413A-90C5-DFAE117D6FE9}" type="presOf" srcId="{13607DC7-0A38-40C9-8FEF-0827098FF315}" destId="{7CEAD51A-2BB5-43CA-841F-1531726EE22D}" srcOrd="0" destOrd="2" presId="urn:microsoft.com/office/officeart/2005/8/layout/vList6"/>
    <dgm:cxn modelId="{2EAA2A53-A739-41A8-AA70-3CC4610F2526}" srcId="{1198A7A9-7361-460F-8047-608DDE4050F6}" destId="{8EA83021-D1D7-43D6-BD97-26A6A60BF54C}" srcOrd="0" destOrd="0" parTransId="{35902C9D-35FD-4E40-A3EB-83D4ECEF7790}" sibTransId="{30D98E49-46BB-41D0-AEEC-2C513FADBB74}"/>
    <dgm:cxn modelId="{D2D664DB-1585-410E-A9B7-5067B63600A9}" srcId="{7F6B644C-65BE-40E4-B878-70C5A0C46EC4}" destId="{E8BFA030-1212-438C-8979-6DBEFBB7FD80}" srcOrd="1" destOrd="0" parTransId="{B27A793E-92EA-4EA3-A741-E07EF9E28665}" sibTransId="{297CE4B1-AB48-4A75-A101-2BFDB6231D5E}"/>
    <dgm:cxn modelId="{FB761E68-72F6-4B92-9096-648D8079127E}" type="presOf" srcId="{D3E2190B-4051-40D1-99B5-E1A1D9A9629E}" destId="{7CEAD51A-2BB5-43CA-841F-1531726EE22D}" srcOrd="0" destOrd="0" presId="urn:microsoft.com/office/officeart/2005/8/layout/vList6"/>
    <dgm:cxn modelId="{D60FB55D-E74F-43B4-96CD-A262EF3D83E0}" srcId="{54EAF314-9D4C-487E-9FEE-0EC8F63F1074}" destId="{1198A7A9-7361-460F-8047-608DDE4050F6}" srcOrd="0" destOrd="0" parTransId="{92A3FB24-BDB5-491A-A62F-0FE484654780}" sibTransId="{D098A9A6-E7BD-4D87-A096-73CE3F31C253}"/>
    <dgm:cxn modelId="{244F0654-D51B-4CB2-B32C-AB07995D5FBB}" srcId="{01DB22A7-BBED-4ECC-A5A0-6B5428998A7A}" destId="{6CBCEE98-7E19-4377-AF7F-FE904CD44BF5}" srcOrd="0" destOrd="0" parTransId="{7A80BD82-796C-4A46-8F10-EA374371E15A}" sibTransId="{1EE6EE09-BC94-492A-84D1-68FBDE058570}"/>
    <dgm:cxn modelId="{6B55B579-7B53-4D79-B6CF-4B96580142E4}" type="presOf" srcId="{BB82A6F7-F6A0-4388-AEF9-0D722B95637D}" destId="{6BE9B6B6-83FF-4DF3-99AC-FD8788CC6A7B}" srcOrd="0" destOrd="0" presId="urn:microsoft.com/office/officeart/2005/8/layout/vList6"/>
    <dgm:cxn modelId="{1F64EDD3-2E7A-4956-9A72-BE0EF61D60BF}" srcId="{BB82A6F7-F6A0-4388-AEF9-0D722B95637D}" destId="{C6B5453B-FD58-4B43-A8E4-7A9196C4DF99}" srcOrd="1" destOrd="0" parTransId="{FA411DE6-900B-40F1-A744-65F65A9FDA5E}" sibTransId="{86A35374-4314-45DC-9404-F679C591A09D}"/>
    <dgm:cxn modelId="{23806A55-6115-4F6D-BE8B-F29C61CC71C0}" type="presOf" srcId="{8EA83021-D1D7-43D6-BD97-26A6A60BF54C}" destId="{30A7C62D-1E6F-4547-9149-BF381451418A}" srcOrd="0" destOrd="0" presId="urn:microsoft.com/office/officeart/2005/8/layout/vList6"/>
    <dgm:cxn modelId="{2312D8BA-4F77-4618-9CEF-9AF03346CB80}" type="presOf" srcId="{80C218DC-3384-48CA-90E7-043349F938A4}" destId="{19D420B6-5B8F-4339-842E-F9F09CD03EE1}" srcOrd="0" destOrd="2" presId="urn:microsoft.com/office/officeart/2005/8/layout/vList6"/>
    <dgm:cxn modelId="{E2362BC2-B9DC-486C-AEF5-16AF4507BED1}" srcId="{01DB22A7-BBED-4ECC-A5A0-6B5428998A7A}" destId="{B0953856-5CCD-435C-AE32-D0750EAC1934}" srcOrd="1" destOrd="0" parTransId="{FBD6DE87-9D04-4F74-B542-D04E1914A79C}" sibTransId="{FB2D2972-A380-4DBC-85F7-0B642425D99C}"/>
    <dgm:cxn modelId="{1FD39B24-60C3-4BF3-8F76-43C650D6241A}" srcId="{54EAF314-9D4C-487E-9FEE-0EC8F63F1074}" destId="{BB82A6F7-F6A0-4388-AEF9-0D722B95637D}" srcOrd="2" destOrd="0" parTransId="{D8C17143-04EE-4D53-A2F0-BD4670192B1E}" sibTransId="{EE60700B-9945-436B-9D7B-A5BA11B6FAAC}"/>
    <dgm:cxn modelId="{B4B378A9-DE49-4FC5-B5F3-850751EEDAA0}" type="presOf" srcId="{C6B5453B-FD58-4B43-A8E4-7A9196C4DF99}" destId="{7CEAD51A-2BB5-43CA-841F-1531726EE22D}" srcOrd="0" destOrd="1" presId="urn:microsoft.com/office/officeart/2005/8/layout/vList6"/>
    <dgm:cxn modelId="{1E685108-D7AE-4756-AE2E-804CD1447DEE}" type="presOf" srcId="{54EAF314-9D4C-487E-9FEE-0EC8F63F1074}" destId="{3F0196AE-F126-4505-9240-FF3B4CAD8B49}" srcOrd="0" destOrd="0" presId="urn:microsoft.com/office/officeart/2005/8/layout/vList6"/>
    <dgm:cxn modelId="{FF08EF11-229D-49FB-99BA-FF66B897A8C1}" type="presOf" srcId="{6CBCEE98-7E19-4377-AF7F-FE904CD44BF5}" destId="{19D420B6-5B8F-4339-842E-F9F09CD03EE1}" srcOrd="0" destOrd="0" presId="urn:microsoft.com/office/officeart/2005/8/layout/vList6"/>
    <dgm:cxn modelId="{DE7A5139-9B18-4935-8D45-0C1C804BEC90}" srcId="{01DB22A7-BBED-4ECC-A5A0-6B5428998A7A}" destId="{80C218DC-3384-48CA-90E7-043349F938A4}" srcOrd="2" destOrd="0" parTransId="{27709536-9A04-43F5-BA20-FAC211D8CF74}" sibTransId="{FA408E39-AC9E-4F52-847B-7E215F1D94D7}"/>
    <dgm:cxn modelId="{3C3F9172-8797-4BD1-9F2F-2CD959DB6A49}" type="presOf" srcId="{01DB22A7-BBED-4ECC-A5A0-6B5428998A7A}" destId="{4762B3D4-2E58-486A-98FC-71925440BA14}" srcOrd="0" destOrd="0" presId="urn:microsoft.com/office/officeart/2005/8/layout/vList6"/>
    <dgm:cxn modelId="{3081A8BD-C433-4473-97A8-7B044CDC9ADC}" type="presOf" srcId="{7F6B644C-65BE-40E4-B878-70C5A0C46EC4}" destId="{5AC3F1DB-A73F-44E0-A94D-939344E248BA}" srcOrd="0" destOrd="0" presId="urn:microsoft.com/office/officeart/2005/8/layout/vList6"/>
    <dgm:cxn modelId="{066C8D90-8408-4307-BFE0-777A51CC27C9}" srcId="{BB82A6F7-F6A0-4388-AEF9-0D722B95637D}" destId="{13607DC7-0A38-40C9-8FEF-0827098FF315}" srcOrd="2" destOrd="0" parTransId="{3D6E839E-A7D1-41A2-8B7D-A9C22F6EB90F}" sibTransId="{977932D3-BC4C-4983-871B-026679FCD754}"/>
    <dgm:cxn modelId="{6BB44254-B15D-4F47-BB2A-BE129B62B302}" type="presOf" srcId="{DFCA4719-B6FD-427C-A223-6B007406F800}" destId="{095F8119-BCBB-44EE-BAA9-B27EE57381D8}" srcOrd="0" destOrd="0" presId="urn:microsoft.com/office/officeart/2005/8/layout/vList6"/>
    <dgm:cxn modelId="{BD211424-BC7E-4823-9302-A89E2C63698B}" type="presOf" srcId="{1198A7A9-7361-460F-8047-608DDE4050F6}" destId="{9ACE0B70-DA1D-4AF1-9F04-BD99AE2CA558}" srcOrd="0" destOrd="0" presId="urn:microsoft.com/office/officeart/2005/8/layout/vList6"/>
    <dgm:cxn modelId="{F61E407A-37E9-4675-AFAC-6ACC641C3C09}" type="presOf" srcId="{E8BFA030-1212-438C-8979-6DBEFBB7FD80}" destId="{095F8119-BCBB-44EE-BAA9-B27EE57381D8}" srcOrd="0" destOrd="1" presId="urn:microsoft.com/office/officeart/2005/8/layout/vList6"/>
    <dgm:cxn modelId="{0535BBC6-7486-47A0-81E9-67A0998F957A}" srcId="{54EAF314-9D4C-487E-9FEE-0EC8F63F1074}" destId="{01DB22A7-BBED-4ECC-A5A0-6B5428998A7A}" srcOrd="3" destOrd="0" parTransId="{D6824930-165E-4601-B013-7DFF6398732B}" sibTransId="{02489441-EC2F-4EBF-AD13-9657A358879E}"/>
    <dgm:cxn modelId="{3281BCAB-5421-4B9E-A969-CD454B097CAC}" srcId="{BB82A6F7-F6A0-4388-AEF9-0D722B95637D}" destId="{D3E2190B-4051-40D1-99B5-E1A1D9A9629E}" srcOrd="0" destOrd="0" parTransId="{ABBF1FA3-F1E3-4597-B673-2C306126D8DE}" sibTransId="{E63E0DEA-02BF-4733-A048-F571C10444E7}"/>
    <dgm:cxn modelId="{1E868663-6ADE-424F-8C71-7EA97A581AF3}" type="presOf" srcId="{B0953856-5CCD-435C-AE32-D0750EAC1934}" destId="{19D420B6-5B8F-4339-842E-F9F09CD03EE1}" srcOrd="0" destOrd="1" presId="urn:microsoft.com/office/officeart/2005/8/layout/vList6"/>
    <dgm:cxn modelId="{30D1288E-8DF5-4656-AC01-90DF3C35D1FF}" srcId="{7F6B644C-65BE-40E4-B878-70C5A0C46EC4}" destId="{DFCA4719-B6FD-427C-A223-6B007406F800}" srcOrd="0" destOrd="0" parTransId="{F20A21C7-E08D-4D99-81A1-89F00424811C}" sibTransId="{9C40FC0D-6371-471E-A92F-6C1BBA4BEB02}"/>
    <dgm:cxn modelId="{392E2DE7-4146-4622-BF57-535CAF43DD8E}" type="presParOf" srcId="{3F0196AE-F126-4505-9240-FF3B4CAD8B49}" destId="{8DDB8BE9-2256-45A9-BDF8-B08E2C611197}" srcOrd="0" destOrd="0" presId="urn:microsoft.com/office/officeart/2005/8/layout/vList6"/>
    <dgm:cxn modelId="{22EB4CE6-023C-4822-828C-8D7667EBAC4D}" type="presParOf" srcId="{8DDB8BE9-2256-45A9-BDF8-B08E2C611197}" destId="{9ACE0B70-DA1D-4AF1-9F04-BD99AE2CA558}" srcOrd="0" destOrd="0" presId="urn:microsoft.com/office/officeart/2005/8/layout/vList6"/>
    <dgm:cxn modelId="{52195543-EFA2-4E84-9BA1-D97AD95C91F5}" type="presParOf" srcId="{8DDB8BE9-2256-45A9-BDF8-B08E2C611197}" destId="{30A7C62D-1E6F-4547-9149-BF381451418A}" srcOrd="1" destOrd="0" presId="urn:microsoft.com/office/officeart/2005/8/layout/vList6"/>
    <dgm:cxn modelId="{175DA77F-49EC-4ADD-96C5-53B3DDB992DC}" type="presParOf" srcId="{3F0196AE-F126-4505-9240-FF3B4CAD8B49}" destId="{4CE08C50-DBAD-4FFF-A3AA-C07641B6D312}" srcOrd="1" destOrd="0" presId="urn:microsoft.com/office/officeart/2005/8/layout/vList6"/>
    <dgm:cxn modelId="{4B39A9D0-C3DD-4642-A346-71B2446D6003}" type="presParOf" srcId="{3F0196AE-F126-4505-9240-FF3B4CAD8B49}" destId="{59092756-0C22-4ECE-8BFF-3B4F6EF42B70}" srcOrd="2" destOrd="0" presId="urn:microsoft.com/office/officeart/2005/8/layout/vList6"/>
    <dgm:cxn modelId="{EF67A41B-6C8E-44A3-B081-DFF3AF851DB5}" type="presParOf" srcId="{59092756-0C22-4ECE-8BFF-3B4F6EF42B70}" destId="{5AC3F1DB-A73F-44E0-A94D-939344E248BA}" srcOrd="0" destOrd="0" presId="urn:microsoft.com/office/officeart/2005/8/layout/vList6"/>
    <dgm:cxn modelId="{33BF8EB3-F532-4C0B-94EE-0278D8B4014C}" type="presParOf" srcId="{59092756-0C22-4ECE-8BFF-3B4F6EF42B70}" destId="{095F8119-BCBB-44EE-BAA9-B27EE57381D8}" srcOrd="1" destOrd="0" presId="urn:microsoft.com/office/officeart/2005/8/layout/vList6"/>
    <dgm:cxn modelId="{8A231487-5692-4213-B510-61A344148B2A}" type="presParOf" srcId="{3F0196AE-F126-4505-9240-FF3B4CAD8B49}" destId="{416F6D62-BB5C-4AAC-9F40-40430079AA3A}" srcOrd="3" destOrd="0" presId="urn:microsoft.com/office/officeart/2005/8/layout/vList6"/>
    <dgm:cxn modelId="{42CF7DED-401F-4E47-AA89-B33B4731E53B}" type="presParOf" srcId="{3F0196AE-F126-4505-9240-FF3B4CAD8B49}" destId="{4049E192-02DB-4EA4-8939-384D096C5D51}" srcOrd="4" destOrd="0" presId="urn:microsoft.com/office/officeart/2005/8/layout/vList6"/>
    <dgm:cxn modelId="{36B5429E-DE9C-44DB-985B-38AE438E7070}" type="presParOf" srcId="{4049E192-02DB-4EA4-8939-384D096C5D51}" destId="{6BE9B6B6-83FF-4DF3-99AC-FD8788CC6A7B}" srcOrd="0" destOrd="0" presId="urn:microsoft.com/office/officeart/2005/8/layout/vList6"/>
    <dgm:cxn modelId="{5AD6D0C7-3977-4853-9F63-F05D8F0025C9}" type="presParOf" srcId="{4049E192-02DB-4EA4-8939-384D096C5D51}" destId="{7CEAD51A-2BB5-43CA-841F-1531726EE22D}" srcOrd="1" destOrd="0" presId="urn:microsoft.com/office/officeart/2005/8/layout/vList6"/>
    <dgm:cxn modelId="{4B417A3A-D461-4A1F-8128-7436A5F8FFD0}" type="presParOf" srcId="{3F0196AE-F126-4505-9240-FF3B4CAD8B49}" destId="{94867E84-CAB3-4C67-8BE2-C10C1063A3B1}" srcOrd="5" destOrd="0" presId="urn:microsoft.com/office/officeart/2005/8/layout/vList6"/>
    <dgm:cxn modelId="{2BFB9433-615D-4BE9-AA72-2475B542AE11}" type="presParOf" srcId="{3F0196AE-F126-4505-9240-FF3B4CAD8B49}" destId="{58ED31F5-97BE-4C7C-9EE1-ABB00101A6B8}" srcOrd="6" destOrd="0" presId="urn:microsoft.com/office/officeart/2005/8/layout/vList6"/>
    <dgm:cxn modelId="{20202C67-345B-4E14-ABE9-A10E97B3ABD1}" type="presParOf" srcId="{58ED31F5-97BE-4C7C-9EE1-ABB00101A6B8}" destId="{4762B3D4-2E58-486A-98FC-71925440BA14}" srcOrd="0" destOrd="0" presId="urn:microsoft.com/office/officeart/2005/8/layout/vList6"/>
    <dgm:cxn modelId="{BC6E36BF-A4DC-4609-B529-B0127BF634FE}" type="presParOf" srcId="{58ED31F5-97BE-4C7C-9EE1-ABB00101A6B8}" destId="{19D420B6-5B8F-4339-842E-F9F09CD03EE1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9C56767F-5889-E340-B580-491FB13AC1E2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4121C8-AA93-B648-9B17-AFBF551D57A6}">
      <dgm:prSet phldrT="[Text]" custT="1"/>
      <dgm:spPr/>
      <dgm:t>
        <a:bodyPr/>
        <a:lstStyle/>
        <a:p>
          <a:r>
            <a:rPr lang="en-US" sz="2000" smtClean="0"/>
            <a:t>4. </a:t>
          </a:r>
          <a:r>
            <a:rPr lang="en-US" sz="2000" dirty="0" smtClean="0"/>
            <a:t>How should Endeavour engage with CIM to improve access to the client?</a:t>
          </a:r>
          <a:endParaRPr lang="en-US" sz="2000" dirty="0"/>
        </a:p>
      </dgm:t>
    </dgm:pt>
    <dgm:pt modelId="{F8300048-7325-AC4A-964C-8D71B7522CFA}" type="sibTrans" cxnId="{F5A67742-A26F-9E44-84DA-B60E87957E36}">
      <dgm:prSet/>
      <dgm:spPr/>
      <dgm:t>
        <a:bodyPr/>
        <a:lstStyle/>
        <a:p>
          <a:endParaRPr lang="en-US" sz="1600"/>
        </a:p>
      </dgm:t>
    </dgm:pt>
    <dgm:pt modelId="{0D01E624-1813-FA4A-AAFF-3669BD98DF8E}" type="parTrans" cxnId="{F5A67742-A26F-9E44-84DA-B60E87957E36}">
      <dgm:prSet/>
      <dgm:spPr/>
      <dgm:t>
        <a:bodyPr/>
        <a:lstStyle/>
        <a:p>
          <a:endParaRPr lang="en-US" sz="1600"/>
        </a:p>
      </dgm:t>
    </dgm:pt>
    <dgm:pt modelId="{108DD23B-36FA-44CB-9207-B6C8BF69A881}">
      <dgm:prSet phldrT="[Text]" custT="1"/>
      <dgm:spPr/>
      <dgm:t>
        <a:bodyPr/>
        <a:lstStyle/>
        <a:p>
          <a:r>
            <a:rPr lang="en-US" sz="2000" dirty="0" smtClean="0"/>
            <a:t>1. What non-diabetes organizations should CIM go after (e.g. insurance, travel)?</a:t>
          </a:r>
          <a:endParaRPr lang="en-US" sz="2000" dirty="0"/>
        </a:p>
      </dgm:t>
    </dgm:pt>
    <dgm:pt modelId="{9EDDEF71-84A5-4E5C-8B6B-F025E9F984A1}" type="parTrans" cxnId="{F18CB005-5D53-431C-8060-DAE206BB1B7F}">
      <dgm:prSet/>
      <dgm:spPr/>
      <dgm:t>
        <a:bodyPr/>
        <a:lstStyle/>
        <a:p>
          <a:endParaRPr lang="en-US" sz="1600"/>
        </a:p>
      </dgm:t>
    </dgm:pt>
    <dgm:pt modelId="{2768FD22-F7A6-4748-B0E5-26B8B0C392D9}" type="sibTrans" cxnId="{F18CB005-5D53-431C-8060-DAE206BB1B7F}">
      <dgm:prSet/>
      <dgm:spPr/>
      <dgm:t>
        <a:bodyPr/>
        <a:lstStyle/>
        <a:p>
          <a:endParaRPr lang="en-US" sz="1600"/>
        </a:p>
      </dgm:t>
    </dgm:pt>
    <dgm:pt modelId="{FAD626A5-7455-4876-9571-060016C1AE58}">
      <dgm:prSet phldrT="[Text]" custT="1"/>
      <dgm:spPr/>
      <dgm:t>
        <a:bodyPr/>
        <a:lstStyle/>
        <a:p>
          <a:r>
            <a:rPr lang="en-US" sz="2000" dirty="0" smtClean="0"/>
            <a:t>2. What kind of sponsorship strategy should CIM pursue (i.e. less larger sponsors or more smaller sponsors)?</a:t>
          </a:r>
          <a:endParaRPr lang="en-US" sz="2000" dirty="0"/>
        </a:p>
      </dgm:t>
    </dgm:pt>
    <dgm:pt modelId="{8CE8B14F-7F07-435B-986F-1499C4BB5646}" type="parTrans" cxnId="{760EB728-EAEA-4AC3-9537-9D310CD6D59F}">
      <dgm:prSet/>
      <dgm:spPr/>
      <dgm:t>
        <a:bodyPr/>
        <a:lstStyle/>
        <a:p>
          <a:endParaRPr lang="en-US" sz="1600"/>
        </a:p>
      </dgm:t>
    </dgm:pt>
    <dgm:pt modelId="{498DDA49-36E5-4386-8566-AAE5990C0499}" type="sibTrans" cxnId="{760EB728-EAEA-4AC3-9537-9D310CD6D59F}">
      <dgm:prSet/>
      <dgm:spPr/>
      <dgm:t>
        <a:bodyPr/>
        <a:lstStyle/>
        <a:p>
          <a:endParaRPr lang="en-US" sz="1600"/>
        </a:p>
      </dgm:t>
    </dgm:pt>
    <dgm:pt modelId="{0241E8DE-5E51-4112-A97C-21381539C0D4}">
      <dgm:prSet phldrT="[Text]" custT="1"/>
      <dgm:spPr/>
      <dgm:t>
        <a:bodyPr/>
        <a:lstStyle/>
        <a:p>
          <a:r>
            <a:rPr lang="en-US" sz="2000" dirty="0" smtClean="0"/>
            <a:t>3. What is CIM’s value proposition to organizations that are not involved in the diabetes space?</a:t>
          </a:r>
          <a:endParaRPr lang="en-US" sz="2000" dirty="0"/>
        </a:p>
      </dgm:t>
    </dgm:pt>
    <dgm:pt modelId="{CAA13BA0-1E54-4007-83EF-35EAADD1F030}" type="parTrans" cxnId="{17D6E152-13C9-4901-A9DA-0BDEF755F9CC}">
      <dgm:prSet/>
      <dgm:spPr/>
      <dgm:t>
        <a:bodyPr/>
        <a:lstStyle/>
        <a:p>
          <a:endParaRPr lang="en-US"/>
        </a:p>
      </dgm:t>
    </dgm:pt>
    <dgm:pt modelId="{4941F665-DC06-4BCC-AC68-AB0F0B8FF4A9}" type="sibTrans" cxnId="{17D6E152-13C9-4901-A9DA-0BDEF755F9CC}">
      <dgm:prSet/>
      <dgm:spPr/>
      <dgm:t>
        <a:bodyPr/>
        <a:lstStyle/>
        <a:p>
          <a:endParaRPr lang="en-US"/>
        </a:p>
      </dgm:t>
    </dgm:pt>
    <dgm:pt modelId="{AC73E062-3E64-E54D-940C-81015F84D8FA}" type="pres">
      <dgm:prSet presAssocID="{9C56767F-5889-E340-B580-491FB13AC1E2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61F83072-D3CF-4B13-BD3D-950C88019A5B}" type="pres">
      <dgm:prSet presAssocID="{108DD23B-36FA-44CB-9207-B6C8BF69A881}" presName="thickLine" presStyleLbl="alignNode1" presStyleIdx="0" presStyleCnt="4"/>
      <dgm:spPr/>
    </dgm:pt>
    <dgm:pt modelId="{C0B1DD6A-515C-40B9-99E5-8AC4B0A68B65}" type="pres">
      <dgm:prSet presAssocID="{108DD23B-36FA-44CB-9207-B6C8BF69A881}" presName="horz1" presStyleCnt="0"/>
      <dgm:spPr/>
    </dgm:pt>
    <dgm:pt modelId="{DB25674A-4D23-40B7-8D3D-5BC5ED295944}" type="pres">
      <dgm:prSet presAssocID="{108DD23B-36FA-44CB-9207-B6C8BF69A881}" presName="tx1" presStyleLbl="revTx" presStyleIdx="0" presStyleCnt="4"/>
      <dgm:spPr/>
      <dgm:t>
        <a:bodyPr/>
        <a:lstStyle/>
        <a:p>
          <a:endParaRPr lang="en-US"/>
        </a:p>
      </dgm:t>
    </dgm:pt>
    <dgm:pt modelId="{FEA2E8A4-AF6E-44AD-90D4-C7A482BBC576}" type="pres">
      <dgm:prSet presAssocID="{108DD23B-36FA-44CB-9207-B6C8BF69A881}" presName="vert1" presStyleCnt="0"/>
      <dgm:spPr/>
    </dgm:pt>
    <dgm:pt modelId="{EF515AE8-671B-40D8-8EB2-8CC9A7A0BFFD}" type="pres">
      <dgm:prSet presAssocID="{FAD626A5-7455-4876-9571-060016C1AE58}" presName="thickLine" presStyleLbl="alignNode1" presStyleIdx="1" presStyleCnt="4"/>
      <dgm:spPr/>
    </dgm:pt>
    <dgm:pt modelId="{4F920A1B-1741-4878-BA93-98CB234063B1}" type="pres">
      <dgm:prSet presAssocID="{FAD626A5-7455-4876-9571-060016C1AE58}" presName="horz1" presStyleCnt="0"/>
      <dgm:spPr/>
    </dgm:pt>
    <dgm:pt modelId="{F84DF702-721A-44C6-AECE-123D772B6F0E}" type="pres">
      <dgm:prSet presAssocID="{FAD626A5-7455-4876-9571-060016C1AE58}" presName="tx1" presStyleLbl="revTx" presStyleIdx="1" presStyleCnt="4"/>
      <dgm:spPr/>
      <dgm:t>
        <a:bodyPr/>
        <a:lstStyle/>
        <a:p>
          <a:endParaRPr lang="en-US"/>
        </a:p>
      </dgm:t>
    </dgm:pt>
    <dgm:pt modelId="{E1AC2EA7-893D-41A9-84C6-A6F427DBA848}" type="pres">
      <dgm:prSet presAssocID="{FAD626A5-7455-4876-9571-060016C1AE58}" presName="vert1" presStyleCnt="0"/>
      <dgm:spPr/>
    </dgm:pt>
    <dgm:pt modelId="{A2CB9729-974B-4D5E-A568-EB652701A57A}" type="pres">
      <dgm:prSet presAssocID="{0241E8DE-5E51-4112-A97C-21381539C0D4}" presName="thickLine" presStyleLbl="alignNode1" presStyleIdx="2" presStyleCnt="4"/>
      <dgm:spPr/>
    </dgm:pt>
    <dgm:pt modelId="{51A2CA89-DDD5-4401-9747-C5C58B5E42F7}" type="pres">
      <dgm:prSet presAssocID="{0241E8DE-5E51-4112-A97C-21381539C0D4}" presName="horz1" presStyleCnt="0"/>
      <dgm:spPr/>
    </dgm:pt>
    <dgm:pt modelId="{67F40083-0776-4B75-99FB-754A694AB30C}" type="pres">
      <dgm:prSet presAssocID="{0241E8DE-5E51-4112-A97C-21381539C0D4}" presName="tx1" presStyleLbl="revTx" presStyleIdx="2" presStyleCnt="4"/>
      <dgm:spPr/>
      <dgm:t>
        <a:bodyPr/>
        <a:lstStyle/>
        <a:p>
          <a:endParaRPr lang="en-US"/>
        </a:p>
      </dgm:t>
    </dgm:pt>
    <dgm:pt modelId="{F39BB01D-AB2A-42E6-9D3E-2098599D9837}" type="pres">
      <dgm:prSet presAssocID="{0241E8DE-5E51-4112-A97C-21381539C0D4}" presName="vert1" presStyleCnt="0"/>
      <dgm:spPr/>
    </dgm:pt>
    <dgm:pt modelId="{B5A10CA4-F93B-C249-AF8F-4022917A3B9C}" type="pres">
      <dgm:prSet presAssocID="{B14121C8-AA93-B648-9B17-AFBF551D57A6}" presName="thickLine" presStyleLbl="alignNode1" presStyleIdx="3" presStyleCnt="4"/>
      <dgm:spPr/>
      <dgm:t>
        <a:bodyPr/>
        <a:lstStyle/>
        <a:p>
          <a:endParaRPr lang="en-US"/>
        </a:p>
      </dgm:t>
    </dgm:pt>
    <dgm:pt modelId="{04914A14-AC6B-4344-A47B-BC393BDB5B17}" type="pres">
      <dgm:prSet presAssocID="{B14121C8-AA93-B648-9B17-AFBF551D57A6}" presName="horz1" presStyleCnt="0"/>
      <dgm:spPr/>
      <dgm:t>
        <a:bodyPr/>
        <a:lstStyle/>
        <a:p>
          <a:endParaRPr lang="en-US"/>
        </a:p>
      </dgm:t>
    </dgm:pt>
    <dgm:pt modelId="{B828DF1C-30E0-4D4D-B8A3-AC35A81B5F85}" type="pres">
      <dgm:prSet presAssocID="{B14121C8-AA93-B648-9B17-AFBF551D57A6}" presName="tx1" presStyleLbl="revTx" presStyleIdx="3" presStyleCnt="4"/>
      <dgm:spPr/>
      <dgm:t>
        <a:bodyPr/>
        <a:lstStyle/>
        <a:p>
          <a:endParaRPr lang="en-US"/>
        </a:p>
      </dgm:t>
    </dgm:pt>
    <dgm:pt modelId="{26A6F9AA-9C76-D443-B7CD-9D2D668B715F}" type="pres">
      <dgm:prSet presAssocID="{B14121C8-AA93-B648-9B17-AFBF551D57A6}" presName="vert1" presStyleCnt="0"/>
      <dgm:spPr/>
      <dgm:t>
        <a:bodyPr/>
        <a:lstStyle/>
        <a:p>
          <a:endParaRPr lang="en-US"/>
        </a:p>
      </dgm:t>
    </dgm:pt>
  </dgm:ptLst>
  <dgm:cxnLst>
    <dgm:cxn modelId="{760EB728-EAEA-4AC3-9537-9D310CD6D59F}" srcId="{9C56767F-5889-E340-B580-491FB13AC1E2}" destId="{FAD626A5-7455-4876-9571-060016C1AE58}" srcOrd="1" destOrd="0" parTransId="{8CE8B14F-7F07-435B-986F-1499C4BB5646}" sibTransId="{498DDA49-36E5-4386-8566-AAE5990C0499}"/>
    <dgm:cxn modelId="{17D6E152-13C9-4901-A9DA-0BDEF755F9CC}" srcId="{9C56767F-5889-E340-B580-491FB13AC1E2}" destId="{0241E8DE-5E51-4112-A97C-21381539C0D4}" srcOrd="2" destOrd="0" parTransId="{CAA13BA0-1E54-4007-83EF-35EAADD1F030}" sibTransId="{4941F665-DC06-4BCC-AC68-AB0F0B8FF4A9}"/>
    <dgm:cxn modelId="{4CC740A7-0BA5-4E7D-A051-5C1804CDE5AE}" type="presOf" srcId="{B14121C8-AA93-B648-9B17-AFBF551D57A6}" destId="{B828DF1C-30E0-4D4D-B8A3-AC35A81B5F85}" srcOrd="0" destOrd="0" presId="urn:microsoft.com/office/officeart/2008/layout/LinedList"/>
    <dgm:cxn modelId="{C18B5F18-86C2-422D-A02A-60FBB81475C6}" type="presOf" srcId="{9C56767F-5889-E340-B580-491FB13AC1E2}" destId="{AC73E062-3E64-E54D-940C-81015F84D8FA}" srcOrd="0" destOrd="0" presId="urn:microsoft.com/office/officeart/2008/layout/LinedList"/>
    <dgm:cxn modelId="{DBA2CC81-7759-4F6D-8479-F9F22C140750}" type="presOf" srcId="{108DD23B-36FA-44CB-9207-B6C8BF69A881}" destId="{DB25674A-4D23-40B7-8D3D-5BC5ED295944}" srcOrd="0" destOrd="0" presId="urn:microsoft.com/office/officeart/2008/layout/LinedList"/>
    <dgm:cxn modelId="{C9F40AC6-58E0-47D2-941E-3FBF36A4154F}" type="presOf" srcId="{0241E8DE-5E51-4112-A97C-21381539C0D4}" destId="{67F40083-0776-4B75-99FB-754A694AB30C}" srcOrd="0" destOrd="0" presId="urn:microsoft.com/office/officeart/2008/layout/LinedList"/>
    <dgm:cxn modelId="{F18CB005-5D53-431C-8060-DAE206BB1B7F}" srcId="{9C56767F-5889-E340-B580-491FB13AC1E2}" destId="{108DD23B-36FA-44CB-9207-B6C8BF69A881}" srcOrd="0" destOrd="0" parTransId="{9EDDEF71-84A5-4E5C-8B6B-F025E9F984A1}" sibTransId="{2768FD22-F7A6-4748-B0E5-26B8B0C392D9}"/>
    <dgm:cxn modelId="{1611410F-7971-46B1-82CC-20624A4D80CF}" type="presOf" srcId="{FAD626A5-7455-4876-9571-060016C1AE58}" destId="{F84DF702-721A-44C6-AECE-123D772B6F0E}" srcOrd="0" destOrd="0" presId="urn:microsoft.com/office/officeart/2008/layout/LinedList"/>
    <dgm:cxn modelId="{F5A67742-A26F-9E44-84DA-B60E87957E36}" srcId="{9C56767F-5889-E340-B580-491FB13AC1E2}" destId="{B14121C8-AA93-B648-9B17-AFBF551D57A6}" srcOrd="3" destOrd="0" parTransId="{0D01E624-1813-FA4A-AAFF-3669BD98DF8E}" sibTransId="{F8300048-7325-AC4A-964C-8D71B7522CFA}"/>
    <dgm:cxn modelId="{E5BCC259-0DF4-449A-953A-9F81BB3D6390}" type="presParOf" srcId="{AC73E062-3E64-E54D-940C-81015F84D8FA}" destId="{61F83072-D3CF-4B13-BD3D-950C88019A5B}" srcOrd="0" destOrd="0" presId="urn:microsoft.com/office/officeart/2008/layout/LinedList"/>
    <dgm:cxn modelId="{9A36DC3A-1FCB-4B4B-83B3-1AE7EDA94726}" type="presParOf" srcId="{AC73E062-3E64-E54D-940C-81015F84D8FA}" destId="{C0B1DD6A-515C-40B9-99E5-8AC4B0A68B65}" srcOrd="1" destOrd="0" presId="urn:microsoft.com/office/officeart/2008/layout/LinedList"/>
    <dgm:cxn modelId="{A81B605A-FF00-4028-8989-F7A6C1D00924}" type="presParOf" srcId="{C0B1DD6A-515C-40B9-99E5-8AC4B0A68B65}" destId="{DB25674A-4D23-40B7-8D3D-5BC5ED295944}" srcOrd="0" destOrd="0" presId="urn:microsoft.com/office/officeart/2008/layout/LinedList"/>
    <dgm:cxn modelId="{5BFC36B8-1360-45A0-9AF4-0E2D6D6FDA7E}" type="presParOf" srcId="{C0B1DD6A-515C-40B9-99E5-8AC4B0A68B65}" destId="{FEA2E8A4-AF6E-44AD-90D4-C7A482BBC576}" srcOrd="1" destOrd="0" presId="urn:microsoft.com/office/officeart/2008/layout/LinedList"/>
    <dgm:cxn modelId="{16743D98-3D8C-430A-9E36-DBD026313A4F}" type="presParOf" srcId="{AC73E062-3E64-E54D-940C-81015F84D8FA}" destId="{EF515AE8-671B-40D8-8EB2-8CC9A7A0BFFD}" srcOrd="2" destOrd="0" presId="urn:microsoft.com/office/officeart/2008/layout/LinedList"/>
    <dgm:cxn modelId="{A91597E6-DEEA-4C91-81EF-D06B77CFB282}" type="presParOf" srcId="{AC73E062-3E64-E54D-940C-81015F84D8FA}" destId="{4F920A1B-1741-4878-BA93-98CB234063B1}" srcOrd="3" destOrd="0" presId="urn:microsoft.com/office/officeart/2008/layout/LinedList"/>
    <dgm:cxn modelId="{1E05539A-A908-47D1-9D3F-6013311538C5}" type="presParOf" srcId="{4F920A1B-1741-4878-BA93-98CB234063B1}" destId="{F84DF702-721A-44C6-AECE-123D772B6F0E}" srcOrd="0" destOrd="0" presId="urn:microsoft.com/office/officeart/2008/layout/LinedList"/>
    <dgm:cxn modelId="{E05B9652-7864-402A-B296-EA5BD44B8CFA}" type="presParOf" srcId="{4F920A1B-1741-4878-BA93-98CB234063B1}" destId="{E1AC2EA7-893D-41A9-84C6-A6F427DBA848}" srcOrd="1" destOrd="0" presId="urn:microsoft.com/office/officeart/2008/layout/LinedList"/>
    <dgm:cxn modelId="{5002C61C-9E93-4059-96D0-C027378F654A}" type="presParOf" srcId="{AC73E062-3E64-E54D-940C-81015F84D8FA}" destId="{A2CB9729-974B-4D5E-A568-EB652701A57A}" srcOrd="4" destOrd="0" presId="urn:microsoft.com/office/officeart/2008/layout/LinedList"/>
    <dgm:cxn modelId="{E6BBBBB2-A70D-46D0-A7D4-9F79F283C7CB}" type="presParOf" srcId="{AC73E062-3E64-E54D-940C-81015F84D8FA}" destId="{51A2CA89-DDD5-4401-9747-C5C58B5E42F7}" srcOrd="5" destOrd="0" presId="urn:microsoft.com/office/officeart/2008/layout/LinedList"/>
    <dgm:cxn modelId="{BA3AED22-3989-43EA-B59C-B87A1D9B23D9}" type="presParOf" srcId="{51A2CA89-DDD5-4401-9747-C5C58B5E42F7}" destId="{67F40083-0776-4B75-99FB-754A694AB30C}" srcOrd="0" destOrd="0" presId="urn:microsoft.com/office/officeart/2008/layout/LinedList"/>
    <dgm:cxn modelId="{A4D41095-5E59-4D45-BE4A-3150CA0BF4D5}" type="presParOf" srcId="{51A2CA89-DDD5-4401-9747-C5C58B5E42F7}" destId="{F39BB01D-AB2A-42E6-9D3E-2098599D9837}" srcOrd="1" destOrd="0" presId="urn:microsoft.com/office/officeart/2008/layout/LinedList"/>
    <dgm:cxn modelId="{DDAB48D1-2820-4C1C-84D0-DC7FCE706233}" type="presParOf" srcId="{AC73E062-3E64-E54D-940C-81015F84D8FA}" destId="{B5A10CA4-F93B-C249-AF8F-4022917A3B9C}" srcOrd="6" destOrd="0" presId="urn:microsoft.com/office/officeart/2008/layout/LinedList"/>
    <dgm:cxn modelId="{A3905F99-2ED8-4D51-B950-2F5B328BC015}" type="presParOf" srcId="{AC73E062-3E64-E54D-940C-81015F84D8FA}" destId="{04914A14-AC6B-4344-A47B-BC393BDB5B17}" srcOrd="7" destOrd="0" presId="urn:microsoft.com/office/officeart/2008/layout/LinedList"/>
    <dgm:cxn modelId="{A88765F9-3303-44FF-AF12-00C7CC6815A9}" type="presParOf" srcId="{04914A14-AC6B-4344-A47B-BC393BDB5B17}" destId="{B828DF1C-30E0-4D4D-B8A3-AC35A81B5F85}" srcOrd="0" destOrd="0" presId="urn:microsoft.com/office/officeart/2008/layout/LinedList"/>
    <dgm:cxn modelId="{B5EF0CB5-5943-445E-8B16-7F1A5CB7D3B5}" type="presParOf" srcId="{04914A14-AC6B-4344-A47B-BC393BDB5B17}" destId="{26A6F9AA-9C76-D443-B7CD-9D2D668B71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836EF2-283B-4E95-9416-86B239809A2E}" type="doc">
      <dgm:prSet loTypeId="urn:microsoft.com/office/officeart/2005/8/layout/pList2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965B3-D202-4433-9D22-5BA8F75F3E7D}">
      <dgm:prSet phldrT="[Text]"/>
      <dgm:spPr/>
      <dgm:t>
        <a:bodyPr/>
        <a:lstStyle/>
        <a:p>
          <a:r>
            <a:rPr lang="en-US" b="1" dirty="0" smtClean="0"/>
            <a:t>2. Mission</a:t>
          </a:r>
          <a:endParaRPr lang="en-US" b="1" dirty="0"/>
        </a:p>
      </dgm:t>
    </dgm:pt>
    <dgm:pt modelId="{2947EF21-9A38-4BF8-8582-39FF71B1B2BE}" type="parTrans" cxnId="{9FB04EC9-FEE3-4128-8918-EEFC9AEA97EF}">
      <dgm:prSet/>
      <dgm:spPr/>
      <dgm:t>
        <a:bodyPr/>
        <a:lstStyle/>
        <a:p>
          <a:endParaRPr lang="en-US"/>
        </a:p>
      </dgm:t>
    </dgm:pt>
    <dgm:pt modelId="{CD314E74-4A3C-4EA7-8695-4D4C64A86262}" type="sibTrans" cxnId="{9FB04EC9-FEE3-4128-8918-EEFC9AEA97EF}">
      <dgm:prSet/>
      <dgm:spPr/>
      <dgm:t>
        <a:bodyPr/>
        <a:lstStyle/>
        <a:p>
          <a:endParaRPr lang="en-US"/>
        </a:p>
      </dgm:t>
    </dgm:pt>
    <dgm:pt modelId="{8372A191-4301-4229-8C42-858BD457F04C}">
      <dgm:prSet phldrT="[Text]"/>
      <dgm:spPr/>
      <dgm:t>
        <a:bodyPr/>
        <a:lstStyle/>
        <a:p>
          <a:r>
            <a:rPr lang="en-US" b="1" dirty="0" smtClean="0"/>
            <a:t>4. Programs</a:t>
          </a:r>
          <a:endParaRPr lang="en-US" b="1" dirty="0"/>
        </a:p>
      </dgm:t>
    </dgm:pt>
    <dgm:pt modelId="{5429CD0D-4C0D-40EB-8B6A-9BF9CD7DF990}" type="parTrans" cxnId="{C5DC074B-4609-4AEE-BC9A-A4B4C7710F7C}">
      <dgm:prSet/>
      <dgm:spPr/>
      <dgm:t>
        <a:bodyPr/>
        <a:lstStyle/>
        <a:p>
          <a:endParaRPr lang="en-US"/>
        </a:p>
      </dgm:t>
    </dgm:pt>
    <dgm:pt modelId="{2384874B-15C7-41DE-9179-A70088403CA3}" type="sibTrans" cxnId="{C5DC074B-4609-4AEE-BC9A-A4B4C7710F7C}">
      <dgm:prSet/>
      <dgm:spPr/>
      <dgm:t>
        <a:bodyPr/>
        <a:lstStyle/>
        <a:p>
          <a:endParaRPr lang="en-US"/>
        </a:p>
      </dgm:t>
    </dgm:pt>
    <dgm:pt modelId="{4A05C703-1E0D-48EE-AB33-A1C733533D7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Day program</a:t>
          </a:r>
          <a:endParaRPr lang="en-US" b="1" dirty="0">
            <a:solidFill>
              <a:srgbClr val="FFC000"/>
            </a:solidFill>
          </a:endParaRPr>
        </a:p>
      </dgm:t>
    </dgm:pt>
    <dgm:pt modelId="{7E3A4295-860A-473A-BE6F-1B1CE423F0DE}" type="parTrans" cxnId="{0E6A198D-94C5-4676-A6B6-338BFA7018E6}">
      <dgm:prSet/>
      <dgm:spPr/>
      <dgm:t>
        <a:bodyPr/>
        <a:lstStyle/>
        <a:p>
          <a:endParaRPr lang="en-US"/>
        </a:p>
      </dgm:t>
    </dgm:pt>
    <dgm:pt modelId="{BF7CE7F9-5E35-4AD1-9B45-D50C61AABC47}" type="sibTrans" cxnId="{0E6A198D-94C5-4676-A6B6-338BFA7018E6}">
      <dgm:prSet/>
      <dgm:spPr/>
      <dgm:t>
        <a:bodyPr/>
        <a:lstStyle/>
        <a:p>
          <a:endParaRPr lang="en-US"/>
        </a:p>
      </dgm:t>
    </dgm:pt>
    <dgm:pt modelId="{CB64B9E8-C766-4D57-948A-04CB5FDF48D6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Slipstream weekends</a:t>
          </a:r>
          <a:endParaRPr lang="en-US" b="1" dirty="0">
            <a:solidFill>
              <a:srgbClr val="FFC000"/>
            </a:solidFill>
          </a:endParaRPr>
        </a:p>
      </dgm:t>
    </dgm:pt>
    <dgm:pt modelId="{A0DE073E-9FF9-4AA8-8C21-4F5148AC1E73}" type="parTrans" cxnId="{0286CB20-A3AC-4F55-A33A-C8FEB9486369}">
      <dgm:prSet/>
      <dgm:spPr/>
      <dgm:t>
        <a:bodyPr/>
        <a:lstStyle/>
        <a:p>
          <a:endParaRPr lang="en-US"/>
        </a:p>
      </dgm:t>
    </dgm:pt>
    <dgm:pt modelId="{78F3D9EB-E015-4DBB-AD19-0C7AF6CE22E6}" type="sibTrans" cxnId="{0286CB20-A3AC-4F55-A33A-C8FEB9486369}">
      <dgm:prSet/>
      <dgm:spPr/>
      <dgm:t>
        <a:bodyPr/>
        <a:lstStyle/>
        <a:p>
          <a:endParaRPr lang="en-US"/>
        </a:p>
      </dgm:t>
    </dgm:pt>
    <dgm:pt modelId="{97A80DD2-8B35-4BCA-A3C4-AAA2108917C5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Adventures</a:t>
          </a:r>
          <a:endParaRPr lang="en-US" b="1" dirty="0">
            <a:solidFill>
              <a:srgbClr val="FFC000"/>
            </a:solidFill>
          </a:endParaRPr>
        </a:p>
      </dgm:t>
    </dgm:pt>
    <dgm:pt modelId="{9A7ACD32-C546-4B4F-B821-CB0766EF593A}" type="parTrans" cxnId="{5270D1EA-91F6-4EB1-8D05-8195AFF2D849}">
      <dgm:prSet/>
      <dgm:spPr/>
      <dgm:t>
        <a:bodyPr/>
        <a:lstStyle/>
        <a:p>
          <a:endParaRPr lang="en-US"/>
        </a:p>
      </dgm:t>
    </dgm:pt>
    <dgm:pt modelId="{DC88E4EC-0988-410A-ABAF-70A7ABA609E2}" type="sibTrans" cxnId="{5270D1EA-91F6-4EB1-8D05-8195AFF2D849}">
      <dgm:prSet/>
      <dgm:spPr/>
      <dgm:t>
        <a:bodyPr/>
        <a:lstStyle/>
        <a:p>
          <a:endParaRPr lang="en-US"/>
        </a:p>
      </dgm:t>
    </dgm:pt>
    <dgm:pt modelId="{BEA1C045-0D2A-4412-831E-48B39E9BF41E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Networking and Online Community</a:t>
          </a:r>
          <a:endParaRPr lang="en-US" b="1" dirty="0">
            <a:solidFill>
              <a:srgbClr val="FFC000"/>
            </a:solidFill>
          </a:endParaRPr>
        </a:p>
      </dgm:t>
    </dgm:pt>
    <dgm:pt modelId="{21712E7E-3D55-409C-B036-AAE69EEAED0F}" type="parTrans" cxnId="{6F3033BB-D60D-4CE1-90FA-BD723BFC95CF}">
      <dgm:prSet/>
      <dgm:spPr/>
      <dgm:t>
        <a:bodyPr/>
        <a:lstStyle/>
        <a:p>
          <a:endParaRPr lang="en-US"/>
        </a:p>
      </dgm:t>
    </dgm:pt>
    <dgm:pt modelId="{D2C5C77B-4AB3-4E73-85FD-8867488152C2}" type="sibTrans" cxnId="{6F3033BB-D60D-4CE1-90FA-BD723BFC95CF}">
      <dgm:prSet/>
      <dgm:spPr/>
      <dgm:t>
        <a:bodyPr/>
        <a:lstStyle/>
        <a:p>
          <a:endParaRPr lang="en-US"/>
        </a:p>
      </dgm:t>
    </dgm:pt>
    <dgm:pt modelId="{01C90DEF-DDAD-45E8-BE9E-4758508080B0}">
      <dgm:prSet phldrT="[Text]"/>
      <dgm:spPr/>
      <dgm:t>
        <a:bodyPr/>
        <a:lstStyle/>
        <a:p>
          <a:r>
            <a:rPr lang="en-US" dirty="0" smtClean="0"/>
            <a:t>Founded in 2008.</a:t>
          </a:r>
          <a:endParaRPr lang="en-US" dirty="0"/>
        </a:p>
      </dgm:t>
    </dgm:pt>
    <dgm:pt modelId="{73777AE6-4460-40AD-8739-B5E1D19B5D49}">
      <dgm:prSet phldrT="[Text]"/>
      <dgm:spPr/>
      <dgm:t>
        <a:bodyPr/>
        <a:lstStyle/>
        <a:p>
          <a:r>
            <a:rPr lang="en-US" b="1" dirty="0" smtClean="0"/>
            <a:t>1. About</a:t>
          </a:r>
          <a:endParaRPr lang="en-US" b="1" dirty="0"/>
        </a:p>
      </dgm:t>
    </dgm:pt>
    <dgm:pt modelId="{778BE672-EF76-4802-9AC5-712CE9F1B869}" type="sibTrans" cxnId="{77BDCE06-A353-486A-BB04-88F4D8B8FC14}">
      <dgm:prSet/>
      <dgm:spPr/>
      <dgm:t>
        <a:bodyPr/>
        <a:lstStyle/>
        <a:p>
          <a:endParaRPr lang="en-US"/>
        </a:p>
      </dgm:t>
    </dgm:pt>
    <dgm:pt modelId="{5D12DE44-A47F-4486-90B4-7FBBFC0D5404}" type="parTrans" cxnId="{77BDCE06-A353-486A-BB04-88F4D8B8FC14}">
      <dgm:prSet/>
      <dgm:spPr/>
      <dgm:t>
        <a:bodyPr/>
        <a:lstStyle/>
        <a:p>
          <a:endParaRPr lang="en-US"/>
        </a:p>
      </dgm:t>
    </dgm:pt>
    <dgm:pt modelId="{5BE5E2B1-39DC-46B3-BF88-F585107AF635}" type="sibTrans" cxnId="{62B73A8B-9C0C-40B8-90E0-B817FAE482E8}">
      <dgm:prSet/>
      <dgm:spPr/>
      <dgm:t>
        <a:bodyPr/>
        <a:lstStyle/>
        <a:p>
          <a:endParaRPr lang="en-US"/>
        </a:p>
      </dgm:t>
    </dgm:pt>
    <dgm:pt modelId="{DA326EF9-D7C0-4E22-808B-0F3FE5D67A69}" type="parTrans" cxnId="{62B73A8B-9C0C-40B8-90E0-B817FAE482E8}">
      <dgm:prSet/>
      <dgm:spPr/>
      <dgm:t>
        <a:bodyPr/>
        <a:lstStyle/>
        <a:p>
          <a:endParaRPr lang="en-US"/>
        </a:p>
      </dgm:t>
    </dgm:pt>
    <dgm:pt modelId="{35BBA5F7-397F-44AB-9939-2EE3FBC66D8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Revenue: $208,000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smtClean="0"/>
            <a:t>in 2013 (75% corporate sponsorships, 25% events).</a:t>
          </a:r>
          <a:endParaRPr lang="en-US" dirty="0"/>
        </a:p>
      </dgm:t>
    </dgm:pt>
    <dgm:pt modelId="{D6D2B415-4B77-4E62-883F-776F7C9793A4}" type="parTrans" cxnId="{F94D5940-8F25-4C6C-AE63-96D76D3CE558}">
      <dgm:prSet/>
      <dgm:spPr/>
      <dgm:t>
        <a:bodyPr/>
        <a:lstStyle/>
        <a:p>
          <a:endParaRPr lang="en-US"/>
        </a:p>
      </dgm:t>
    </dgm:pt>
    <dgm:pt modelId="{126149FE-987A-40AF-80F3-0C6908BACBA9}" type="sibTrans" cxnId="{F94D5940-8F25-4C6C-AE63-96D76D3CE558}">
      <dgm:prSet/>
      <dgm:spPr/>
      <dgm:t>
        <a:bodyPr/>
        <a:lstStyle/>
        <a:p>
          <a:endParaRPr lang="en-US"/>
        </a:p>
      </dgm:t>
    </dgm:pt>
    <dgm:pt modelId="{B0633F30-A0DE-447B-B7F9-2343324F1A0A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Staff:  2</a:t>
          </a:r>
          <a:r>
            <a:rPr lang="en-US" dirty="0" smtClean="0"/>
            <a:t>. One Executive Director and one part-time Program Coordinator. </a:t>
          </a:r>
          <a:endParaRPr lang="en-US" dirty="0"/>
        </a:p>
      </dgm:t>
    </dgm:pt>
    <dgm:pt modelId="{85AF1DE7-CD53-483B-AFE3-596A4B7220F4}" type="parTrans" cxnId="{863FA51E-C36C-474C-89C9-564478FA39DE}">
      <dgm:prSet/>
      <dgm:spPr/>
      <dgm:t>
        <a:bodyPr/>
        <a:lstStyle/>
        <a:p>
          <a:endParaRPr lang="en-US"/>
        </a:p>
      </dgm:t>
    </dgm:pt>
    <dgm:pt modelId="{2841BE14-EF82-4C74-B516-587CA796DBC5}" type="sibTrans" cxnId="{863FA51E-C36C-474C-89C9-564478FA39DE}">
      <dgm:prSet/>
      <dgm:spPr/>
      <dgm:t>
        <a:bodyPr/>
        <a:lstStyle/>
        <a:p>
          <a:endParaRPr lang="en-US"/>
        </a:p>
      </dgm:t>
    </dgm:pt>
    <dgm:pt modelId="{A23F59DA-C42D-413A-A4A0-64256BE439CA}">
      <dgm:prSet phldrT="[Text]"/>
      <dgm:spPr/>
      <dgm:t>
        <a:bodyPr/>
        <a:lstStyle/>
        <a:p>
          <a:r>
            <a:rPr lang="en-US" b="1" dirty="0" smtClean="0"/>
            <a:t>3. Segments</a:t>
          </a:r>
          <a:endParaRPr lang="en-US" b="1" dirty="0"/>
        </a:p>
      </dgm:t>
    </dgm:pt>
    <dgm:pt modelId="{74BB8C9A-592A-4689-9335-C5F8FA47FCFF}" type="parTrans" cxnId="{B2FF7E34-B189-4CA7-ACDB-CE5E24499879}">
      <dgm:prSet/>
      <dgm:spPr/>
      <dgm:t>
        <a:bodyPr/>
        <a:lstStyle/>
        <a:p>
          <a:endParaRPr lang="en-US"/>
        </a:p>
      </dgm:t>
    </dgm:pt>
    <dgm:pt modelId="{5F94BAA3-50ED-4FA4-9FE4-F6BCFDC48C7F}" type="sibTrans" cxnId="{B2FF7E34-B189-4CA7-ACDB-CE5E24499879}">
      <dgm:prSet/>
      <dgm:spPr/>
      <dgm:t>
        <a:bodyPr/>
        <a:lstStyle/>
        <a:p>
          <a:endParaRPr lang="en-US"/>
        </a:p>
      </dgm:t>
    </dgm:pt>
    <dgm:pt modelId="{1AE58004-C44D-45D6-BC55-7C525705CB3C}">
      <dgm:prSet phldrT="[Text]"/>
      <dgm:spPr/>
      <dgm:t>
        <a:bodyPr/>
        <a:lstStyle/>
        <a:p>
          <a:r>
            <a:rPr lang="en-US" b="0" dirty="0" smtClean="0"/>
            <a:t>Reaches more than 25,000 adults and actively engages &gt; 1000 adults per year.</a:t>
          </a:r>
          <a:endParaRPr lang="en-US" b="0" dirty="0"/>
        </a:p>
      </dgm:t>
    </dgm:pt>
    <dgm:pt modelId="{BC7B2EE7-A3BF-42AF-B07E-F0E5313A52B4}" type="parTrans" cxnId="{61C2ABF1-451B-45F3-893F-D33EE08EFF1B}">
      <dgm:prSet/>
      <dgm:spPr/>
      <dgm:t>
        <a:bodyPr/>
        <a:lstStyle/>
        <a:p>
          <a:endParaRPr lang="en-US"/>
        </a:p>
      </dgm:t>
    </dgm:pt>
    <dgm:pt modelId="{06B9245C-C1A5-4C42-BE91-7D89354A0F91}" type="sibTrans" cxnId="{61C2ABF1-451B-45F3-893F-D33EE08EFF1B}">
      <dgm:prSet/>
      <dgm:spPr/>
      <dgm:t>
        <a:bodyPr/>
        <a:lstStyle/>
        <a:p>
          <a:endParaRPr lang="en-US"/>
        </a:p>
      </dgm:t>
    </dgm:pt>
    <dgm:pt modelId="{726F9972-59D9-4A47-8506-1A119347100F}">
      <dgm:prSet phldrT="[Text]"/>
      <dgm:spPr/>
      <dgm:t>
        <a:bodyPr/>
        <a:lstStyle/>
        <a:p>
          <a:r>
            <a:rPr lang="en-US" b="0" dirty="0" smtClean="0"/>
            <a:t>Serves </a:t>
          </a:r>
          <a:r>
            <a:rPr lang="en-US" b="1" dirty="0" smtClean="0">
              <a:solidFill>
                <a:srgbClr val="FFC000"/>
              </a:solidFill>
            </a:rPr>
            <a:t>adults living with Type 1 diabetes</a:t>
          </a:r>
          <a:r>
            <a:rPr lang="en-US" b="0" dirty="0" smtClean="0"/>
            <a:t> plus their support network of friends, family and health care teams.</a:t>
          </a:r>
          <a:endParaRPr lang="en-US" b="0" dirty="0"/>
        </a:p>
      </dgm:t>
    </dgm:pt>
    <dgm:pt modelId="{3D20CAAA-89FA-437A-A169-DE960F663E91}" type="parTrans" cxnId="{FC9C9D9D-1F88-40CD-8D0C-5C60285A33CB}">
      <dgm:prSet/>
      <dgm:spPr/>
      <dgm:t>
        <a:bodyPr/>
        <a:lstStyle/>
        <a:p>
          <a:endParaRPr lang="en-US"/>
        </a:p>
      </dgm:t>
    </dgm:pt>
    <dgm:pt modelId="{9A89FD04-3205-4588-B3A0-08C147CA5FB4}" type="sibTrans" cxnId="{FC9C9D9D-1F88-40CD-8D0C-5C60285A33CB}">
      <dgm:prSet/>
      <dgm:spPr/>
      <dgm:t>
        <a:bodyPr/>
        <a:lstStyle/>
        <a:p>
          <a:endParaRPr lang="en-US"/>
        </a:p>
      </dgm:t>
    </dgm:pt>
    <dgm:pt modelId="{30948CF9-0B95-4E4A-93E1-A3421A1D3F9D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Board Members: 3</a:t>
          </a:r>
          <a:r>
            <a:rPr lang="en-US" dirty="0" smtClean="0"/>
            <a:t>. Chair, Treasurer, Director.</a:t>
          </a:r>
          <a:endParaRPr lang="en-US" dirty="0"/>
        </a:p>
      </dgm:t>
    </dgm:pt>
    <dgm:pt modelId="{3AA66244-D541-4121-ADB1-213717E7A039}" type="parTrans" cxnId="{6BD7F4E2-9046-4A35-887A-0767992712B0}">
      <dgm:prSet/>
      <dgm:spPr/>
      <dgm:t>
        <a:bodyPr/>
        <a:lstStyle/>
        <a:p>
          <a:endParaRPr lang="en-US"/>
        </a:p>
      </dgm:t>
    </dgm:pt>
    <dgm:pt modelId="{3CC816E2-D4DE-44C4-94C4-CE7DE08EAC4C}" type="sibTrans" cxnId="{6BD7F4E2-9046-4A35-887A-0767992712B0}">
      <dgm:prSet/>
      <dgm:spPr/>
      <dgm:t>
        <a:bodyPr/>
        <a:lstStyle/>
        <a:p>
          <a:endParaRPr lang="en-US"/>
        </a:p>
      </dgm:t>
    </dgm:pt>
    <dgm:pt modelId="{63DECC8E-8A46-41CE-95D0-DFADC4302961}">
      <dgm:prSet phldrT="[Text]"/>
      <dgm:spPr/>
      <dgm:t>
        <a:bodyPr/>
        <a:lstStyle/>
        <a:p>
          <a:r>
            <a:rPr lang="en-US" b="1" dirty="0" smtClean="0"/>
            <a:t>5. Vision</a:t>
          </a:r>
          <a:endParaRPr lang="en-US" b="1" dirty="0"/>
        </a:p>
      </dgm:t>
    </dgm:pt>
    <dgm:pt modelId="{3EF9C52D-AC3E-40DA-B41C-8B1D39C87398}" type="parTrans" cxnId="{78C6CF2E-C437-43D3-9FD2-277FC700FD89}">
      <dgm:prSet/>
      <dgm:spPr/>
      <dgm:t>
        <a:bodyPr/>
        <a:lstStyle/>
        <a:p>
          <a:endParaRPr lang="en-US"/>
        </a:p>
      </dgm:t>
    </dgm:pt>
    <dgm:pt modelId="{4D0EDE4A-7AED-4388-B873-C1140AC6E820}" type="sibTrans" cxnId="{78C6CF2E-C437-43D3-9FD2-277FC700FD89}">
      <dgm:prSet/>
      <dgm:spPr/>
      <dgm:t>
        <a:bodyPr/>
        <a:lstStyle/>
        <a:p>
          <a:endParaRPr lang="en-US"/>
        </a:p>
      </dgm:t>
    </dgm:pt>
    <dgm:pt modelId="{E669A48C-56B9-4704-B1FC-36B444F8B431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Expansion of core programming geographically across Canada </a:t>
          </a:r>
          <a:r>
            <a:rPr lang="en-US" dirty="0" smtClean="0"/>
            <a:t>into Ontario, Quebec, Maritimes, West Coast, Midwest / Prairies, Northern Canada and United States.</a:t>
          </a:r>
          <a:endParaRPr lang="en-US" dirty="0"/>
        </a:p>
      </dgm:t>
    </dgm:pt>
    <dgm:pt modelId="{F9777663-E09C-4337-A5A6-23AAA3EE3C63}" type="parTrans" cxnId="{C4E69716-AFAC-4FA6-92F3-5013593C8B97}">
      <dgm:prSet/>
      <dgm:spPr/>
      <dgm:t>
        <a:bodyPr/>
        <a:lstStyle/>
        <a:p>
          <a:endParaRPr lang="en-US"/>
        </a:p>
      </dgm:t>
    </dgm:pt>
    <dgm:pt modelId="{D5C7C748-2BF5-4460-AE63-2E4D7B38E1EA}" type="sibTrans" cxnId="{C4E69716-AFAC-4FA6-92F3-5013593C8B97}">
      <dgm:prSet/>
      <dgm:spPr/>
      <dgm:t>
        <a:bodyPr/>
        <a:lstStyle/>
        <a:p>
          <a:endParaRPr lang="en-US"/>
        </a:p>
      </dgm:t>
    </dgm:pt>
    <dgm:pt modelId="{81CD9006-CB6F-483D-9C84-F6C50B4D350E}">
      <dgm:prSet phldrT="[Text]"/>
      <dgm:spPr/>
      <dgm:t>
        <a:bodyPr/>
        <a:lstStyle/>
        <a:p>
          <a:r>
            <a:rPr lang="en-US" dirty="0" smtClean="0"/>
            <a:t>“To foster a community of people living with Type 1 diabetes through peer-based experiential diabetes education, physical activity and outdoor adventure pursuits so that they may inspire one another to live life without limits.”</a:t>
          </a:r>
          <a:endParaRPr lang="en-US" dirty="0"/>
        </a:p>
      </dgm:t>
    </dgm:pt>
    <dgm:pt modelId="{B6F1362B-FD11-4925-8918-7A65E1087B89}" type="sibTrans" cxnId="{5E909663-3B62-45A2-B4C4-423845A54660}">
      <dgm:prSet/>
      <dgm:spPr/>
      <dgm:t>
        <a:bodyPr/>
        <a:lstStyle/>
        <a:p>
          <a:endParaRPr lang="en-US"/>
        </a:p>
      </dgm:t>
    </dgm:pt>
    <dgm:pt modelId="{949A6B0C-9BC1-456D-8D5F-BD7BA326895C}" type="parTrans" cxnId="{5E909663-3B62-45A2-B4C4-423845A54660}">
      <dgm:prSet/>
      <dgm:spPr/>
      <dgm:t>
        <a:bodyPr/>
        <a:lstStyle/>
        <a:p>
          <a:endParaRPr lang="en-US"/>
        </a:p>
      </dgm:t>
    </dgm:pt>
    <dgm:pt modelId="{951830D9-46A9-42E3-9E97-34DE9054D2F2}" type="pres">
      <dgm:prSet presAssocID="{B4836EF2-283B-4E95-9416-86B239809A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8CF6F9-AD28-45A6-9646-474ACA3912AD}" type="pres">
      <dgm:prSet presAssocID="{B4836EF2-283B-4E95-9416-86B239809A2E}" presName="bkgdShp" presStyleLbl="alignAccFollowNode1" presStyleIdx="0" presStyleCnt="1"/>
      <dgm:spPr/>
      <dgm:t>
        <a:bodyPr/>
        <a:lstStyle/>
        <a:p>
          <a:endParaRPr lang="en-US"/>
        </a:p>
      </dgm:t>
    </dgm:pt>
    <dgm:pt modelId="{B50029AD-E328-4E7E-8008-2DAF965F52BE}" type="pres">
      <dgm:prSet presAssocID="{B4836EF2-283B-4E95-9416-86B239809A2E}" presName="linComp" presStyleCnt="0"/>
      <dgm:spPr/>
      <dgm:t>
        <a:bodyPr/>
        <a:lstStyle/>
        <a:p>
          <a:endParaRPr lang="en-US"/>
        </a:p>
      </dgm:t>
    </dgm:pt>
    <dgm:pt modelId="{11DF02BA-7A9C-4A98-BC68-C9CC36E13F59}" type="pres">
      <dgm:prSet presAssocID="{73777AE6-4460-40AD-8739-B5E1D19B5D49}" presName="compNode" presStyleCnt="0"/>
      <dgm:spPr/>
      <dgm:t>
        <a:bodyPr/>
        <a:lstStyle/>
        <a:p>
          <a:endParaRPr lang="en-US"/>
        </a:p>
      </dgm:t>
    </dgm:pt>
    <dgm:pt modelId="{C38BFA5C-F938-4812-97F4-7E50F104CF39}" type="pres">
      <dgm:prSet presAssocID="{73777AE6-4460-40AD-8739-B5E1D19B5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024C4-A48B-47A0-9A96-4A64FB560BE2}" type="pres">
      <dgm:prSet presAssocID="{73777AE6-4460-40AD-8739-B5E1D19B5D49}" presName="invisiNode" presStyleLbl="node1" presStyleIdx="0" presStyleCnt="5"/>
      <dgm:spPr/>
      <dgm:t>
        <a:bodyPr/>
        <a:lstStyle/>
        <a:p>
          <a:endParaRPr lang="en-US"/>
        </a:p>
      </dgm:t>
    </dgm:pt>
    <dgm:pt modelId="{9F051FEF-CCE5-421C-8F4D-CBB2BC3A08F5}" type="pres">
      <dgm:prSet presAssocID="{73777AE6-4460-40AD-8739-B5E1D19B5D49}" presName="imagNode" presStyleLbl="fgImgPlace1" presStyleIdx="0" presStyleCnt="5" custScaleY="918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C9037DD-A3AC-4D59-90F3-82B8BA8792BA}" type="pres">
      <dgm:prSet presAssocID="{778BE672-EF76-4802-9AC5-712CE9F1B86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57F7673-9E7B-4417-A3AA-3D59AD80A596}" type="pres">
      <dgm:prSet presAssocID="{FF7965B3-D202-4433-9D22-5BA8F75F3E7D}" presName="compNode" presStyleCnt="0"/>
      <dgm:spPr/>
      <dgm:t>
        <a:bodyPr/>
        <a:lstStyle/>
        <a:p>
          <a:endParaRPr lang="en-US"/>
        </a:p>
      </dgm:t>
    </dgm:pt>
    <dgm:pt modelId="{E59E6BBA-9B25-412F-B083-E5BA1B73798E}" type="pres">
      <dgm:prSet presAssocID="{FF7965B3-D202-4433-9D22-5BA8F75F3E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202BB-E9D4-46FE-9D2B-F6D08936F8FD}" type="pres">
      <dgm:prSet presAssocID="{FF7965B3-D202-4433-9D22-5BA8F75F3E7D}" presName="invisiNode" presStyleLbl="node1" presStyleIdx="1" presStyleCnt="5"/>
      <dgm:spPr/>
      <dgm:t>
        <a:bodyPr/>
        <a:lstStyle/>
        <a:p>
          <a:endParaRPr lang="en-US"/>
        </a:p>
      </dgm:t>
    </dgm:pt>
    <dgm:pt modelId="{02438DB7-9310-4A93-BA62-A6CD4F1CCD93}" type="pres">
      <dgm:prSet presAssocID="{FF7965B3-D202-4433-9D22-5BA8F75F3E7D}" presName="imagNode" presStyleLbl="fgImgPlace1" presStyleIdx="1" presStyleCnt="5" custScaleY="91800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1843A8C-533E-467D-B978-EC630A4DD968}" type="pres">
      <dgm:prSet presAssocID="{CD314E74-4A3C-4EA7-8695-4D4C64A8626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7D1010B-529C-4D02-AC3F-6FDF3FA4E2EB}" type="pres">
      <dgm:prSet presAssocID="{A23F59DA-C42D-413A-A4A0-64256BE439CA}" presName="compNode" presStyleCnt="0"/>
      <dgm:spPr/>
      <dgm:t>
        <a:bodyPr/>
        <a:lstStyle/>
        <a:p>
          <a:endParaRPr lang="en-US"/>
        </a:p>
      </dgm:t>
    </dgm:pt>
    <dgm:pt modelId="{C49D8890-2B60-491C-A951-C2CFB11FFC2F}" type="pres">
      <dgm:prSet presAssocID="{A23F59DA-C42D-413A-A4A0-64256BE439C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644E8-1EB8-40FD-8CB9-C968FC9C4274}" type="pres">
      <dgm:prSet presAssocID="{A23F59DA-C42D-413A-A4A0-64256BE439CA}" presName="invisiNode" presStyleLbl="node1" presStyleIdx="2" presStyleCnt="5"/>
      <dgm:spPr/>
      <dgm:t>
        <a:bodyPr/>
        <a:lstStyle/>
        <a:p>
          <a:endParaRPr lang="en-US"/>
        </a:p>
      </dgm:t>
    </dgm:pt>
    <dgm:pt modelId="{022A5703-0D8F-4F12-B094-C8D602083420}" type="pres">
      <dgm:prSet presAssocID="{A23F59DA-C42D-413A-A4A0-64256BE439CA}" presName="imagNode" presStyleLbl="fgImgPlace1" presStyleIdx="2" presStyleCnt="5" custScaleY="91800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5923F36-EE31-4C71-AAD8-75B6FED767AF}" type="pres">
      <dgm:prSet presAssocID="{5F94BAA3-50ED-4FA4-9FE4-F6BCFDC48C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AA1CA66-272C-4872-A9CA-1698906E5D61}" type="pres">
      <dgm:prSet presAssocID="{8372A191-4301-4229-8C42-858BD457F04C}" presName="compNode" presStyleCnt="0"/>
      <dgm:spPr/>
      <dgm:t>
        <a:bodyPr/>
        <a:lstStyle/>
        <a:p>
          <a:endParaRPr lang="en-US"/>
        </a:p>
      </dgm:t>
    </dgm:pt>
    <dgm:pt modelId="{CD529AD2-8350-4600-9B9B-5CFB428AB3D1}" type="pres">
      <dgm:prSet presAssocID="{8372A191-4301-4229-8C42-858BD457F0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DBA56-BC03-4611-BECA-3032C525C76B}" type="pres">
      <dgm:prSet presAssocID="{8372A191-4301-4229-8C42-858BD457F04C}" presName="invisiNode" presStyleLbl="node1" presStyleIdx="3" presStyleCnt="5"/>
      <dgm:spPr/>
      <dgm:t>
        <a:bodyPr/>
        <a:lstStyle/>
        <a:p>
          <a:endParaRPr lang="en-US"/>
        </a:p>
      </dgm:t>
    </dgm:pt>
    <dgm:pt modelId="{0477A793-1D02-4C54-8B3A-67B2F2FD27AF}" type="pres">
      <dgm:prSet presAssocID="{8372A191-4301-4229-8C42-858BD457F04C}" presName="imagNode" presStyleLbl="fgImgPlace1" presStyleIdx="3" presStyleCnt="5" custScaleY="91800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E81746-FA72-476A-A05E-52C749F6838D}" type="pres">
      <dgm:prSet presAssocID="{2384874B-15C7-41DE-9179-A70088403CA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DADFFEA-E95F-4EA5-834A-C2AB622A4F25}" type="pres">
      <dgm:prSet presAssocID="{63DECC8E-8A46-41CE-95D0-DFADC4302961}" presName="compNode" presStyleCnt="0"/>
      <dgm:spPr/>
      <dgm:t>
        <a:bodyPr/>
        <a:lstStyle/>
        <a:p>
          <a:endParaRPr lang="en-US"/>
        </a:p>
      </dgm:t>
    </dgm:pt>
    <dgm:pt modelId="{9AD55C9D-41D9-4CD6-9A78-EFCE641A0587}" type="pres">
      <dgm:prSet presAssocID="{63DECC8E-8A46-41CE-95D0-DFADC430296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AD17A-44E4-4ED9-AFF3-736082829EFF}" type="pres">
      <dgm:prSet presAssocID="{63DECC8E-8A46-41CE-95D0-DFADC4302961}" presName="invisiNode" presStyleLbl="node1" presStyleIdx="4" presStyleCnt="5"/>
      <dgm:spPr/>
      <dgm:t>
        <a:bodyPr/>
        <a:lstStyle/>
        <a:p>
          <a:endParaRPr lang="en-US"/>
        </a:p>
      </dgm:t>
    </dgm:pt>
    <dgm:pt modelId="{005FFB73-EE2E-4786-939E-89F0E15A1FA0}" type="pres">
      <dgm:prSet presAssocID="{63DECC8E-8A46-41CE-95D0-DFADC4302961}" presName="imagNode" presStyleLbl="fgImgPlace1" presStyleIdx="4" presStyleCnt="5" custScaleY="91800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B2FF7E34-B189-4CA7-ACDB-CE5E24499879}" srcId="{B4836EF2-283B-4E95-9416-86B239809A2E}" destId="{A23F59DA-C42D-413A-A4A0-64256BE439CA}" srcOrd="2" destOrd="0" parTransId="{74BB8C9A-592A-4689-9335-C5F8FA47FCFF}" sibTransId="{5F94BAA3-50ED-4FA4-9FE4-F6BCFDC48C7F}"/>
    <dgm:cxn modelId="{82882F73-0A22-494B-B01F-28520718A742}" type="presOf" srcId="{73777AE6-4460-40AD-8739-B5E1D19B5D49}" destId="{C38BFA5C-F938-4812-97F4-7E50F104CF39}" srcOrd="0" destOrd="0" presId="urn:microsoft.com/office/officeart/2005/8/layout/pList2#1"/>
    <dgm:cxn modelId="{352C68E9-17FD-48CF-A05D-52FC40099FD0}" type="presOf" srcId="{81CD9006-CB6F-483D-9C84-F6C50B4D350E}" destId="{E59E6BBA-9B25-412F-B083-E5BA1B73798E}" srcOrd="0" destOrd="1" presId="urn:microsoft.com/office/officeart/2005/8/layout/pList2#1"/>
    <dgm:cxn modelId="{807EB230-5A1F-4A9E-9E24-F5F3388A9BC0}" type="presOf" srcId="{01C90DEF-DDAD-45E8-BE9E-4758508080B0}" destId="{C38BFA5C-F938-4812-97F4-7E50F104CF39}" srcOrd="0" destOrd="1" presId="urn:microsoft.com/office/officeart/2005/8/layout/pList2#1"/>
    <dgm:cxn modelId="{2568662E-CDCA-4607-9257-43DCE81BA663}" type="presOf" srcId="{726F9972-59D9-4A47-8506-1A119347100F}" destId="{C49D8890-2B60-491C-A951-C2CFB11FFC2F}" srcOrd="0" destOrd="1" presId="urn:microsoft.com/office/officeart/2005/8/layout/pList2#1"/>
    <dgm:cxn modelId="{78C6CF2E-C437-43D3-9FD2-277FC700FD89}" srcId="{B4836EF2-283B-4E95-9416-86B239809A2E}" destId="{63DECC8E-8A46-41CE-95D0-DFADC4302961}" srcOrd="4" destOrd="0" parTransId="{3EF9C52D-AC3E-40DA-B41C-8B1D39C87398}" sibTransId="{4D0EDE4A-7AED-4388-B873-C1140AC6E820}"/>
    <dgm:cxn modelId="{0FBFFF82-6823-4672-AEA5-2E2312BF60C1}" type="presOf" srcId="{FF7965B3-D202-4433-9D22-5BA8F75F3E7D}" destId="{E59E6BBA-9B25-412F-B083-E5BA1B73798E}" srcOrd="0" destOrd="0" presId="urn:microsoft.com/office/officeart/2005/8/layout/pList2#1"/>
    <dgm:cxn modelId="{62B73A8B-9C0C-40B8-90E0-B817FAE482E8}" srcId="{73777AE6-4460-40AD-8739-B5E1D19B5D49}" destId="{01C90DEF-DDAD-45E8-BE9E-4758508080B0}" srcOrd="0" destOrd="0" parTransId="{DA326EF9-D7C0-4E22-808B-0F3FE5D67A69}" sibTransId="{5BE5E2B1-39DC-46B3-BF88-F585107AF635}"/>
    <dgm:cxn modelId="{6EEB825C-AAF7-402F-9A67-69E9F485AC88}" type="presOf" srcId="{B4836EF2-283B-4E95-9416-86B239809A2E}" destId="{951830D9-46A9-42E3-9E97-34DE9054D2F2}" srcOrd="0" destOrd="0" presId="urn:microsoft.com/office/officeart/2005/8/layout/pList2#1"/>
    <dgm:cxn modelId="{F94D5940-8F25-4C6C-AE63-96D76D3CE558}" srcId="{73777AE6-4460-40AD-8739-B5E1D19B5D49}" destId="{35BBA5F7-397F-44AB-9939-2EE3FBC66D80}" srcOrd="1" destOrd="0" parTransId="{D6D2B415-4B77-4E62-883F-776F7C9793A4}" sibTransId="{126149FE-987A-40AF-80F3-0C6908BACBA9}"/>
    <dgm:cxn modelId="{FCB57055-FC68-4E3A-9C45-8CEBF5928AE1}" type="presOf" srcId="{4A05C703-1E0D-48EE-AB33-A1C733533D70}" destId="{CD529AD2-8350-4600-9B9B-5CFB428AB3D1}" srcOrd="0" destOrd="1" presId="urn:microsoft.com/office/officeart/2005/8/layout/pList2#1"/>
    <dgm:cxn modelId="{6BD7F4E2-9046-4A35-887A-0767992712B0}" srcId="{73777AE6-4460-40AD-8739-B5E1D19B5D49}" destId="{30948CF9-0B95-4E4A-93E1-A3421A1D3F9D}" srcOrd="3" destOrd="0" parTransId="{3AA66244-D541-4121-ADB1-213717E7A039}" sibTransId="{3CC816E2-D4DE-44C4-94C4-CE7DE08EAC4C}"/>
    <dgm:cxn modelId="{0DBB48CA-EEB8-4A26-AED4-61BAB3F9EBC1}" type="presOf" srcId="{8372A191-4301-4229-8C42-858BD457F04C}" destId="{CD529AD2-8350-4600-9B9B-5CFB428AB3D1}" srcOrd="0" destOrd="0" presId="urn:microsoft.com/office/officeart/2005/8/layout/pList2#1"/>
    <dgm:cxn modelId="{5270D1EA-91F6-4EB1-8D05-8195AFF2D849}" srcId="{8372A191-4301-4229-8C42-858BD457F04C}" destId="{97A80DD2-8B35-4BCA-A3C4-AAA2108917C5}" srcOrd="2" destOrd="0" parTransId="{9A7ACD32-C546-4B4F-B821-CB0766EF593A}" sibTransId="{DC88E4EC-0988-410A-ABAF-70A7ABA609E2}"/>
    <dgm:cxn modelId="{C5DC074B-4609-4AEE-BC9A-A4B4C7710F7C}" srcId="{B4836EF2-283B-4E95-9416-86B239809A2E}" destId="{8372A191-4301-4229-8C42-858BD457F04C}" srcOrd="3" destOrd="0" parTransId="{5429CD0D-4C0D-40EB-8B6A-9BF9CD7DF990}" sibTransId="{2384874B-15C7-41DE-9179-A70088403CA3}"/>
    <dgm:cxn modelId="{0E6A198D-94C5-4676-A6B6-338BFA7018E6}" srcId="{8372A191-4301-4229-8C42-858BD457F04C}" destId="{4A05C703-1E0D-48EE-AB33-A1C733533D70}" srcOrd="0" destOrd="0" parTransId="{7E3A4295-860A-473A-BE6F-1B1CE423F0DE}" sibTransId="{BF7CE7F9-5E35-4AD1-9B45-D50C61AABC47}"/>
    <dgm:cxn modelId="{E7479241-87AC-4D9E-B097-02AC16A18A80}" type="presOf" srcId="{A23F59DA-C42D-413A-A4A0-64256BE439CA}" destId="{C49D8890-2B60-491C-A951-C2CFB11FFC2F}" srcOrd="0" destOrd="0" presId="urn:microsoft.com/office/officeart/2005/8/layout/pList2#1"/>
    <dgm:cxn modelId="{A7D9199D-BD6A-45EA-B0D0-42DC62BB7B4A}" type="presOf" srcId="{B0633F30-A0DE-447B-B7F9-2343324F1A0A}" destId="{C38BFA5C-F938-4812-97F4-7E50F104CF39}" srcOrd="0" destOrd="3" presId="urn:microsoft.com/office/officeart/2005/8/layout/pList2#1"/>
    <dgm:cxn modelId="{9FB04EC9-FEE3-4128-8918-EEFC9AEA97EF}" srcId="{B4836EF2-283B-4E95-9416-86B239809A2E}" destId="{FF7965B3-D202-4433-9D22-5BA8F75F3E7D}" srcOrd="1" destOrd="0" parTransId="{2947EF21-9A38-4BF8-8582-39FF71B1B2BE}" sibTransId="{CD314E74-4A3C-4EA7-8695-4D4C64A86262}"/>
    <dgm:cxn modelId="{5E909663-3B62-45A2-B4C4-423845A54660}" srcId="{FF7965B3-D202-4433-9D22-5BA8F75F3E7D}" destId="{81CD9006-CB6F-483D-9C84-F6C50B4D350E}" srcOrd="0" destOrd="0" parTransId="{949A6B0C-9BC1-456D-8D5F-BD7BA326895C}" sibTransId="{B6F1362B-FD11-4925-8918-7A65E1087B89}"/>
    <dgm:cxn modelId="{18DAB401-77FE-4CA4-BE69-6FC3765ED4EE}" type="presOf" srcId="{5F94BAA3-50ED-4FA4-9FE4-F6BCFDC48C7F}" destId="{D5923F36-EE31-4C71-AAD8-75B6FED767AF}" srcOrd="0" destOrd="0" presId="urn:microsoft.com/office/officeart/2005/8/layout/pList2#1"/>
    <dgm:cxn modelId="{F44B0691-239A-4140-B4FD-94358BC88324}" type="presOf" srcId="{63DECC8E-8A46-41CE-95D0-DFADC4302961}" destId="{9AD55C9D-41D9-4CD6-9A78-EFCE641A0587}" srcOrd="0" destOrd="0" presId="urn:microsoft.com/office/officeart/2005/8/layout/pList2#1"/>
    <dgm:cxn modelId="{2A213DF3-5DF4-4DA3-A4C3-76BD2E7AC66B}" type="presOf" srcId="{2384874B-15C7-41DE-9179-A70088403CA3}" destId="{CCE81746-FA72-476A-A05E-52C749F6838D}" srcOrd="0" destOrd="0" presId="urn:microsoft.com/office/officeart/2005/8/layout/pList2#1"/>
    <dgm:cxn modelId="{FC9C9D9D-1F88-40CD-8D0C-5C60285A33CB}" srcId="{A23F59DA-C42D-413A-A4A0-64256BE439CA}" destId="{726F9972-59D9-4A47-8506-1A119347100F}" srcOrd="0" destOrd="0" parTransId="{3D20CAAA-89FA-437A-A169-DE960F663E91}" sibTransId="{9A89FD04-3205-4588-B3A0-08C147CA5FB4}"/>
    <dgm:cxn modelId="{61C2ABF1-451B-45F3-893F-D33EE08EFF1B}" srcId="{A23F59DA-C42D-413A-A4A0-64256BE439CA}" destId="{1AE58004-C44D-45D6-BC55-7C525705CB3C}" srcOrd="1" destOrd="0" parTransId="{BC7B2EE7-A3BF-42AF-B07E-F0E5313A52B4}" sibTransId="{06B9245C-C1A5-4C42-BE91-7D89354A0F91}"/>
    <dgm:cxn modelId="{C01CBBAC-F66A-48A8-B194-196938B1AA2F}" type="presOf" srcId="{BEA1C045-0D2A-4412-831E-48B39E9BF41E}" destId="{CD529AD2-8350-4600-9B9B-5CFB428AB3D1}" srcOrd="0" destOrd="4" presId="urn:microsoft.com/office/officeart/2005/8/layout/pList2#1"/>
    <dgm:cxn modelId="{5AA089DC-4C39-4668-98F2-2CBE1A7E457E}" type="presOf" srcId="{CB64B9E8-C766-4D57-948A-04CB5FDF48D6}" destId="{CD529AD2-8350-4600-9B9B-5CFB428AB3D1}" srcOrd="0" destOrd="2" presId="urn:microsoft.com/office/officeart/2005/8/layout/pList2#1"/>
    <dgm:cxn modelId="{77BDCE06-A353-486A-BB04-88F4D8B8FC14}" srcId="{B4836EF2-283B-4E95-9416-86B239809A2E}" destId="{73777AE6-4460-40AD-8739-B5E1D19B5D49}" srcOrd="0" destOrd="0" parTransId="{5D12DE44-A47F-4486-90B4-7FBBFC0D5404}" sibTransId="{778BE672-EF76-4802-9AC5-712CE9F1B869}"/>
    <dgm:cxn modelId="{46459E28-338C-41B7-83E9-C4A923710EF8}" type="presOf" srcId="{778BE672-EF76-4802-9AC5-712CE9F1B869}" destId="{0C9037DD-A3AC-4D59-90F3-82B8BA8792BA}" srcOrd="0" destOrd="0" presId="urn:microsoft.com/office/officeart/2005/8/layout/pList2#1"/>
    <dgm:cxn modelId="{FF0F7FB7-F071-4E55-963C-53518BB8058C}" type="presOf" srcId="{E669A48C-56B9-4704-B1FC-36B444F8B431}" destId="{9AD55C9D-41D9-4CD6-9A78-EFCE641A0587}" srcOrd="0" destOrd="1" presId="urn:microsoft.com/office/officeart/2005/8/layout/pList2#1"/>
    <dgm:cxn modelId="{48F23CD1-C0E8-4567-A930-8B52F2B834FA}" type="presOf" srcId="{1AE58004-C44D-45D6-BC55-7C525705CB3C}" destId="{C49D8890-2B60-491C-A951-C2CFB11FFC2F}" srcOrd="0" destOrd="2" presId="urn:microsoft.com/office/officeart/2005/8/layout/pList2#1"/>
    <dgm:cxn modelId="{6F3033BB-D60D-4CE1-90FA-BD723BFC95CF}" srcId="{8372A191-4301-4229-8C42-858BD457F04C}" destId="{BEA1C045-0D2A-4412-831E-48B39E9BF41E}" srcOrd="3" destOrd="0" parTransId="{21712E7E-3D55-409C-B036-AAE69EEAED0F}" sibTransId="{D2C5C77B-4AB3-4E73-85FD-8867488152C2}"/>
    <dgm:cxn modelId="{5875AD56-C479-47E1-B16C-50C8EAFCAC73}" type="presOf" srcId="{35BBA5F7-397F-44AB-9939-2EE3FBC66D80}" destId="{C38BFA5C-F938-4812-97F4-7E50F104CF39}" srcOrd="0" destOrd="2" presId="urn:microsoft.com/office/officeart/2005/8/layout/pList2#1"/>
    <dgm:cxn modelId="{863FA51E-C36C-474C-89C9-564478FA39DE}" srcId="{73777AE6-4460-40AD-8739-B5E1D19B5D49}" destId="{B0633F30-A0DE-447B-B7F9-2343324F1A0A}" srcOrd="2" destOrd="0" parTransId="{85AF1DE7-CD53-483B-AFE3-596A4B7220F4}" sibTransId="{2841BE14-EF82-4C74-B516-587CA796DBC5}"/>
    <dgm:cxn modelId="{0BD3DB52-246C-4F47-9CEE-0B4A833006D2}" type="presOf" srcId="{CD314E74-4A3C-4EA7-8695-4D4C64A86262}" destId="{21843A8C-533E-467D-B978-EC630A4DD968}" srcOrd="0" destOrd="0" presId="urn:microsoft.com/office/officeart/2005/8/layout/pList2#1"/>
    <dgm:cxn modelId="{C4E69716-AFAC-4FA6-92F3-5013593C8B97}" srcId="{63DECC8E-8A46-41CE-95D0-DFADC4302961}" destId="{E669A48C-56B9-4704-B1FC-36B444F8B431}" srcOrd="0" destOrd="0" parTransId="{F9777663-E09C-4337-A5A6-23AAA3EE3C63}" sibTransId="{D5C7C748-2BF5-4460-AE63-2E4D7B38E1EA}"/>
    <dgm:cxn modelId="{C79D7630-A24D-46A3-935D-F4E53E4C4D69}" type="presOf" srcId="{97A80DD2-8B35-4BCA-A3C4-AAA2108917C5}" destId="{CD529AD2-8350-4600-9B9B-5CFB428AB3D1}" srcOrd="0" destOrd="3" presId="urn:microsoft.com/office/officeart/2005/8/layout/pList2#1"/>
    <dgm:cxn modelId="{28159266-BD56-439E-98E2-51BD98270E34}" type="presOf" srcId="{30948CF9-0B95-4E4A-93E1-A3421A1D3F9D}" destId="{C38BFA5C-F938-4812-97F4-7E50F104CF39}" srcOrd="0" destOrd="4" presId="urn:microsoft.com/office/officeart/2005/8/layout/pList2#1"/>
    <dgm:cxn modelId="{0286CB20-A3AC-4F55-A33A-C8FEB9486369}" srcId="{8372A191-4301-4229-8C42-858BD457F04C}" destId="{CB64B9E8-C766-4D57-948A-04CB5FDF48D6}" srcOrd="1" destOrd="0" parTransId="{A0DE073E-9FF9-4AA8-8C21-4F5148AC1E73}" sibTransId="{78F3D9EB-E015-4DBB-AD19-0C7AF6CE22E6}"/>
    <dgm:cxn modelId="{42529D53-AF55-4D41-AEEF-A44E27346C1F}" type="presParOf" srcId="{951830D9-46A9-42E3-9E97-34DE9054D2F2}" destId="{1D8CF6F9-AD28-45A6-9646-474ACA3912AD}" srcOrd="0" destOrd="0" presId="urn:microsoft.com/office/officeart/2005/8/layout/pList2#1"/>
    <dgm:cxn modelId="{F3E62D31-D5AB-4EDC-890D-C150B66D866F}" type="presParOf" srcId="{951830D9-46A9-42E3-9E97-34DE9054D2F2}" destId="{B50029AD-E328-4E7E-8008-2DAF965F52BE}" srcOrd="1" destOrd="0" presId="urn:microsoft.com/office/officeart/2005/8/layout/pList2#1"/>
    <dgm:cxn modelId="{7066AAF0-C69B-4BF9-A1B7-DBCD4EC2388F}" type="presParOf" srcId="{B50029AD-E328-4E7E-8008-2DAF965F52BE}" destId="{11DF02BA-7A9C-4A98-BC68-C9CC36E13F59}" srcOrd="0" destOrd="0" presId="urn:microsoft.com/office/officeart/2005/8/layout/pList2#1"/>
    <dgm:cxn modelId="{97E504A4-B0D1-447E-A603-AE9005F75D93}" type="presParOf" srcId="{11DF02BA-7A9C-4A98-BC68-C9CC36E13F59}" destId="{C38BFA5C-F938-4812-97F4-7E50F104CF39}" srcOrd="0" destOrd="0" presId="urn:microsoft.com/office/officeart/2005/8/layout/pList2#1"/>
    <dgm:cxn modelId="{5AB8EDB7-0706-454F-8ADA-C56C9776F37B}" type="presParOf" srcId="{11DF02BA-7A9C-4A98-BC68-C9CC36E13F59}" destId="{820024C4-A48B-47A0-9A96-4A64FB560BE2}" srcOrd="1" destOrd="0" presId="urn:microsoft.com/office/officeart/2005/8/layout/pList2#1"/>
    <dgm:cxn modelId="{BBAA0171-E244-4A31-A4EA-7E0EEF0EB54D}" type="presParOf" srcId="{11DF02BA-7A9C-4A98-BC68-C9CC36E13F59}" destId="{9F051FEF-CCE5-421C-8F4D-CBB2BC3A08F5}" srcOrd="2" destOrd="0" presId="urn:microsoft.com/office/officeart/2005/8/layout/pList2#1"/>
    <dgm:cxn modelId="{9644A0F1-AE0D-4A07-83EB-4DEF4026E0BF}" type="presParOf" srcId="{B50029AD-E328-4E7E-8008-2DAF965F52BE}" destId="{0C9037DD-A3AC-4D59-90F3-82B8BA8792BA}" srcOrd="1" destOrd="0" presId="urn:microsoft.com/office/officeart/2005/8/layout/pList2#1"/>
    <dgm:cxn modelId="{43ED155A-9EFE-4186-ACD0-F69BB122E57B}" type="presParOf" srcId="{B50029AD-E328-4E7E-8008-2DAF965F52BE}" destId="{B57F7673-9E7B-4417-A3AA-3D59AD80A596}" srcOrd="2" destOrd="0" presId="urn:microsoft.com/office/officeart/2005/8/layout/pList2#1"/>
    <dgm:cxn modelId="{416DFCBA-8E45-412D-B75F-0C4FEC958C4E}" type="presParOf" srcId="{B57F7673-9E7B-4417-A3AA-3D59AD80A596}" destId="{E59E6BBA-9B25-412F-B083-E5BA1B73798E}" srcOrd="0" destOrd="0" presId="urn:microsoft.com/office/officeart/2005/8/layout/pList2#1"/>
    <dgm:cxn modelId="{72261085-99AD-4EC8-A6FF-6C9F6A7803A0}" type="presParOf" srcId="{B57F7673-9E7B-4417-A3AA-3D59AD80A596}" destId="{EBB202BB-E9D4-46FE-9D2B-F6D08936F8FD}" srcOrd="1" destOrd="0" presId="urn:microsoft.com/office/officeart/2005/8/layout/pList2#1"/>
    <dgm:cxn modelId="{480825D3-C7EA-4EDD-B08E-56E54DF795D1}" type="presParOf" srcId="{B57F7673-9E7B-4417-A3AA-3D59AD80A596}" destId="{02438DB7-9310-4A93-BA62-A6CD4F1CCD93}" srcOrd="2" destOrd="0" presId="urn:microsoft.com/office/officeart/2005/8/layout/pList2#1"/>
    <dgm:cxn modelId="{FD27DF5B-228A-4160-A718-E2F3D5831700}" type="presParOf" srcId="{B50029AD-E328-4E7E-8008-2DAF965F52BE}" destId="{21843A8C-533E-467D-B978-EC630A4DD968}" srcOrd="3" destOrd="0" presId="urn:microsoft.com/office/officeart/2005/8/layout/pList2#1"/>
    <dgm:cxn modelId="{A873BF4F-FB54-4B9A-AF7C-FA1358140711}" type="presParOf" srcId="{B50029AD-E328-4E7E-8008-2DAF965F52BE}" destId="{77D1010B-529C-4D02-AC3F-6FDF3FA4E2EB}" srcOrd="4" destOrd="0" presId="urn:microsoft.com/office/officeart/2005/8/layout/pList2#1"/>
    <dgm:cxn modelId="{D1AC734C-6F61-49EC-88B8-00622E3C5B77}" type="presParOf" srcId="{77D1010B-529C-4D02-AC3F-6FDF3FA4E2EB}" destId="{C49D8890-2B60-491C-A951-C2CFB11FFC2F}" srcOrd="0" destOrd="0" presId="urn:microsoft.com/office/officeart/2005/8/layout/pList2#1"/>
    <dgm:cxn modelId="{D1D65F85-6A2D-4EE7-8CED-970B95C723CA}" type="presParOf" srcId="{77D1010B-529C-4D02-AC3F-6FDF3FA4E2EB}" destId="{C38644E8-1EB8-40FD-8CB9-C968FC9C4274}" srcOrd="1" destOrd="0" presId="urn:microsoft.com/office/officeart/2005/8/layout/pList2#1"/>
    <dgm:cxn modelId="{AE3B8943-EC67-43D7-8721-FF548E37E000}" type="presParOf" srcId="{77D1010B-529C-4D02-AC3F-6FDF3FA4E2EB}" destId="{022A5703-0D8F-4F12-B094-C8D602083420}" srcOrd="2" destOrd="0" presId="urn:microsoft.com/office/officeart/2005/8/layout/pList2#1"/>
    <dgm:cxn modelId="{5B8904A1-33E6-42B2-A6CA-0FB92C9B24F9}" type="presParOf" srcId="{B50029AD-E328-4E7E-8008-2DAF965F52BE}" destId="{D5923F36-EE31-4C71-AAD8-75B6FED767AF}" srcOrd="5" destOrd="0" presId="urn:microsoft.com/office/officeart/2005/8/layout/pList2#1"/>
    <dgm:cxn modelId="{47FB5076-9EEB-4B56-99BE-746B5A660A92}" type="presParOf" srcId="{B50029AD-E328-4E7E-8008-2DAF965F52BE}" destId="{FAA1CA66-272C-4872-A9CA-1698906E5D61}" srcOrd="6" destOrd="0" presId="urn:microsoft.com/office/officeart/2005/8/layout/pList2#1"/>
    <dgm:cxn modelId="{9D50F506-C427-4700-A30B-2BC0A141A33F}" type="presParOf" srcId="{FAA1CA66-272C-4872-A9CA-1698906E5D61}" destId="{CD529AD2-8350-4600-9B9B-5CFB428AB3D1}" srcOrd="0" destOrd="0" presId="urn:microsoft.com/office/officeart/2005/8/layout/pList2#1"/>
    <dgm:cxn modelId="{8D2B8D2C-6CA9-4741-80F2-AA208E60DED8}" type="presParOf" srcId="{FAA1CA66-272C-4872-A9CA-1698906E5D61}" destId="{9A5DBA56-BC03-4611-BECA-3032C525C76B}" srcOrd="1" destOrd="0" presId="urn:microsoft.com/office/officeart/2005/8/layout/pList2#1"/>
    <dgm:cxn modelId="{E7212964-2B2B-4903-AFD4-A657A706B27C}" type="presParOf" srcId="{FAA1CA66-272C-4872-A9CA-1698906E5D61}" destId="{0477A793-1D02-4C54-8B3A-67B2F2FD27AF}" srcOrd="2" destOrd="0" presId="urn:microsoft.com/office/officeart/2005/8/layout/pList2#1"/>
    <dgm:cxn modelId="{13B79238-BE16-48A7-8298-DF311625AF5B}" type="presParOf" srcId="{B50029AD-E328-4E7E-8008-2DAF965F52BE}" destId="{CCE81746-FA72-476A-A05E-52C749F6838D}" srcOrd="7" destOrd="0" presId="urn:microsoft.com/office/officeart/2005/8/layout/pList2#1"/>
    <dgm:cxn modelId="{3BE2A912-7817-457A-949B-094A9BD8CD76}" type="presParOf" srcId="{B50029AD-E328-4E7E-8008-2DAF965F52BE}" destId="{DDADFFEA-E95F-4EA5-834A-C2AB622A4F25}" srcOrd="8" destOrd="0" presId="urn:microsoft.com/office/officeart/2005/8/layout/pList2#1"/>
    <dgm:cxn modelId="{508B8570-FD5C-4E1D-A451-C1674D3C48A3}" type="presParOf" srcId="{DDADFFEA-E95F-4EA5-834A-C2AB622A4F25}" destId="{9AD55C9D-41D9-4CD6-9A78-EFCE641A0587}" srcOrd="0" destOrd="0" presId="urn:microsoft.com/office/officeart/2005/8/layout/pList2#1"/>
    <dgm:cxn modelId="{229EBAD2-19F3-4B48-B0D1-E47C645A7C5B}" type="presParOf" srcId="{DDADFFEA-E95F-4EA5-834A-C2AB622A4F25}" destId="{75FAD17A-44E4-4ED9-AFF3-736082829EFF}" srcOrd="1" destOrd="0" presId="urn:microsoft.com/office/officeart/2005/8/layout/pList2#1"/>
    <dgm:cxn modelId="{99AB815D-DFDE-42F3-ABDA-766EE71B9B4E}" type="presParOf" srcId="{DDADFFEA-E95F-4EA5-834A-C2AB622A4F25}" destId="{005FFB73-EE2E-4786-939E-89F0E15A1FA0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836EF2-283B-4E95-9416-86B239809A2E}" type="doc">
      <dgm:prSet loTypeId="urn:microsoft.com/office/officeart/2005/8/layout/pList2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965B3-D202-4433-9D22-5BA8F75F3E7D}">
      <dgm:prSet phldrT="[Text]"/>
      <dgm:spPr/>
      <dgm:t>
        <a:bodyPr/>
        <a:lstStyle/>
        <a:p>
          <a:r>
            <a:rPr lang="en-US" b="1" dirty="0" smtClean="0"/>
            <a:t>Mission</a:t>
          </a:r>
          <a:endParaRPr lang="en-US" b="1" dirty="0"/>
        </a:p>
      </dgm:t>
    </dgm:pt>
    <dgm:pt modelId="{2947EF21-9A38-4BF8-8582-39FF71B1B2BE}" type="parTrans" cxnId="{9FB04EC9-FEE3-4128-8918-EEFC9AEA97EF}">
      <dgm:prSet/>
      <dgm:spPr/>
      <dgm:t>
        <a:bodyPr/>
        <a:lstStyle/>
        <a:p>
          <a:endParaRPr lang="en-US"/>
        </a:p>
      </dgm:t>
    </dgm:pt>
    <dgm:pt modelId="{CD314E74-4A3C-4EA7-8695-4D4C64A86262}" type="sibTrans" cxnId="{9FB04EC9-FEE3-4128-8918-EEFC9AEA97EF}">
      <dgm:prSet/>
      <dgm:spPr/>
      <dgm:t>
        <a:bodyPr/>
        <a:lstStyle/>
        <a:p>
          <a:endParaRPr lang="en-US"/>
        </a:p>
      </dgm:t>
    </dgm:pt>
    <dgm:pt modelId="{01C90DEF-DDAD-45E8-BE9E-4758508080B0}">
      <dgm:prSet phldrT="[Text]"/>
      <dgm:spPr/>
      <dgm:t>
        <a:bodyPr/>
        <a:lstStyle/>
        <a:p>
          <a:r>
            <a:rPr lang="en-US" dirty="0" smtClean="0"/>
            <a:t>Founded in 2009.</a:t>
          </a:r>
          <a:endParaRPr lang="en-US" dirty="0"/>
        </a:p>
      </dgm:t>
    </dgm:pt>
    <dgm:pt modelId="{73777AE6-4460-40AD-8739-B5E1D19B5D49}">
      <dgm:prSet phldrT="[Text]"/>
      <dgm:spPr/>
      <dgm:t>
        <a:bodyPr/>
        <a:lstStyle/>
        <a:p>
          <a:r>
            <a:rPr lang="en-US" b="1" dirty="0" smtClean="0"/>
            <a:t>About</a:t>
          </a:r>
          <a:endParaRPr lang="en-US" b="1" dirty="0"/>
        </a:p>
      </dgm:t>
    </dgm:pt>
    <dgm:pt modelId="{778BE672-EF76-4802-9AC5-712CE9F1B869}" type="sibTrans" cxnId="{77BDCE06-A353-486A-BB04-88F4D8B8FC14}">
      <dgm:prSet/>
      <dgm:spPr/>
      <dgm:t>
        <a:bodyPr/>
        <a:lstStyle/>
        <a:p>
          <a:endParaRPr lang="en-US"/>
        </a:p>
      </dgm:t>
    </dgm:pt>
    <dgm:pt modelId="{5D12DE44-A47F-4486-90B4-7FBBFC0D5404}" type="parTrans" cxnId="{77BDCE06-A353-486A-BB04-88F4D8B8FC14}">
      <dgm:prSet/>
      <dgm:spPr/>
      <dgm:t>
        <a:bodyPr/>
        <a:lstStyle/>
        <a:p>
          <a:endParaRPr lang="en-US"/>
        </a:p>
      </dgm:t>
    </dgm:pt>
    <dgm:pt modelId="{5BE5E2B1-39DC-46B3-BF88-F585107AF635}" type="sibTrans" cxnId="{62B73A8B-9C0C-40B8-90E0-B817FAE482E8}">
      <dgm:prSet/>
      <dgm:spPr/>
      <dgm:t>
        <a:bodyPr/>
        <a:lstStyle/>
        <a:p>
          <a:endParaRPr lang="en-US"/>
        </a:p>
      </dgm:t>
    </dgm:pt>
    <dgm:pt modelId="{DA326EF9-D7C0-4E22-808B-0F3FE5D67A69}" type="parTrans" cxnId="{62B73A8B-9C0C-40B8-90E0-B817FAE482E8}">
      <dgm:prSet/>
      <dgm:spPr/>
      <dgm:t>
        <a:bodyPr/>
        <a:lstStyle/>
        <a:p>
          <a:endParaRPr lang="en-US"/>
        </a:p>
      </dgm:t>
    </dgm:pt>
    <dgm:pt modelId="{35BBA5F7-397F-44AB-9939-2EE3FBC66D8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Revenue: $208,000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smtClean="0"/>
            <a:t>in 2013 (75% corporate sponsorships, 25% events).</a:t>
          </a:r>
          <a:endParaRPr lang="en-US" dirty="0"/>
        </a:p>
      </dgm:t>
    </dgm:pt>
    <dgm:pt modelId="{D6D2B415-4B77-4E62-883F-776F7C9793A4}" type="parTrans" cxnId="{F94D5940-8F25-4C6C-AE63-96D76D3CE558}">
      <dgm:prSet/>
      <dgm:spPr/>
      <dgm:t>
        <a:bodyPr/>
        <a:lstStyle/>
        <a:p>
          <a:endParaRPr lang="en-US"/>
        </a:p>
      </dgm:t>
    </dgm:pt>
    <dgm:pt modelId="{126149FE-987A-40AF-80F3-0C6908BACBA9}" type="sibTrans" cxnId="{F94D5940-8F25-4C6C-AE63-96D76D3CE558}">
      <dgm:prSet/>
      <dgm:spPr/>
      <dgm:t>
        <a:bodyPr/>
        <a:lstStyle/>
        <a:p>
          <a:endParaRPr lang="en-US"/>
        </a:p>
      </dgm:t>
    </dgm:pt>
    <dgm:pt modelId="{B0633F30-A0DE-447B-B7F9-2343324F1A0A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Staff:  2</a:t>
          </a:r>
          <a:r>
            <a:rPr lang="en-US" dirty="0" smtClean="0"/>
            <a:t>. One Executive Director and one part-time Program Coordinator. </a:t>
          </a:r>
          <a:endParaRPr lang="en-US" dirty="0"/>
        </a:p>
      </dgm:t>
    </dgm:pt>
    <dgm:pt modelId="{85AF1DE7-CD53-483B-AFE3-596A4B7220F4}" type="parTrans" cxnId="{863FA51E-C36C-474C-89C9-564478FA39DE}">
      <dgm:prSet/>
      <dgm:spPr/>
      <dgm:t>
        <a:bodyPr/>
        <a:lstStyle/>
        <a:p>
          <a:endParaRPr lang="en-US"/>
        </a:p>
      </dgm:t>
    </dgm:pt>
    <dgm:pt modelId="{2841BE14-EF82-4C74-B516-587CA796DBC5}" type="sibTrans" cxnId="{863FA51E-C36C-474C-89C9-564478FA39DE}">
      <dgm:prSet/>
      <dgm:spPr/>
      <dgm:t>
        <a:bodyPr/>
        <a:lstStyle/>
        <a:p>
          <a:endParaRPr lang="en-US"/>
        </a:p>
      </dgm:t>
    </dgm:pt>
    <dgm:pt modelId="{30948CF9-0B95-4E4A-93E1-A3421A1D3F9D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Board Members: 3</a:t>
          </a:r>
          <a:r>
            <a:rPr lang="en-US" dirty="0" smtClean="0"/>
            <a:t>. Chair, Treasurer, Director.</a:t>
          </a:r>
          <a:endParaRPr lang="en-US" dirty="0"/>
        </a:p>
      </dgm:t>
    </dgm:pt>
    <dgm:pt modelId="{3AA66244-D541-4121-ADB1-213717E7A039}" type="parTrans" cxnId="{6BD7F4E2-9046-4A35-887A-0767992712B0}">
      <dgm:prSet/>
      <dgm:spPr/>
      <dgm:t>
        <a:bodyPr/>
        <a:lstStyle/>
        <a:p>
          <a:endParaRPr lang="en-US"/>
        </a:p>
      </dgm:t>
    </dgm:pt>
    <dgm:pt modelId="{3CC816E2-D4DE-44C4-94C4-CE7DE08EAC4C}" type="sibTrans" cxnId="{6BD7F4E2-9046-4A35-887A-0767992712B0}">
      <dgm:prSet/>
      <dgm:spPr/>
      <dgm:t>
        <a:bodyPr/>
        <a:lstStyle/>
        <a:p>
          <a:endParaRPr lang="en-US"/>
        </a:p>
      </dgm:t>
    </dgm:pt>
    <dgm:pt modelId="{E669A48C-56B9-4704-B1FC-36B444F8B431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Expansion of core programming geographically across Canada </a:t>
          </a:r>
          <a:r>
            <a:rPr lang="en-US" dirty="0" smtClean="0"/>
            <a:t>into Ontario, Quebec, Maritimes, West Coast, Midwest / Prairies, Northern Canada and United States.</a:t>
          </a:r>
          <a:endParaRPr lang="en-US" dirty="0"/>
        </a:p>
      </dgm:t>
    </dgm:pt>
    <dgm:pt modelId="{63DECC8E-8A46-41CE-95D0-DFADC4302961}">
      <dgm:prSet phldrT="[Text]"/>
      <dgm:spPr/>
      <dgm:t>
        <a:bodyPr/>
        <a:lstStyle/>
        <a:p>
          <a:r>
            <a:rPr lang="en-US" b="1" dirty="0" smtClean="0"/>
            <a:t>Vision</a:t>
          </a:r>
          <a:endParaRPr lang="en-US" b="1" dirty="0"/>
        </a:p>
      </dgm:t>
    </dgm:pt>
    <dgm:pt modelId="{4D0EDE4A-7AED-4388-B873-C1140AC6E820}" type="sibTrans" cxnId="{78C6CF2E-C437-43D3-9FD2-277FC700FD89}">
      <dgm:prSet/>
      <dgm:spPr/>
      <dgm:t>
        <a:bodyPr/>
        <a:lstStyle/>
        <a:p>
          <a:endParaRPr lang="en-US"/>
        </a:p>
      </dgm:t>
    </dgm:pt>
    <dgm:pt modelId="{3EF9C52D-AC3E-40DA-B41C-8B1D39C87398}" type="parTrans" cxnId="{78C6CF2E-C437-43D3-9FD2-277FC700FD89}">
      <dgm:prSet/>
      <dgm:spPr/>
      <dgm:t>
        <a:bodyPr/>
        <a:lstStyle/>
        <a:p>
          <a:endParaRPr lang="en-US"/>
        </a:p>
      </dgm:t>
    </dgm:pt>
    <dgm:pt modelId="{D5C7C748-2BF5-4460-AE63-2E4D7B38E1EA}" type="sibTrans" cxnId="{C4E69716-AFAC-4FA6-92F3-5013593C8B97}">
      <dgm:prSet/>
      <dgm:spPr/>
      <dgm:t>
        <a:bodyPr/>
        <a:lstStyle/>
        <a:p>
          <a:endParaRPr lang="en-US"/>
        </a:p>
      </dgm:t>
    </dgm:pt>
    <dgm:pt modelId="{F9777663-E09C-4337-A5A6-23AAA3EE3C63}" type="parTrans" cxnId="{C4E69716-AFAC-4FA6-92F3-5013593C8B97}">
      <dgm:prSet/>
      <dgm:spPr/>
      <dgm:t>
        <a:bodyPr/>
        <a:lstStyle/>
        <a:p>
          <a:endParaRPr lang="en-US"/>
        </a:p>
      </dgm:t>
    </dgm:pt>
    <dgm:pt modelId="{BEA1C045-0D2A-4412-831E-48B39E9BF41E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Networking and Online Community</a:t>
          </a:r>
          <a:endParaRPr lang="en-US" b="1" dirty="0">
            <a:solidFill>
              <a:srgbClr val="FFC000"/>
            </a:solidFill>
          </a:endParaRPr>
        </a:p>
      </dgm:t>
    </dgm:pt>
    <dgm:pt modelId="{97A80DD2-8B35-4BCA-A3C4-AAA2108917C5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Adventures</a:t>
          </a:r>
          <a:endParaRPr lang="en-US" b="1" dirty="0">
            <a:solidFill>
              <a:srgbClr val="FFC000"/>
            </a:solidFill>
          </a:endParaRPr>
        </a:p>
      </dgm:t>
    </dgm:pt>
    <dgm:pt modelId="{CB64B9E8-C766-4D57-948A-04CB5FDF48D6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Slipstream weekends</a:t>
          </a:r>
          <a:endParaRPr lang="en-US" b="1" dirty="0">
            <a:solidFill>
              <a:srgbClr val="FFC000"/>
            </a:solidFill>
          </a:endParaRPr>
        </a:p>
      </dgm:t>
    </dgm:pt>
    <dgm:pt modelId="{4A05C703-1E0D-48EE-AB33-A1C733533D7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Day program</a:t>
          </a:r>
          <a:endParaRPr lang="en-US" b="1" dirty="0">
            <a:solidFill>
              <a:srgbClr val="FFC000"/>
            </a:solidFill>
          </a:endParaRPr>
        </a:p>
      </dgm:t>
    </dgm:pt>
    <dgm:pt modelId="{8372A191-4301-4229-8C42-858BD457F04C}">
      <dgm:prSet phldrT="[Text]"/>
      <dgm:spPr/>
      <dgm:t>
        <a:bodyPr/>
        <a:lstStyle/>
        <a:p>
          <a:r>
            <a:rPr lang="en-US" b="1" dirty="0" smtClean="0"/>
            <a:t>Programs</a:t>
          </a:r>
          <a:endParaRPr lang="en-US" b="1" dirty="0"/>
        </a:p>
      </dgm:t>
    </dgm:pt>
    <dgm:pt modelId="{2384874B-15C7-41DE-9179-A70088403CA3}" type="sibTrans" cxnId="{C5DC074B-4609-4AEE-BC9A-A4B4C7710F7C}">
      <dgm:prSet/>
      <dgm:spPr/>
      <dgm:t>
        <a:bodyPr/>
        <a:lstStyle/>
        <a:p>
          <a:endParaRPr lang="en-US"/>
        </a:p>
      </dgm:t>
    </dgm:pt>
    <dgm:pt modelId="{5429CD0D-4C0D-40EB-8B6A-9BF9CD7DF990}" type="parTrans" cxnId="{C5DC074B-4609-4AEE-BC9A-A4B4C7710F7C}">
      <dgm:prSet/>
      <dgm:spPr/>
      <dgm:t>
        <a:bodyPr/>
        <a:lstStyle/>
        <a:p>
          <a:endParaRPr lang="en-US"/>
        </a:p>
      </dgm:t>
    </dgm:pt>
    <dgm:pt modelId="{D2C5C77B-4AB3-4E73-85FD-8867488152C2}" type="sibTrans" cxnId="{6F3033BB-D60D-4CE1-90FA-BD723BFC95CF}">
      <dgm:prSet/>
      <dgm:spPr/>
      <dgm:t>
        <a:bodyPr/>
        <a:lstStyle/>
        <a:p>
          <a:endParaRPr lang="en-US"/>
        </a:p>
      </dgm:t>
    </dgm:pt>
    <dgm:pt modelId="{21712E7E-3D55-409C-B036-AAE69EEAED0F}" type="parTrans" cxnId="{6F3033BB-D60D-4CE1-90FA-BD723BFC95CF}">
      <dgm:prSet/>
      <dgm:spPr/>
      <dgm:t>
        <a:bodyPr/>
        <a:lstStyle/>
        <a:p>
          <a:endParaRPr lang="en-US"/>
        </a:p>
      </dgm:t>
    </dgm:pt>
    <dgm:pt modelId="{DC88E4EC-0988-410A-ABAF-70A7ABA609E2}" type="sibTrans" cxnId="{5270D1EA-91F6-4EB1-8D05-8195AFF2D849}">
      <dgm:prSet/>
      <dgm:spPr/>
      <dgm:t>
        <a:bodyPr/>
        <a:lstStyle/>
        <a:p>
          <a:endParaRPr lang="en-US"/>
        </a:p>
      </dgm:t>
    </dgm:pt>
    <dgm:pt modelId="{9A7ACD32-C546-4B4F-B821-CB0766EF593A}" type="parTrans" cxnId="{5270D1EA-91F6-4EB1-8D05-8195AFF2D849}">
      <dgm:prSet/>
      <dgm:spPr/>
      <dgm:t>
        <a:bodyPr/>
        <a:lstStyle/>
        <a:p>
          <a:endParaRPr lang="en-US"/>
        </a:p>
      </dgm:t>
    </dgm:pt>
    <dgm:pt modelId="{78F3D9EB-E015-4DBB-AD19-0C7AF6CE22E6}" type="sibTrans" cxnId="{0286CB20-A3AC-4F55-A33A-C8FEB9486369}">
      <dgm:prSet/>
      <dgm:spPr/>
      <dgm:t>
        <a:bodyPr/>
        <a:lstStyle/>
        <a:p>
          <a:endParaRPr lang="en-US"/>
        </a:p>
      </dgm:t>
    </dgm:pt>
    <dgm:pt modelId="{A0DE073E-9FF9-4AA8-8C21-4F5148AC1E73}" type="parTrans" cxnId="{0286CB20-A3AC-4F55-A33A-C8FEB9486369}">
      <dgm:prSet/>
      <dgm:spPr/>
      <dgm:t>
        <a:bodyPr/>
        <a:lstStyle/>
        <a:p>
          <a:endParaRPr lang="en-US"/>
        </a:p>
      </dgm:t>
    </dgm:pt>
    <dgm:pt modelId="{BF7CE7F9-5E35-4AD1-9B45-D50C61AABC47}" type="sibTrans" cxnId="{0E6A198D-94C5-4676-A6B6-338BFA7018E6}">
      <dgm:prSet/>
      <dgm:spPr/>
      <dgm:t>
        <a:bodyPr/>
        <a:lstStyle/>
        <a:p>
          <a:endParaRPr lang="en-US"/>
        </a:p>
      </dgm:t>
    </dgm:pt>
    <dgm:pt modelId="{7E3A4295-860A-473A-BE6F-1B1CE423F0DE}" type="parTrans" cxnId="{0E6A198D-94C5-4676-A6B6-338BFA7018E6}">
      <dgm:prSet/>
      <dgm:spPr/>
      <dgm:t>
        <a:bodyPr/>
        <a:lstStyle/>
        <a:p>
          <a:endParaRPr lang="en-US"/>
        </a:p>
      </dgm:t>
    </dgm:pt>
    <dgm:pt modelId="{1AE58004-C44D-45D6-BC55-7C525705CB3C}">
      <dgm:prSet phldrT="[Text]"/>
      <dgm:spPr/>
      <dgm:t>
        <a:bodyPr/>
        <a:lstStyle/>
        <a:p>
          <a:r>
            <a:rPr lang="en-US" b="0" dirty="0" smtClean="0"/>
            <a:t>Reaches more than 25,000 adults and actively engages &gt; 1000 adults per year.</a:t>
          </a:r>
          <a:endParaRPr lang="en-US" b="0" dirty="0"/>
        </a:p>
      </dgm:t>
    </dgm:pt>
    <dgm:pt modelId="{726F9972-59D9-4A47-8506-1A119347100F}">
      <dgm:prSet phldrT="[Text]"/>
      <dgm:spPr/>
      <dgm:t>
        <a:bodyPr/>
        <a:lstStyle/>
        <a:p>
          <a:r>
            <a:rPr lang="en-US" b="0" dirty="0" smtClean="0"/>
            <a:t>Serves </a:t>
          </a:r>
          <a:r>
            <a:rPr lang="en-US" b="1" dirty="0" smtClean="0">
              <a:solidFill>
                <a:srgbClr val="FFC000"/>
              </a:solidFill>
            </a:rPr>
            <a:t>adults living with Type 1 diabetes</a:t>
          </a:r>
          <a:r>
            <a:rPr lang="en-US" b="0" dirty="0" smtClean="0"/>
            <a:t> plus their support network of friends, family and health care teams.</a:t>
          </a:r>
          <a:endParaRPr lang="en-US" b="0" dirty="0"/>
        </a:p>
      </dgm:t>
    </dgm:pt>
    <dgm:pt modelId="{A23F59DA-C42D-413A-A4A0-64256BE439CA}">
      <dgm:prSet phldrT="[Text]"/>
      <dgm:spPr/>
      <dgm:t>
        <a:bodyPr/>
        <a:lstStyle/>
        <a:p>
          <a:r>
            <a:rPr lang="en-US" b="1" dirty="0" smtClean="0"/>
            <a:t>Segments</a:t>
          </a:r>
          <a:endParaRPr lang="en-US" b="1" dirty="0"/>
        </a:p>
      </dgm:t>
    </dgm:pt>
    <dgm:pt modelId="{5F94BAA3-50ED-4FA4-9FE4-F6BCFDC48C7F}" type="sibTrans" cxnId="{B2FF7E34-B189-4CA7-ACDB-CE5E24499879}">
      <dgm:prSet/>
      <dgm:spPr/>
      <dgm:t>
        <a:bodyPr/>
        <a:lstStyle/>
        <a:p>
          <a:endParaRPr lang="en-US"/>
        </a:p>
      </dgm:t>
    </dgm:pt>
    <dgm:pt modelId="{74BB8C9A-592A-4689-9335-C5F8FA47FCFF}" type="parTrans" cxnId="{B2FF7E34-B189-4CA7-ACDB-CE5E24499879}">
      <dgm:prSet/>
      <dgm:spPr/>
      <dgm:t>
        <a:bodyPr/>
        <a:lstStyle/>
        <a:p>
          <a:endParaRPr lang="en-US"/>
        </a:p>
      </dgm:t>
    </dgm:pt>
    <dgm:pt modelId="{06B9245C-C1A5-4C42-BE91-7D89354A0F91}" type="sibTrans" cxnId="{61C2ABF1-451B-45F3-893F-D33EE08EFF1B}">
      <dgm:prSet/>
      <dgm:spPr/>
      <dgm:t>
        <a:bodyPr/>
        <a:lstStyle/>
        <a:p>
          <a:endParaRPr lang="en-US"/>
        </a:p>
      </dgm:t>
    </dgm:pt>
    <dgm:pt modelId="{BC7B2EE7-A3BF-42AF-B07E-F0E5313A52B4}" type="parTrans" cxnId="{61C2ABF1-451B-45F3-893F-D33EE08EFF1B}">
      <dgm:prSet/>
      <dgm:spPr/>
      <dgm:t>
        <a:bodyPr/>
        <a:lstStyle/>
        <a:p>
          <a:endParaRPr lang="en-US"/>
        </a:p>
      </dgm:t>
    </dgm:pt>
    <dgm:pt modelId="{9A89FD04-3205-4588-B3A0-08C147CA5FB4}" type="sibTrans" cxnId="{FC9C9D9D-1F88-40CD-8D0C-5C60285A33CB}">
      <dgm:prSet/>
      <dgm:spPr/>
      <dgm:t>
        <a:bodyPr/>
        <a:lstStyle/>
        <a:p>
          <a:endParaRPr lang="en-US"/>
        </a:p>
      </dgm:t>
    </dgm:pt>
    <dgm:pt modelId="{3D20CAAA-89FA-437A-A169-DE960F663E91}" type="parTrans" cxnId="{FC9C9D9D-1F88-40CD-8D0C-5C60285A33CB}">
      <dgm:prSet/>
      <dgm:spPr/>
      <dgm:t>
        <a:bodyPr/>
        <a:lstStyle/>
        <a:p>
          <a:endParaRPr lang="en-US"/>
        </a:p>
      </dgm:t>
    </dgm:pt>
    <dgm:pt modelId="{81CD9006-CB6F-483D-9C84-F6C50B4D350E}">
      <dgm:prSet phldrT="[Text]"/>
      <dgm:spPr/>
      <dgm:t>
        <a:bodyPr/>
        <a:lstStyle/>
        <a:p>
          <a:r>
            <a:rPr lang="en-US" dirty="0" smtClean="0"/>
            <a:t>“To foster a community of people living with Type 1 diabetes through peer-based experiential diabetes education, physical activity and outdoor adventure pursuits so that they may inspire one another to live life without limits.”</a:t>
          </a:r>
          <a:endParaRPr lang="en-US" dirty="0"/>
        </a:p>
      </dgm:t>
    </dgm:pt>
    <dgm:pt modelId="{B6F1362B-FD11-4925-8918-7A65E1087B89}" type="sibTrans" cxnId="{5E909663-3B62-45A2-B4C4-423845A54660}">
      <dgm:prSet/>
      <dgm:spPr/>
      <dgm:t>
        <a:bodyPr/>
        <a:lstStyle/>
        <a:p>
          <a:endParaRPr lang="en-US"/>
        </a:p>
      </dgm:t>
    </dgm:pt>
    <dgm:pt modelId="{949A6B0C-9BC1-456D-8D5F-BD7BA326895C}" type="parTrans" cxnId="{5E909663-3B62-45A2-B4C4-423845A54660}">
      <dgm:prSet/>
      <dgm:spPr/>
      <dgm:t>
        <a:bodyPr/>
        <a:lstStyle/>
        <a:p>
          <a:endParaRPr lang="en-US"/>
        </a:p>
      </dgm:t>
    </dgm:pt>
    <dgm:pt modelId="{951830D9-46A9-42E3-9E97-34DE9054D2F2}" type="pres">
      <dgm:prSet presAssocID="{B4836EF2-283B-4E95-9416-86B239809A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8CF6F9-AD28-45A6-9646-474ACA3912AD}" type="pres">
      <dgm:prSet presAssocID="{B4836EF2-283B-4E95-9416-86B239809A2E}" presName="bkgdShp" presStyleLbl="alignAccFollowNode1" presStyleIdx="0" presStyleCnt="1"/>
      <dgm:spPr/>
      <dgm:t>
        <a:bodyPr/>
        <a:lstStyle/>
        <a:p>
          <a:endParaRPr lang="en-US"/>
        </a:p>
      </dgm:t>
    </dgm:pt>
    <dgm:pt modelId="{B50029AD-E328-4E7E-8008-2DAF965F52BE}" type="pres">
      <dgm:prSet presAssocID="{B4836EF2-283B-4E95-9416-86B239809A2E}" presName="linComp" presStyleCnt="0"/>
      <dgm:spPr/>
      <dgm:t>
        <a:bodyPr/>
        <a:lstStyle/>
        <a:p>
          <a:endParaRPr lang="en-US"/>
        </a:p>
      </dgm:t>
    </dgm:pt>
    <dgm:pt modelId="{11DF02BA-7A9C-4A98-BC68-C9CC36E13F59}" type="pres">
      <dgm:prSet presAssocID="{73777AE6-4460-40AD-8739-B5E1D19B5D49}" presName="compNode" presStyleCnt="0"/>
      <dgm:spPr/>
      <dgm:t>
        <a:bodyPr/>
        <a:lstStyle/>
        <a:p>
          <a:endParaRPr lang="en-US"/>
        </a:p>
      </dgm:t>
    </dgm:pt>
    <dgm:pt modelId="{C38BFA5C-F938-4812-97F4-7E50F104CF39}" type="pres">
      <dgm:prSet presAssocID="{73777AE6-4460-40AD-8739-B5E1D19B5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024C4-A48B-47A0-9A96-4A64FB560BE2}" type="pres">
      <dgm:prSet presAssocID="{73777AE6-4460-40AD-8739-B5E1D19B5D49}" presName="invisiNode" presStyleLbl="node1" presStyleIdx="0" presStyleCnt="5"/>
      <dgm:spPr/>
      <dgm:t>
        <a:bodyPr/>
        <a:lstStyle/>
        <a:p>
          <a:endParaRPr lang="en-US"/>
        </a:p>
      </dgm:t>
    </dgm:pt>
    <dgm:pt modelId="{9F051FEF-CCE5-421C-8F4D-CBB2BC3A08F5}" type="pres">
      <dgm:prSet presAssocID="{73777AE6-4460-40AD-8739-B5E1D19B5D49}" presName="imagNode" presStyleLbl="fgImgPlace1" presStyleIdx="0" presStyleCnt="5" custScaleY="91800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C9037DD-A3AC-4D59-90F3-82B8BA8792BA}" type="pres">
      <dgm:prSet presAssocID="{778BE672-EF76-4802-9AC5-712CE9F1B86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57F7673-9E7B-4417-A3AA-3D59AD80A596}" type="pres">
      <dgm:prSet presAssocID="{FF7965B3-D202-4433-9D22-5BA8F75F3E7D}" presName="compNode" presStyleCnt="0"/>
      <dgm:spPr/>
      <dgm:t>
        <a:bodyPr/>
        <a:lstStyle/>
        <a:p>
          <a:endParaRPr lang="en-US"/>
        </a:p>
      </dgm:t>
    </dgm:pt>
    <dgm:pt modelId="{E59E6BBA-9B25-412F-B083-E5BA1B73798E}" type="pres">
      <dgm:prSet presAssocID="{FF7965B3-D202-4433-9D22-5BA8F75F3E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202BB-E9D4-46FE-9D2B-F6D08936F8FD}" type="pres">
      <dgm:prSet presAssocID="{FF7965B3-D202-4433-9D22-5BA8F75F3E7D}" presName="invisiNode" presStyleLbl="node1" presStyleIdx="1" presStyleCnt="5"/>
      <dgm:spPr/>
      <dgm:t>
        <a:bodyPr/>
        <a:lstStyle/>
        <a:p>
          <a:endParaRPr lang="en-US"/>
        </a:p>
      </dgm:t>
    </dgm:pt>
    <dgm:pt modelId="{02438DB7-9310-4A93-BA62-A6CD4F1CCD93}" type="pres">
      <dgm:prSet presAssocID="{FF7965B3-D202-4433-9D22-5BA8F75F3E7D}" presName="imagNode" presStyleLbl="fgImgPlace1" presStyleIdx="1" presStyleCnt="5" custScaleY="91800"/>
      <dgm:spPr>
        <a:blipFill rotWithShape="0">
          <a:blip xmlns:r="http://schemas.openxmlformats.org/officeDocument/2006/relationships" r:embed="rId2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1843A8C-533E-467D-B978-EC630A4DD968}" type="pres">
      <dgm:prSet presAssocID="{CD314E74-4A3C-4EA7-8695-4D4C64A8626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7D1010B-529C-4D02-AC3F-6FDF3FA4E2EB}" type="pres">
      <dgm:prSet presAssocID="{A23F59DA-C42D-413A-A4A0-64256BE439CA}" presName="compNode" presStyleCnt="0"/>
      <dgm:spPr/>
      <dgm:t>
        <a:bodyPr/>
        <a:lstStyle/>
        <a:p>
          <a:endParaRPr lang="en-US"/>
        </a:p>
      </dgm:t>
    </dgm:pt>
    <dgm:pt modelId="{C49D8890-2B60-491C-A951-C2CFB11FFC2F}" type="pres">
      <dgm:prSet presAssocID="{A23F59DA-C42D-413A-A4A0-64256BE439C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644E8-1EB8-40FD-8CB9-C968FC9C4274}" type="pres">
      <dgm:prSet presAssocID="{A23F59DA-C42D-413A-A4A0-64256BE439CA}" presName="invisiNode" presStyleLbl="node1" presStyleIdx="2" presStyleCnt="5"/>
      <dgm:spPr/>
      <dgm:t>
        <a:bodyPr/>
        <a:lstStyle/>
        <a:p>
          <a:endParaRPr lang="en-US"/>
        </a:p>
      </dgm:t>
    </dgm:pt>
    <dgm:pt modelId="{022A5703-0D8F-4F12-B094-C8D602083420}" type="pres">
      <dgm:prSet presAssocID="{A23F59DA-C42D-413A-A4A0-64256BE439CA}" presName="imagNode" presStyleLbl="fgImgPlace1" presStyleIdx="2" presStyleCnt="5" custScaleY="91800"/>
      <dgm:spPr>
        <a:blipFill rotWithShape="0">
          <a:blip xmlns:r="http://schemas.openxmlformats.org/officeDocument/2006/relationships" r:embed="rId3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5923F36-EE31-4C71-AAD8-75B6FED767AF}" type="pres">
      <dgm:prSet presAssocID="{5F94BAA3-50ED-4FA4-9FE4-F6BCFDC48C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AA1CA66-272C-4872-A9CA-1698906E5D61}" type="pres">
      <dgm:prSet presAssocID="{8372A191-4301-4229-8C42-858BD457F04C}" presName="compNode" presStyleCnt="0"/>
      <dgm:spPr/>
      <dgm:t>
        <a:bodyPr/>
        <a:lstStyle/>
        <a:p>
          <a:endParaRPr lang="en-US"/>
        </a:p>
      </dgm:t>
    </dgm:pt>
    <dgm:pt modelId="{CD529AD2-8350-4600-9B9B-5CFB428AB3D1}" type="pres">
      <dgm:prSet presAssocID="{8372A191-4301-4229-8C42-858BD457F0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DBA56-BC03-4611-BECA-3032C525C76B}" type="pres">
      <dgm:prSet presAssocID="{8372A191-4301-4229-8C42-858BD457F04C}" presName="invisiNode" presStyleLbl="node1" presStyleIdx="3" presStyleCnt="5"/>
      <dgm:spPr/>
      <dgm:t>
        <a:bodyPr/>
        <a:lstStyle/>
        <a:p>
          <a:endParaRPr lang="en-US"/>
        </a:p>
      </dgm:t>
    </dgm:pt>
    <dgm:pt modelId="{0477A793-1D02-4C54-8B3A-67B2F2FD27AF}" type="pres">
      <dgm:prSet presAssocID="{8372A191-4301-4229-8C42-858BD457F04C}" presName="imagNode" presStyleLbl="fgImgPlace1" presStyleIdx="3" presStyleCnt="5" custScaleY="91800"/>
      <dgm:spPr>
        <a:blipFill rotWithShape="0">
          <a:blip xmlns:r="http://schemas.openxmlformats.org/officeDocument/2006/relationships" r:embed="rId4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E81746-FA72-476A-A05E-52C749F6838D}" type="pres">
      <dgm:prSet presAssocID="{2384874B-15C7-41DE-9179-A70088403CA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DADFFEA-E95F-4EA5-834A-C2AB622A4F25}" type="pres">
      <dgm:prSet presAssocID="{63DECC8E-8A46-41CE-95D0-DFADC4302961}" presName="compNode" presStyleCnt="0"/>
      <dgm:spPr/>
      <dgm:t>
        <a:bodyPr/>
        <a:lstStyle/>
        <a:p>
          <a:endParaRPr lang="en-US"/>
        </a:p>
      </dgm:t>
    </dgm:pt>
    <dgm:pt modelId="{9AD55C9D-41D9-4CD6-9A78-EFCE641A0587}" type="pres">
      <dgm:prSet presAssocID="{63DECC8E-8A46-41CE-95D0-DFADC430296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AD17A-44E4-4ED9-AFF3-736082829EFF}" type="pres">
      <dgm:prSet presAssocID="{63DECC8E-8A46-41CE-95D0-DFADC4302961}" presName="invisiNode" presStyleLbl="node1" presStyleIdx="4" presStyleCnt="5"/>
      <dgm:spPr/>
      <dgm:t>
        <a:bodyPr/>
        <a:lstStyle/>
        <a:p>
          <a:endParaRPr lang="en-US"/>
        </a:p>
      </dgm:t>
    </dgm:pt>
    <dgm:pt modelId="{005FFB73-EE2E-4786-939E-89F0E15A1FA0}" type="pres">
      <dgm:prSet presAssocID="{63DECC8E-8A46-41CE-95D0-DFADC4302961}" presName="imagNode" presStyleLbl="fgImgPlace1" presStyleIdx="4" presStyleCnt="5" custScaleY="91800"/>
      <dgm:spPr>
        <a:blipFill rotWithShape="0">
          <a:blip xmlns:r="http://schemas.openxmlformats.org/officeDocument/2006/relationships" r:embed="rId5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C5DC074B-4609-4AEE-BC9A-A4B4C7710F7C}" srcId="{B4836EF2-283B-4E95-9416-86B239809A2E}" destId="{8372A191-4301-4229-8C42-858BD457F04C}" srcOrd="3" destOrd="0" parTransId="{5429CD0D-4C0D-40EB-8B6A-9BF9CD7DF990}" sibTransId="{2384874B-15C7-41DE-9179-A70088403CA3}"/>
    <dgm:cxn modelId="{6BD7F4E2-9046-4A35-887A-0767992712B0}" srcId="{73777AE6-4460-40AD-8739-B5E1D19B5D49}" destId="{30948CF9-0B95-4E4A-93E1-A3421A1D3F9D}" srcOrd="3" destOrd="0" parTransId="{3AA66244-D541-4121-ADB1-213717E7A039}" sibTransId="{3CC816E2-D4DE-44C4-94C4-CE7DE08EAC4C}"/>
    <dgm:cxn modelId="{1CEF9784-436A-462B-BDE7-B5FADEA1F289}" type="presOf" srcId="{1AE58004-C44D-45D6-BC55-7C525705CB3C}" destId="{C49D8890-2B60-491C-A951-C2CFB11FFC2F}" srcOrd="0" destOrd="2" presId="urn:microsoft.com/office/officeart/2005/8/layout/pList2#1"/>
    <dgm:cxn modelId="{77BDCE06-A353-486A-BB04-88F4D8B8FC14}" srcId="{B4836EF2-283B-4E95-9416-86B239809A2E}" destId="{73777AE6-4460-40AD-8739-B5E1D19B5D49}" srcOrd="0" destOrd="0" parTransId="{5D12DE44-A47F-4486-90B4-7FBBFC0D5404}" sibTransId="{778BE672-EF76-4802-9AC5-712CE9F1B869}"/>
    <dgm:cxn modelId="{0286CB20-A3AC-4F55-A33A-C8FEB9486369}" srcId="{8372A191-4301-4229-8C42-858BD457F04C}" destId="{CB64B9E8-C766-4D57-948A-04CB5FDF48D6}" srcOrd="1" destOrd="0" parTransId="{A0DE073E-9FF9-4AA8-8C21-4F5148AC1E73}" sibTransId="{78F3D9EB-E015-4DBB-AD19-0C7AF6CE22E6}"/>
    <dgm:cxn modelId="{863FA51E-C36C-474C-89C9-564478FA39DE}" srcId="{73777AE6-4460-40AD-8739-B5E1D19B5D49}" destId="{B0633F30-A0DE-447B-B7F9-2343324F1A0A}" srcOrd="2" destOrd="0" parTransId="{85AF1DE7-CD53-483B-AFE3-596A4B7220F4}" sibTransId="{2841BE14-EF82-4C74-B516-587CA796DBC5}"/>
    <dgm:cxn modelId="{ADFF1EBE-426E-4FCE-9E99-D308B769E9D3}" type="presOf" srcId="{CD314E74-4A3C-4EA7-8695-4D4C64A86262}" destId="{21843A8C-533E-467D-B978-EC630A4DD968}" srcOrd="0" destOrd="0" presId="urn:microsoft.com/office/officeart/2005/8/layout/pList2#1"/>
    <dgm:cxn modelId="{374B1B3D-3D63-438B-BB23-4FF96DEF5C4F}" type="presOf" srcId="{30948CF9-0B95-4E4A-93E1-A3421A1D3F9D}" destId="{C38BFA5C-F938-4812-97F4-7E50F104CF39}" srcOrd="0" destOrd="4" presId="urn:microsoft.com/office/officeart/2005/8/layout/pList2#1"/>
    <dgm:cxn modelId="{6F3033BB-D60D-4CE1-90FA-BD723BFC95CF}" srcId="{8372A191-4301-4229-8C42-858BD457F04C}" destId="{BEA1C045-0D2A-4412-831E-48B39E9BF41E}" srcOrd="3" destOrd="0" parTransId="{21712E7E-3D55-409C-B036-AAE69EEAED0F}" sibTransId="{D2C5C77B-4AB3-4E73-85FD-8867488152C2}"/>
    <dgm:cxn modelId="{37F33B76-7DEA-4E98-A70F-B487C6355526}" type="presOf" srcId="{2384874B-15C7-41DE-9179-A70088403CA3}" destId="{CCE81746-FA72-476A-A05E-52C749F6838D}" srcOrd="0" destOrd="0" presId="urn:microsoft.com/office/officeart/2005/8/layout/pList2#1"/>
    <dgm:cxn modelId="{9FB04EC9-FEE3-4128-8918-EEFC9AEA97EF}" srcId="{B4836EF2-283B-4E95-9416-86B239809A2E}" destId="{FF7965B3-D202-4433-9D22-5BA8F75F3E7D}" srcOrd="1" destOrd="0" parTransId="{2947EF21-9A38-4BF8-8582-39FF71B1B2BE}" sibTransId="{CD314E74-4A3C-4EA7-8695-4D4C64A86262}"/>
    <dgm:cxn modelId="{925EAD0B-55FE-4444-A73C-F0D4211F3F51}" type="presOf" srcId="{CB64B9E8-C766-4D57-948A-04CB5FDF48D6}" destId="{CD529AD2-8350-4600-9B9B-5CFB428AB3D1}" srcOrd="0" destOrd="2" presId="urn:microsoft.com/office/officeart/2005/8/layout/pList2#1"/>
    <dgm:cxn modelId="{CB234D4F-56BA-4C3A-9C6C-DA93493E84EC}" type="presOf" srcId="{63DECC8E-8A46-41CE-95D0-DFADC4302961}" destId="{9AD55C9D-41D9-4CD6-9A78-EFCE641A0587}" srcOrd="0" destOrd="0" presId="urn:microsoft.com/office/officeart/2005/8/layout/pList2#1"/>
    <dgm:cxn modelId="{5270D1EA-91F6-4EB1-8D05-8195AFF2D849}" srcId="{8372A191-4301-4229-8C42-858BD457F04C}" destId="{97A80DD2-8B35-4BCA-A3C4-AAA2108917C5}" srcOrd="2" destOrd="0" parTransId="{9A7ACD32-C546-4B4F-B821-CB0766EF593A}" sibTransId="{DC88E4EC-0988-410A-ABAF-70A7ABA609E2}"/>
    <dgm:cxn modelId="{61C2ABF1-451B-45F3-893F-D33EE08EFF1B}" srcId="{A23F59DA-C42D-413A-A4A0-64256BE439CA}" destId="{1AE58004-C44D-45D6-BC55-7C525705CB3C}" srcOrd="1" destOrd="0" parTransId="{BC7B2EE7-A3BF-42AF-B07E-F0E5313A52B4}" sibTransId="{06B9245C-C1A5-4C42-BE91-7D89354A0F91}"/>
    <dgm:cxn modelId="{20B13FFD-1DA9-4525-A37E-5713CC7B4036}" type="presOf" srcId="{5F94BAA3-50ED-4FA4-9FE4-F6BCFDC48C7F}" destId="{D5923F36-EE31-4C71-AAD8-75B6FED767AF}" srcOrd="0" destOrd="0" presId="urn:microsoft.com/office/officeart/2005/8/layout/pList2#1"/>
    <dgm:cxn modelId="{0EDC4C70-DDDB-4BF9-8F31-9781E954E729}" type="presOf" srcId="{B4836EF2-283B-4E95-9416-86B239809A2E}" destId="{951830D9-46A9-42E3-9E97-34DE9054D2F2}" srcOrd="0" destOrd="0" presId="urn:microsoft.com/office/officeart/2005/8/layout/pList2#1"/>
    <dgm:cxn modelId="{ECC766C4-3C93-48C5-A6DE-A584E100668A}" type="presOf" srcId="{73777AE6-4460-40AD-8739-B5E1D19B5D49}" destId="{C38BFA5C-F938-4812-97F4-7E50F104CF39}" srcOrd="0" destOrd="0" presId="urn:microsoft.com/office/officeart/2005/8/layout/pList2#1"/>
    <dgm:cxn modelId="{01E21599-A9F4-475C-AD7C-78C760E319E1}" type="presOf" srcId="{FF7965B3-D202-4433-9D22-5BA8F75F3E7D}" destId="{E59E6BBA-9B25-412F-B083-E5BA1B73798E}" srcOrd="0" destOrd="0" presId="urn:microsoft.com/office/officeart/2005/8/layout/pList2#1"/>
    <dgm:cxn modelId="{02CFB928-80C0-4DDE-B578-73558D2F935C}" type="presOf" srcId="{01C90DEF-DDAD-45E8-BE9E-4758508080B0}" destId="{C38BFA5C-F938-4812-97F4-7E50F104CF39}" srcOrd="0" destOrd="1" presId="urn:microsoft.com/office/officeart/2005/8/layout/pList2#1"/>
    <dgm:cxn modelId="{62B73A8B-9C0C-40B8-90E0-B817FAE482E8}" srcId="{73777AE6-4460-40AD-8739-B5E1D19B5D49}" destId="{01C90DEF-DDAD-45E8-BE9E-4758508080B0}" srcOrd="0" destOrd="0" parTransId="{DA326EF9-D7C0-4E22-808B-0F3FE5D67A69}" sibTransId="{5BE5E2B1-39DC-46B3-BF88-F585107AF635}"/>
    <dgm:cxn modelId="{54205A7E-46CB-437E-9478-3BE1C29A3528}" type="presOf" srcId="{35BBA5F7-397F-44AB-9939-2EE3FBC66D80}" destId="{C38BFA5C-F938-4812-97F4-7E50F104CF39}" srcOrd="0" destOrd="2" presId="urn:microsoft.com/office/officeart/2005/8/layout/pList2#1"/>
    <dgm:cxn modelId="{E5B4258B-18E2-4EBA-AF31-F9EA4F99D315}" type="presOf" srcId="{E669A48C-56B9-4704-B1FC-36B444F8B431}" destId="{9AD55C9D-41D9-4CD6-9A78-EFCE641A0587}" srcOrd="0" destOrd="1" presId="urn:microsoft.com/office/officeart/2005/8/layout/pList2#1"/>
    <dgm:cxn modelId="{B2FF7E34-B189-4CA7-ACDB-CE5E24499879}" srcId="{B4836EF2-283B-4E95-9416-86B239809A2E}" destId="{A23F59DA-C42D-413A-A4A0-64256BE439CA}" srcOrd="2" destOrd="0" parTransId="{74BB8C9A-592A-4689-9335-C5F8FA47FCFF}" sibTransId="{5F94BAA3-50ED-4FA4-9FE4-F6BCFDC48C7F}"/>
    <dgm:cxn modelId="{D93D7FE2-1334-4913-834C-88C379F5E91F}" type="presOf" srcId="{BEA1C045-0D2A-4412-831E-48B39E9BF41E}" destId="{CD529AD2-8350-4600-9B9B-5CFB428AB3D1}" srcOrd="0" destOrd="4" presId="urn:microsoft.com/office/officeart/2005/8/layout/pList2#1"/>
    <dgm:cxn modelId="{0E6A198D-94C5-4676-A6B6-338BFA7018E6}" srcId="{8372A191-4301-4229-8C42-858BD457F04C}" destId="{4A05C703-1E0D-48EE-AB33-A1C733533D70}" srcOrd="0" destOrd="0" parTransId="{7E3A4295-860A-473A-BE6F-1B1CE423F0DE}" sibTransId="{BF7CE7F9-5E35-4AD1-9B45-D50C61AABC47}"/>
    <dgm:cxn modelId="{662802C6-5794-4EA1-BECD-EE90E0555992}" type="presOf" srcId="{97A80DD2-8B35-4BCA-A3C4-AAA2108917C5}" destId="{CD529AD2-8350-4600-9B9B-5CFB428AB3D1}" srcOrd="0" destOrd="3" presId="urn:microsoft.com/office/officeart/2005/8/layout/pList2#1"/>
    <dgm:cxn modelId="{5E909663-3B62-45A2-B4C4-423845A54660}" srcId="{FF7965B3-D202-4433-9D22-5BA8F75F3E7D}" destId="{81CD9006-CB6F-483D-9C84-F6C50B4D350E}" srcOrd="0" destOrd="0" parTransId="{949A6B0C-9BC1-456D-8D5F-BD7BA326895C}" sibTransId="{B6F1362B-FD11-4925-8918-7A65E1087B89}"/>
    <dgm:cxn modelId="{AC2E25A4-D9AC-4450-BA3C-9ED42F8C50CA}" type="presOf" srcId="{726F9972-59D9-4A47-8506-1A119347100F}" destId="{C49D8890-2B60-491C-A951-C2CFB11FFC2F}" srcOrd="0" destOrd="1" presId="urn:microsoft.com/office/officeart/2005/8/layout/pList2#1"/>
    <dgm:cxn modelId="{08059C3E-03A7-49FC-BFBF-5746450C1833}" type="presOf" srcId="{A23F59DA-C42D-413A-A4A0-64256BE439CA}" destId="{C49D8890-2B60-491C-A951-C2CFB11FFC2F}" srcOrd="0" destOrd="0" presId="urn:microsoft.com/office/officeart/2005/8/layout/pList2#1"/>
    <dgm:cxn modelId="{E75446EF-24D4-40F4-99A5-6D1B6CB974FB}" type="presOf" srcId="{8372A191-4301-4229-8C42-858BD457F04C}" destId="{CD529AD2-8350-4600-9B9B-5CFB428AB3D1}" srcOrd="0" destOrd="0" presId="urn:microsoft.com/office/officeart/2005/8/layout/pList2#1"/>
    <dgm:cxn modelId="{2BE25076-EE62-40BF-B3C6-5D644CCDED8E}" type="presOf" srcId="{81CD9006-CB6F-483D-9C84-F6C50B4D350E}" destId="{E59E6BBA-9B25-412F-B083-E5BA1B73798E}" srcOrd="0" destOrd="1" presId="urn:microsoft.com/office/officeart/2005/8/layout/pList2#1"/>
    <dgm:cxn modelId="{11B21B4E-6891-456A-9AAC-3B567B598E7F}" type="presOf" srcId="{778BE672-EF76-4802-9AC5-712CE9F1B869}" destId="{0C9037DD-A3AC-4D59-90F3-82B8BA8792BA}" srcOrd="0" destOrd="0" presId="urn:microsoft.com/office/officeart/2005/8/layout/pList2#1"/>
    <dgm:cxn modelId="{379220DA-05CD-4BFB-8E7D-393788932546}" type="presOf" srcId="{B0633F30-A0DE-447B-B7F9-2343324F1A0A}" destId="{C38BFA5C-F938-4812-97F4-7E50F104CF39}" srcOrd="0" destOrd="3" presId="urn:microsoft.com/office/officeart/2005/8/layout/pList2#1"/>
    <dgm:cxn modelId="{C4E69716-AFAC-4FA6-92F3-5013593C8B97}" srcId="{63DECC8E-8A46-41CE-95D0-DFADC4302961}" destId="{E669A48C-56B9-4704-B1FC-36B444F8B431}" srcOrd="0" destOrd="0" parTransId="{F9777663-E09C-4337-A5A6-23AAA3EE3C63}" sibTransId="{D5C7C748-2BF5-4460-AE63-2E4D7B38E1EA}"/>
    <dgm:cxn modelId="{78C6CF2E-C437-43D3-9FD2-277FC700FD89}" srcId="{B4836EF2-283B-4E95-9416-86B239809A2E}" destId="{63DECC8E-8A46-41CE-95D0-DFADC4302961}" srcOrd="4" destOrd="0" parTransId="{3EF9C52D-AC3E-40DA-B41C-8B1D39C87398}" sibTransId="{4D0EDE4A-7AED-4388-B873-C1140AC6E820}"/>
    <dgm:cxn modelId="{DABCF7A3-5DC8-4865-8176-FE4A166B5CB1}" type="presOf" srcId="{4A05C703-1E0D-48EE-AB33-A1C733533D70}" destId="{CD529AD2-8350-4600-9B9B-5CFB428AB3D1}" srcOrd="0" destOrd="1" presId="urn:microsoft.com/office/officeart/2005/8/layout/pList2#1"/>
    <dgm:cxn modelId="{FC9C9D9D-1F88-40CD-8D0C-5C60285A33CB}" srcId="{A23F59DA-C42D-413A-A4A0-64256BE439CA}" destId="{726F9972-59D9-4A47-8506-1A119347100F}" srcOrd="0" destOrd="0" parTransId="{3D20CAAA-89FA-437A-A169-DE960F663E91}" sibTransId="{9A89FD04-3205-4588-B3A0-08C147CA5FB4}"/>
    <dgm:cxn modelId="{F94D5940-8F25-4C6C-AE63-96D76D3CE558}" srcId="{73777AE6-4460-40AD-8739-B5E1D19B5D49}" destId="{35BBA5F7-397F-44AB-9939-2EE3FBC66D80}" srcOrd="1" destOrd="0" parTransId="{D6D2B415-4B77-4E62-883F-776F7C9793A4}" sibTransId="{126149FE-987A-40AF-80F3-0C6908BACBA9}"/>
    <dgm:cxn modelId="{72CFA370-1791-4421-B72B-294D27338462}" type="presParOf" srcId="{951830D9-46A9-42E3-9E97-34DE9054D2F2}" destId="{1D8CF6F9-AD28-45A6-9646-474ACA3912AD}" srcOrd="0" destOrd="0" presId="urn:microsoft.com/office/officeart/2005/8/layout/pList2#1"/>
    <dgm:cxn modelId="{F584DA97-C495-451F-9684-583D82B731F0}" type="presParOf" srcId="{951830D9-46A9-42E3-9E97-34DE9054D2F2}" destId="{B50029AD-E328-4E7E-8008-2DAF965F52BE}" srcOrd="1" destOrd="0" presId="urn:microsoft.com/office/officeart/2005/8/layout/pList2#1"/>
    <dgm:cxn modelId="{137585C0-5086-4A62-B0CE-0E2D8C3F87F5}" type="presParOf" srcId="{B50029AD-E328-4E7E-8008-2DAF965F52BE}" destId="{11DF02BA-7A9C-4A98-BC68-C9CC36E13F59}" srcOrd="0" destOrd="0" presId="urn:microsoft.com/office/officeart/2005/8/layout/pList2#1"/>
    <dgm:cxn modelId="{D72B2910-741A-4710-B9BA-8DFD9F8F286F}" type="presParOf" srcId="{11DF02BA-7A9C-4A98-BC68-C9CC36E13F59}" destId="{C38BFA5C-F938-4812-97F4-7E50F104CF39}" srcOrd="0" destOrd="0" presId="urn:microsoft.com/office/officeart/2005/8/layout/pList2#1"/>
    <dgm:cxn modelId="{12B53220-59AC-4A6A-A153-4729E61F055F}" type="presParOf" srcId="{11DF02BA-7A9C-4A98-BC68-C9CC36E13F59}" destId="{820024C4-A48B-47A0-9A96-4A64FB560BE2}" srcOrd="1" destOrd="0" presId="urn:microsoft.com/office/officeart/2005/8/layout/pList2#1"/>
    <dgm:cxn modelId="{152E84C8-9384-44CF-B197-02B0CF3249E3}" type="presParOf" srcId="{11DF02BA-7A9C-4A98-BC68-C9CC36E13F59}" destId="{9F051FEF-CCE5-421C-8F4D-CBB2BC3A08F5}" srcOrd="2" destOrd="0" presId="urn:microsoft.com/office/officeart/2005/8/layout/pList2#1"/>
    <dgm:cxn modelId="{37AB6032-69DD-443D-89FA-7CED3B3D1459}" type="presParOf" srcId="{B50029AD-E328-4E7E-8008-2DAF965F52BE}" destId="{0C9037DD-A3AC-4D59-90F3-82B8BA8792BA}" srcOrd="1" destOrd="0" presId="urn:microsoft.com/office/officeart/2005/8/layout/pList2#1"/>
    <dgm:cxn modelId="{A93EAC6A-6A05-4A90-9D37-61776CDED1EF}" type="presParOf" srcId="{B50029AD-E328-4E7E-8008-2DAF965F52BE}" destId="{B57F7673-9E7B-4417-A3AA-3D59AD80A596}" srcOrd="2" destOrd="0" presId="urn:microsoft.com/office/officeart/2005/8/layout/pList2#1"/>
    <dgm:cxn modelId="{25797103-2089-4A79-9A7E-9453DA1A2932}" type="presParOf" srcId="{B57F7673-9E7B-4417-A3AA-3D59AD80A596}" destId="{E59E6BBA-9B25-412F-B083-E5BA1B73798E}" srcOrd="0" destOrd="0" presId="urn:microsoft.com/office/officeart/2005/8/layout/pList2#1"/>
    <dgm:cxn modelId="{66AC5ED9-2E20-4A94-AD06-056C5F67B536}" type="presParOf" srcId="{B57F7673-9E7B-4417-A3AA-3D59AD80A596}" destId="{EBB202BB-E9D4-46FE-9D2B-F6D08936F8FD}" srcOrd="1" destOrd="0" presId="urn:microsoft.com/office/officeart/2005/8/layout/pList2#1"/>
    <dgm:cxn modelId="{C39B5FCD-9843-4EE0-928D-E82F66AB530A}" type="presParOf" srcId="{B57F7673-9E7B-4417-A3AA-3D59AD80A596}" destId="{02438DB7-9310-4A93-BA62-A6CD4F1CCD93}" srcOrd="2" destOrd="0" presId="urn:microsoft.com/office/officeart/2005/8/layout/pList2#1"/>
    <dgm:cxn modelId="{17B83033-FD0F-449A-AB29-F42E5E9D4994}" type="presParOf" srcId="{B50029AD-E328-4E7E-8008-2DAF965F52BE}" destId="{21843A8C-533E-467D-B978-EC630A4DD968}" srcOrd="3" destOrd="0" presId="urn:microsoft.com/office/officeart/2005/8/layout/pList2#1"/>
    <dgm:cxn modelId="{5CE69296-C8A5-48A1-8B21-F09F15E0F888}" type="presParOf" srcId="{B50029AD-E328-4E7E-8008-2DAF965F52BE}" destId="{77D1010B-529C-4D02-AC3F-6FDF3FA4E2EB}" srcOrd="4" destOrd="0" presId="urn:microsoft.com/office/officeart/2005/8/layout/pList2#1"/>
    <dgm:cxn modelId="{CB26A2C3-C431-40AB-A3BF-F7EEDFBEAFDE}" type="presParOf" srcId="{77D1010B-529C-4D02-AC3F-6FDF3FA4E2EB}" destId="{C49D8890-2B60-491C-A951-C2CFB11FFC2F}" srcOrd="0" destOrd="0" presId="urn:microsoft.com/office/officeart/2005/8/layout/pList2#1"/>
    <dgm:cxn modelId="{A1A7EA17-5F17-4FE9-9B48-0056FD551DB9}" type="presParOf" srcId="{77D1010B-529C-4D02-AC3F-6FDF3FA4E2EB}" destId="{C38644E8-1EB8-40FD-8CB9-C968FC9C4274}" srcOrd="1" destOrd="0" presId="urn:microsoft.com/office/officeart/2005/8/layout/pList2#1"/>
    <dgm:cxn modelId="{511115AF-F725-485E-8624-E71F51E37E77}" type="presParOf" srcId="{77D1010B-529C-4D02-AC3F-6FDF3FA4E2EB}" destId="{022A5703-0D8F-4F12-B094-C8D602083420}" srcOrd="2" destOrd="0" presId="urn:microsoft.com/office/officeart/2005/8/layout/pList2#1"/>
    <dgm:cxn modelId="{C4A6DBC6-A7AB-4A6E-B2A4-9AB228B1B3C5}" type="presParOf" srcId="{B50029AD-E328-4E7E-8008-2DAF965F52BE}" destId="{D5923F36-EE31-4C71-AAD8-75B6FED767AF}" srcOrd="5" destOrd="0" presId="urn:microsoft.com/office/officeart/2005/8/layout/pList2#1"/>
    <dgm:cxn modelId="{D95227D0-D7AC-4BDD-9BAE-651A32359D31}" type="presParOf" srcId="{B50029AD-E328-4E7E-8008-2DAF965F52BE}" destId="{FAA1CA66-272C-4872-A9CA-1698906E5D61}" srcOrd="6" destOrd="0" presId="urn:microsoft.com/office/officeart/2005/8/layout/pList2#1"/>
    <dgm:cxn modelId="{D0536051-46A9-48EE-963E-2CAB9895F69D}" type="presParOf" srcId="{FAA1CA66-272C-4872-A9CA-1698906E5D61}" destId="{CD529AD2-8350-4600-9B9B-5CFB428AB3D1}" srcOrd="0" destOrd="0" presId="urn:microsoft.com/office/officeart/2005/8/layout/pList2#1"/>
    <dgm:cxn modelId="{4ECED46C-43DE-443B-96D7-BEF18C14DDCF}" type="presParOf" srcId="{FAA1CA66-272C-4872-A9CA-1698906E5D61}" destId="{9A5DBA56-BC03-4611-BECA-3032C525C76B}" srcOrd="1" destOrd="0" presId="urn:microsoft.com/office/officeart/2005/8/layout/pList2#1"/>
    <dgm:cxn modelId="{EE0B4187-9162-45EE-A90C-F5E0D8A74045}" type="presParOf" srcId="{FAA1CA66-272C-4872-A9CA-1698906E5D61}" destId="{0477A793-1D02-4C54-8B3A-67B2F2FD27AF}" srcOrd="2" destOrd="0" presId="urn:microsoft.com/office/officeart/2005/8/layout/pList2#1"/>
    <dgm:cxn modelId="{601E5D3F-4A50-48DE-A9EC-0CDE7B7432B5}" type="presParOf" srcId="{B50029AD-E328-4E7E-8008-2DAF965F52BE}" destId="{CCE81746-FA72-476A-A05E-52C749F6838D}" srcOrd="7" destOrd="0" presId="urn:microsoft.com/office/officeart/2005/8/layout/pList2#1"/>
    <dgm:cxn modelId="{E7574BBA-E8B0-4117-A1E2-080EFDF9EF5D}" type="presParOf" srcId="{B50029AD-E328-4E7E-8008-2DAF965F52BE}" destId="{DDADFFEA-E95F-4EA5-834A-C2AB622A4F25}" srcOrd="8" destOrd="0" presId="urn:microsoft.com/office/officeart/2005/8/layout/pList2#1"/>
    <dgm:cxn modelId="{5C66A01C-6646-4931-9CE5-4BB2834CD6A8}" type="presParOf" srcId="{DDADFFEA-E95F-4EA5-834A-C2AB622A4F25}" destId="{9AD55C9D-41D9-4CD6-9A78-EFCE641A0587}" srcOrd="0" destOrd="0" presId="urn:microsoft.com/office/officeart/2005/8/layout/pList2#1"/>
    <dgm:cxn modelId="{1693E07C-0C5D-4803-8A66-5FC128D07773}" type="presParOf" srcId="{DDADFFEA-E95F-4EA5-834A-C2AB622A4F25}" destId="{75FAD17A-44E4-4ED9-AFF3-736082829EFF}" srcOrd="1" destOrd="0" presId="urn:microsoft.com/office/officeart/2005/8/layout/pList2#1"/>
    <dgm:cxn modelId="{90DFF95A-5E07-4079-AC07-37217D4D8711}" type="presParOf" srcId="{DDADFFEA-E95F-4EA5-834A-C2AB622A4F25}" destId="{005FFB73-EE2E-4786-939E-89F0E15A1FA0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836EF2-283B-4E95-9416-86B239809A2E}" type="doc">
      <dgm:prSet loTypeId="urn:microsoft.com/office/officeart/2005/8/layout/pList2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965B3-D202-4433-9D22-5BA8F75F3E7D}">
      <dgm:prSet phldrT="[Text]"/>
      <dgm:spPr/>
      <dgm:t>
        <a:bodyPr/>
        <a:lstStyle/>
        <a:p>
          <a:r>
            <a:rPr lang="en-US" b="1" dirty="0" smtClean="0"/>
            <a:t>Mission</a:t>
          </a:r>
          <a:endParaRPr lang="en-US" b="1" dirty="0"/>
        </a:p>
      </dgm:t>
    </dgm:pt>
    <dgm:pt modelId="{2947EF21-9A38-4BF8-8582-39FF71B1B2BE}" type="parTrans" cxnId="{9FB04EC9-FEE3-4128-8918-EEFC9AEA97EF}">
      <dgm:prSet/>
      <dgm:spPr/>
      <dgm:t>
        <a:bodyPr/>
        <a:lstStyle/>
        <a:p>
          <a:endParaRPr lang="en-US"/>
        </a:p>
      </dgm:t>
    </dgm:pt>
    <dgm:pt modelId="{CD314E74-4A3C-4EA7-8695-4D4C64A86262}" type="sibTrans" cxnId="{9FB04EC9-FEE3-4128-8918-EEFC9AEA97EF}">
      <dgm:prSet/>
      <dgm:spPr/>
      <dgm:t>
        <a:bodyPr/>
        <a:lstStyle/>
        <a:p>
          <a:endParaRPr lang="en-US"/>
        </a:p>
      </dgm:t>
    </dgm:pt>
    <dgm:pt modelId="{01C90DEF-DDAD-45E8-BE9E-4758508080B0}">
      <dgm:prSet phldrT="[Text]"/>
      <dgm:spPr/>
      <dgm:t>
        <a:bodyPr/>
        <a:lstStyle/>
        <a:p>
          <a:r>
            <a:rPr lang="en-US" dirty="0" smtClean="0"/>
            <a:t>Founded in 2009.</a:t>
          </a:r>
          <a:endParaRPr lang="en-US" dirty="0"/>
        </a:p>
      </dgm:t>
    </dgm:pt>
    <dgm:pt modelId="{73777AE6-4460-40AD-8739-B5E1D19B5D49}">
      <dgm:prSet phldrT="[Text]"/>
      <dgm:spPr/>
      <dgm:t>
        <a:bodyPr/>
        <a:lstStyle/>
        <a:p>
          <a:r>
            <a:rPr lang="en-US" b="1" dirty="0" smtClean="0"/>
            <a:t>About</a:t>
          </a:r>
          <a:endParaRPr lang="en-US" b="1" dirty="0"/>
        </a:p>
      </dgm:t>
    </dgm:pt>
    <dgm:pt modelId="{778BE672-EF76-4802-9AC5-712CE9F1B869}" type="sibTrans" cxnId="{77BDCE06-A353-486A-BB04-88F4D8B8FC14}">
      <dgm:prSet/>
      <dgm:spPr/>
      <dgm:t>
        <a:bodyPr/>
        <a:lstStyle/>
        <a:p>
          <a:endParaRPr lang="en-US"/>
        </a:p>
      </dgm:t>
    </dgm:pt>
    <dgm:pt modelId="{5D12DE44-A47F-4486-90B4-7FBBFC0D5404}" type="parTrans" cxnId="{77BDCE06-A353-486A-BB04-88F4D8B8FC14}">
      <dgm:prSet/>
      <dgm:spPr/>
      <dgm:t>
        <a:bodyPr/>
        <a:lstStyle/>
        <a:p>
          <a:endParaRPr lang="en-US"/>
        </a:p>
      </dgm:t>
    </dgm:pt>
    <dgm:pt modelId="{5BE5E2B1-39DC-46B3-BF88-F585107AF635}" type="sibTrans" cxnId="{62B73A8B-9C0C-40B8-90E0-B817FAE482E8}">
      <dgm:prSet/>
      <dgm:spPr/>
      <dgm:t>
        <a:bodyPr/>
        <a:lstStyle/>
        <a:p>
          <a:endParaRPr lang="en-US"/>
        </a:p>
      </dgm:t>
    </dgm:pt>
    <dgm:pt modelId="{DA326EF9-D7C0-4E22-808B-0F3FE5D67A69}" type="parTrans" cxnId="{62B73A8B-9C0C-40B8-90E0-B817FAE482E8}">
      <dgm:prSet/>
      <dgm:spPr/>
      <dgm:t>
        <a:bodyPr/>
        <a:lstStyle/>
        <a:p>
          <a:endParaRPr lang="en-US"/>
        </a:p>
      </dgm:t>
    </dgm:pt>
    <dgm:pt modelId="{35BBA5F7-397F-44AB-9939-2EE3FBC66D8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Revenue: $208,000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smtClean="0"/>
            <a:t>in 2013 (75% corporate sponsorships, 25% events).</a:t>
          </a:r>
          <a:endParaRPr lang="en-US" dirty="0"/>
        </a:p>
      </dgm:t>
    </dgm:pt>
    <dgm:pt modelId="{D6D2B415-4B77-4E62-883F-776F7C9793A4}" type="parTrans" cxnId="{F94D5940-8F25-4C6C-AE63-96D76D3CE558}">
      <dgm:prSet/>
      <dgm:spPr/>
      <dgm:t>
        <a:bodyPr/>
        <a:lstStyle/>
        <a:p>
          <a:endParaRPr lang="en-US"/>
        </a:p>
      </dgm:t>
    </dgm:pt>
    <dgm:pt modelId="{126149FE-987A-40AF-80F3-0C6908BACBA9}" type="sibTrans" cxnId="{F94D5940-8F25-4C6C-AE63-96D76D3CE558}">
      <dgm:prSet/>
      <dgm:spPr/>
      <dgm:t>
        <a:bodyPr/>
        <a:lstStyle/>
        <a:p>
          <a:endParaRPr lang="en-US"/>
        </a:p>
      </dgm:t>
    </dgm:pt>
    <dgm:pt modelId="{B0633F30-A0DE-447B-B7F9-2343324F1A0A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Staff:  2</a:t>
          </a:r>
          <a:r>
            <a:rPr lang="en-US" dirty="0" smtClean="0"/>
            <a:t>. One Executive Director and one part-time Program Coordinator. </a:t>
          </a:r>
          <a:endParaRPr lang="en-US" dirty="0"/>
        </a:p>
      </dgm:t>
    </dgm:pt>
    <dgm:pt modelId="{85AF1DE7-CD53-483B-AFE3-596A4B7220F4}" type="parTrans" cxnId="{863FA51E-C36C-474C-89C9-564478FA39DE}">
      <dgm:prSet/>
      <dgm:spPr/>
      <dgm:t>
        <a:bodyPr/>
        <a:lstStyle/>
        <a:p>
          <a:endParaRPr lang="en-US"/>
        </a:p>
      </dgm:t>
    </dgm:pt>
    <dgm:pt modelId="{2841BE14-EF82-4C74-B516-587CA796DBC5}" type="sibTrans" cxnId="{863FA51E-C36C-474C-89C9-564478FA39DE}">
      <dgm:prSet/>
      <dgm:spPr/>
      <dgm:t>
        <a:bodyPr/>
        <a:lstStyle/>
        <a:p>
          <a:endParaRPr lang="en-US"/>
        </a:p>
      </dgm:t>
    </dgm:pt>
    <dgm:pt modelId="{30948CF9-0B95-4E4A-93E1-A3421A1D3F9D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Board Members: 3</a:t>
          </a:r>
          <a:r>
            <a:rPr lang="en-US" dirty="0" smtClean="0"/>
            <a:t>. Chair, Treasurer, Director.</a:t>
          </a:r>
          <a:endParaRPr lang="en-US" dirty="0"/>
        </a:p>
      </dgm:t>
    </dgm:pt>
    <dgm:pt modelId="{3AA66244-D541-4121-ADB1-213717E7A039}" type="parTrans" cxnId="{6BD7F4E2-9046-4A35-887A-0767992712B0}">
      <dgm:prSet/>
      <dgm:spPr/>
      <dgm:t>
        <a:bodyPr/>
        <a:lstStyle/>
        <a:p>
          <a:endParaRPr lang="en-US"/>
        </a:p>
      </dgm:t>
    </dgm:pt>
    <dgm:pt modelId="{3CC816E2-D4DE-44C4-94C4-CE7DE08EAC4C}" type="sibTrans" cxnId="{6BD7F4E2-9046-4A35-887A-0767992712B0}">
      <dgm:prSet/>
      <dgm:spPr/>
      <dgm:t>
        <a:bodyPr/>
        <a:lstStyle/>
        <a:p>
          <a:endParaRPr lang="en-US"/>
        </a:p>
      </dgm:t>
    </dgm:pt>
    <dgm:pt modelId="{E669A48C-56B9-4704-B1FC-36B444F8B431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Expansion of core programming geographically across Canada </a:t>
          </a:r>
          <a:r>
            <a:rPr lang="en-US" dirty="0" smtClean="0"/>
            <a:t>into Ontario, Quebec, Maritimes, West Coast, Midwest / Prairies, Northern Canada and United States.</a:t>
          </a:r>
          <a:endParaRPr lang="en-US" dirty="0"/>
        </a:p>
      </dgm:t>
    </dgm:pt>
    <dgm:pt modelId="{63DECC8E-8A46-41CE-95D0-DFADC4302961}">
      <dgm:prSet phldrT="[Text]"/>
      <dgm:spPr/>
      <dgm:t>
        <a:bodyPr/>
        <a:lstStyle/>
        <a:p>
          <a:r>
            <a:rPr lang="en-US" b="1" dirty="0" smtClean="0"/>
            <a:t>Vision</a:t>
          </a:r>
          <a:endParaRPr lang="en-US" b="1" dirty="0"/>
        </a:p>
      </dgm:t>
    </dgm:pt>
    <dgm:pt modelId="{4D0EDE4A-7AED-4388-B873-C1140AC6E820}" type="sibTrans" cxnId="{78C6CF2E-C437-43D3-9FD2-277FC700FD89}">
      <dgm:prSet/>
      <dgm:spPr/>
      <dgm:t>
        <a:bodyPr/>
        <a:lstStyle/>
        <a:p>
          <a:endParaRPr lang="en-US"/>
        </a:p>
      </dgm:t>
    </dgm:pt>
    <dgm:pt modelId="{3EF9C52D-AC3E-40DA-B41C-8B1D39C87398}" type="parTrans" cxnId="{78C6CF2E-C437-43D3-9FD2-277FC700FD89}">
      <dgm:prSet/>
      <dgm:spPr/>
      <dgm:t>
        <a:bodyPr/>
        <a:lstStyle/>
        <a:p>
          <a:endParaRPr lang="en-US"/>
        </a:p>
      </dgm:t>
    </dgm:pt>
    <dgm:pt modelId="{D5C7C748-2BF5-4460-AE63-2E4D7B38E1EA}" type="sibTrans" cxnId="{C4E69716-AFAC-4FA6-92F3-5013593C8B97}">
      <dgm:prSet/>
      <dgm:spPr/>
      <dgm:t>
        <a:bodyPr/>
        <a:lstStyle/>
        <a:p>
          <a:endParaRPr lang="en-US"/>
        </a:p>
      </dgm:t>
    </dgm:pt>
    <dgm:pt modelId="{F9777663-E09C-4337-A5A6-23AAA3EE3C63}" type="parTrans" cxnId="{C4E69716-AFAC-4FA6-92F3-5013593C8B97}">
      <dgm:prSet/>
      <dgm:spPr/>
      <dgm:t>
        <a:bodyPr/>
        <a:lstStyle/>
        <a:p>
          <a:endParaRPr lang="en-US"/>
        </a:p>
      </dgm:t>
    </dgm:pt>
    <dgm:pt modelId="{BEA1C045-0D2A-4412-831E-48B39E9BF41E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Networking and Online Community</a:t>
          </a:r>
          <a:endParaRPr lang="en-US" b="1" dirty="0">
            <a:solidFill>
              <a:srgbClr val="FFC000"/>
            </a:solidFill>
          </a:endParaRPr>
        </a:p>
      </dgm:t>
    </dgm:pt>
    <dgm:pt modelId="{97A80DD2-8B35-4BCA-A3C4-AAA2108917C5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Adventures</a:t>
          </a:r>
          <a:endParaRPr lang="en-US" b="1" dirty="0">
            <a:solidFill>
              <a:srgbClr val="FFC000"/>
            </a:solidFill>
          </a:endParaRPr>
        </a:p>
      </dgm:t>
    </dgm:pt>
    <dgm:pt modelId="{CB64B9E8-C766-4D57-948A-04CB5FDF48D6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Slipstream weekends</a:t>
          </a:r>
          <a:endParaRPr lang="en-US" b="1" dirty="0">
            <a:solidFill>
              <a:srgbClr val="FFC000"/>
            </a:solidFill>
          </a:endParaRPr>
        </a:p>
      </dgm:t>
    </dgm:pt>
    <dgm:pt modelId="{4A05C703-1E0D-48EE-AB33-A1C733533D7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Day program</a:t>
          </a:r>
          <a:endParaRPr lang="en-US" b="1" dirty="0">
            <a:solidFill>
              <a:srgbClr val="FFC000"/>
            </a:solidFill>
          </a:endParaRPr>
        </a:p>
      </dgm:t>
    </dgm:pt>
    <dgm:pt modelId="{8372A191-4301-4229-8C42-858BD457F04C}">
      <dgm:prSet phldrT="[Text]"/>
      <dgm:spPr/>
      <dgm:t>
        <a:bodyPr/>
        <a:lstStyle/>
        <a:p>
          <a:r>
            <a:rPr lang="en-US" b="1" dirty="0" smtClean="0"/>
            <a:t>Programs</a:t>
          </a:r>
          <a:endParaRPr lang="en-US" b="1" dirty="0"/>
        </a:p>
      </dgm:t>
    </dgm:pt>
    <dgm:pt modelId="{2384874B-15C7-41DE-9179-A70088403CA3}" type="sibTrans" cxnId="{C5DC074B-4609-4AEE-BC9A-A4B4C7710F7C}">
      <dgm:prSet/>
      <dgm:spPr/>
      <dgm:t>
        <a:bodyPr/>
        <a:lstStyle/>
        <a:p>
          <a:endParaRPr lang="en-US"/>
        </a:p>
      </dgm:t>
    </dgm:pt>
    <dgm:pt modelId="{5429CD0D-4C0D-40EB-8B6A-9BF9CD7DF990}" type="parTrans" cxnId="{C5DC074B-4609-4AEE-BC9A-A4B4C7710F7C}">
      <dgm:prSet/>
      <dgm:spPr/>
      <dgm:t>
        <a:bodyPr/>
        <a:lstStyle/>
        <a:p>
          <a:endParaRPr lang="en-US"/>
        </a:p>
      </dgm:t>
    </dgm:pt>
    <dgm:pt modelId="{D2C5C77B-4AB3-4E73-85FD-8867488152C2}" type="sibTrans" cxnId="{6F3033BB-D60D-4CE1-90FA-BD723BFC95CF}">
      <dgm:prSet/>
      <dgm:spPr/>
      <dgm:t>
        <a:bodyPr/>
        <a:lstStyle/>
        <a:p>
          <a:endParaRPr lang="en-US"/>
        </a:p>
      </dgm:t>
    </dgm:pt>
    <dgm:pt modelId="{21712E7E-3D55-409C-B036-AAE69EEAED0F}" type="parTrans" cxnId="{6F3033BB-D60D-4CE1-90FA-BD723BFC95CF}">
      <dgm:prSet/>
      <dgm:spPr/>
      <dgm:t>
        <a:bodyPr/>
        <a:lstStyle/>
        <a:p>
          <a:endParaRPr lang="en-US"/>
        </a:p>
      </dgm:t>
    </dgm:pt>
    <dgm:pt modelId="{DC88E4EC-0988-410A-ABAF-70A7ABA609E2}" type="sibTrans" cxnId="{5270D1EA-91F6-4EB1-8D05-8195AFF2D849}">
      <dgm:prSet/>
      <dgm:spPr/>
      <dgm:t>
        <a:bodyPr/>
        <a:lstStyle/>
        <a:p>
          <a:endParaRPr lang="en-US"/>
        </a:p>
      </dgm:t>
    </dgm:pt>
    <dgm:pt modelId="{9A7ACD32-C546-4B4F-B821-CB0766EF593A}" type="parTrans" cxnId="{5270D1EA-91F6-4EB1-8D05-8195AFF2D849}">
      <dgm:prSet/>
      <dgm:spPr/>
      <dgm:t>
        <a:bodyPr/>
        <a:lstStyle/>
        <a:p>
          <a:endParaRPr lang="en-US"/>
        </a:p>
      </dgm:t>
    </dgm:pt>
    <dgm:pt modelId="{78F3D9EB-E015-4DBB-AD19-0C7AF6CE22E6}" type="sibTrans" cxnId="{0286CB20-A3AC-4F55-A33A-C8FEB9486369}">
      <dgm:prSet/>
      <dgm:spPr/>
      <dgm:t>
        <a:bodyPr/>
        <a:lstStyle/>
        <a:p>
          <a:endParaRPr lang="en-US"/>
        </a:p>
      </dgm:t>
    </dgm:pt>
    <dgm:pt modelId="{A0DE073E-9FF9-4AA8-8C21-4F5148AC1E73}" type="parTrans" cxnId="{0286CB20-A3AC-4F55-A33A-C8FEB9486369}">
      <dgm:prSet/>
      <dgm:spPr/>
      <dgm:t>
        <a:bodyPr/>
        <a:lstStyle/>
        <a:p>
          <a:endParaRPr lang="en-US"/>
        </a:p>
      </dgm:t>
    </dgm:pt>
    <dgm:pt modelId="{BF7CE7F9-5E35-4AD1-9B45-D50C61AABC47}" type="sibTrans" cxnId="{0E6A198D-94C5-4676-A6B6-338BFA7018E6}">
      <dgm:prSet/>
      <dgm:spPr/>
      <dgm:t>
        <a:bodyPr/>
        <a:lstStyle/>
        <a:p>
          <a:endParaRPr lang="en-US"/>
        </a:p>
      </dgm:t>
    </dgm:pt>
    <dgm:pt modelId="{7E3A4295-860A-473A-BE6F-1B1CE423F0DE}" type="parTrans" cxnId="{0E6A198D-94C5-4676-A6B6-338BFA7018E6}">
      <dgm:prSet/>
      <dgm:spPr/>
      <dgm:t>
        <a:bodyPr/>
        <a:lstStyle/>
        <a:p>
          <a:endParaRPr lang="en-US"/>
        </a:p>
      </dgm:t>
    </dgm:pt>
    <dgm:pt modelId="{1AE58004-C44D-45D6-BC55-7C525705CB3C}">
      <dgm:prSet phldrT="[Text]"/>
      <dgm:spPr/>
      <dgm:t>
        <a:bodyPr/>
        <a:lstStyle/>
        <a:p>
          <a:r>
            <a:rPr lang="en-US" b="0" dirty="0" smtClean="0"/>
            <a:t>Reaches more than 25,000 adults and actively engages &gt; 1000 adults per year.</a:t>
          </a:r>
          <a:endParaRPr lang="en-US" b="0" dirty="0"/>
        </a:p>
      </dgm:t>
    </dgm:pt>
    <dgm:pt modelId="{726F9972-59D9-4A47-8506-1A119347100F}">
      <dgm:prSet phldrT="[Text]"/>
      <dgm:spPr/>
      <dgm:t>
        <a:bodyPr/>
        <a:lstStyle/>
        <a:p>
          <a:r>
            <a:rPr lang="en-US" b="0" dirty="0" smtClean="0"/>
            <a:t>Serves </a:t>
          </a:r>
          <a:r>
            <a:rPr lang="en-US" b="1" dirty="0" smtClean="0">
              <a:solidFill>
                <a:srgbClr val="FFC000"/>
              </a:solidFill>
            </a:rPr>
            <a:t>adults living with Type 1 diabetes</a:t>
          </a:r>
          <a:r>
            <a:rPr lang="en-US" b="0" dirty="0" smtClean="0"/>
            <a:t> plus their support network of friends, family and health care teams.</a:t>
          </a:r>
          <a:endParaRPr lang="en-US" b="0" dirty="0"/>
        </a:p>
      </dgm:t>
    </dgm:pt>
    <dgm:pt modelId="{A23F59DA-C42D-413A-A4A0-64256BE439CA}">
      <dgm:prSet phldrT="[Text]"/>
      <dgm:spPr/>
      <dgm:t>
        <a:bodyPr/>
        <a:lstStyle/>
        <a:p>
          <a:r>
            <a:rPr lang="en-US" b="1" dirty="0" smtClean="0"/>
            <a:t>Segments</a:t>
          </a:r>
          <a:endParaRPr lang="en-US" b="1" dirty="0"/>
        </a:p>
      </dgm:t>
    </dgm:pt>
    <dgm:pt modelId="{5F94BAA3-50ED-4FA4-9FE4-F6BCFDC48C7F}" type="sibTrans" cxnId="{B2FF7E34-B189-4CA7-ACDB-CE5E24499879}">
      <dgm:prSet/>
      <dgm:spPr/>
      <dgm:t>
        <a:bodyPr/>
        <a:lstStyle/>
        <a:p>
          <a:endParaRPr lang="en-US"/>
        </a:p>
      </dgm:t>
    </dgm:pt>
    <dgm:pt modelId="{74BB8C9A-592A-4689-9335-C5F8FA47FCFF}" type="parTrans" cxnId="{B2FF7E34-B189-4CA7-ACDB-CE5E24499879}">
      <dgm:prSet/>
      <dgm:spPr/>
      <dgm:t>
        <a:bodyPr/>
        <a:lstStyle/>
        <a:p>
          <a:endParaRPr lang="en-US"/>
        </a:p>
      </dgm:t>
    </dgm:pt>
    <dgm:pt modelId="{06B9245C-C1A5-4C42-BE91-7D89354A0F91}" type="sibTrans" cxnId="{61C2ABF1-451B-45F3-893F-D33EE08EFF1B}">
      <dgm:prSet/>
      <dgm:spPr/>
      <dgm:t>
        <a:bodyPr/>
        <a:lstStyle/>
        <a:p>
          <a:endParaRPr lang="en-US"/>
        </a:p>
      </dgm:t>
    </dgm:pt>
    <dgm:pt modelId="{BC7B2EE7-A3BF-42AF-B07E-F0E5313A52B4}" type="parTrans" cxnId="{61C2ABF1-451B-45F3-893F-D33EE08EFF1B}">
      <dgm:prSet/>
      <dgm:spPr/>
      <dgm:t>
        <a:bodyPr/>
        <a:lstStyle/>
        <a:p>
          <a:endParaRPr lang="en-US"/>
        </a:p>
      </dgm:t>
    </dgm:pt>
    <dgm:pt modelId="{9A89FD04-3205-4588-B3A0-08C147CA5FB4}" type="sibTrans" cxnId="{FC9C9D9D-1F88-40CD-8D0C-5C60285A33CB}">
      <dgm:prSet/>
      <dgm:spPr/>
      <dgm:t>
        <a:bodyPr/>
        <a:lstStyle/>
        <a:p>
          <a:endParaRPr lang="en-US"/>
        </a:p>
      </dgm:t>
    </dgm:pt>
    <dgm:pt modelId="{3D20CAAA-89FA-437A-A169-DE960F663E91}" type="parTrans" cxnId="{FC9C9D9D-1F88-40CD-8D0C-5C60285A33CB}">
      <dgm:prSet/>
      <dgm:spPr/>
      <dgm:t>
        <a:bodyPr/>
        <a:lstStyle/>
        <a:p>
          <a:endParaRPr lang="en-US"/>
        </a:p>
      </dgm:t>
    </dgm:pt>
    <dgm:pt modelId="{81CD9006-CB6F-483D-9C84-F6C50B4D350E}">
      <dgm:prSet phldrT="[Text]"/>
      <dgm:spPr/>
      <dgm:t>
        <a:bodyPr/>
        <a:lstStyle/>
        <a:p>
          <a:r>
            <a:rPr lang="en-US" dirty="0" smtClean="0"/>
            <a:t>“To foster a community of people living with Type 1 diabetes through peer-based experiential diabetes education, physical activity and outdoor adventure pursuits so that they may inspire one another to live life without limits.”</a:t>
          </a:r>
          <a:endParaRPr lang="en-US" dirty="0"/>
        </a:p>
      </dgm:t>
    </dgm:pt>
    <dgm:pt modelId="{B6F1362B-FD11-4925-8918-7A65E1087B89}" type="sibTrans" cxnId="{5E909663-3B62-45A2-B4C4-423845A54660}">
      <dgm:prSet/>
      <dgm:spPr/>
      <dgm:t>
        <a:bodyPr/>
        <a:lstStyle/>
        <a:p>
          <a:endParaRPr lang="en-US"/>
        </a:p>
      </dgm:t>
    </dgm:pt>
    <dgm:pt modelId="{949A6B0C-9BC1-456D-8D5F-BD7BA326895C}" type="parTrans" cxnId="{5E909663-3B62-45A2-B4C4-423845A54660}">
      <dgm:prSet/>
      <dgm:spPr/>
      <dgm:t>
        <a:bodyPr/>
        <a:lstStyle/>
        <a:p>
          <a:endParaRPr lang="en-US"/>
        </a:p>
      </dgm:t>
    </dgm:pt>
    <dgm:pt modelId="{951830D9-46A9-42E3-9E97-34DE9054D2F2}" type="pres">
      <dgm:prSet presAssocID="{B4836EF2-283B-4E95-9416-86B239809A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8CF6F9-AD28-45A6-9646-474ACA3912AD}" type="pres">
      <dgm:prSet presAssocID="{B4836EF2-283B-4E95-9416-86B239809A2E}" presName="bkgdShp" presStyleLbl="alignAccFollowNode1" presStyleIdx="0" presStyleCnt="1"/>
      <dgm:spPr/>
      <dgm:t>
        <a:bodyPr/>
        <a:lstStyle/>
        <a:p>
          <a:endParaRPr lang="en-US"/>
        </a:p>
      </dgm:t>
    </dgm:pt>
    <dgm:pt modelId="{B50029AD-E328-4E7E-8008-2DAF965F52BE}" type="pres">
      <dgm:prSet presAssocID="{B4836EF2-283B-4E95-9416-86B239809A2E}" presName="linComp" presStyleCnt="0"/>
      <dgm:spPr/>
      <dgm:t>
        <a:bodyPr/>
        <a:lstStyle/>
        <a:p>
          <a:endParaRPr lang="en-US"/>
        </a:p>
      </dgm:t>
    </dgm:pt>
    <dgm:pt modelId="{11DF02BA-7A9C-4A98-BC68-C9CC36E13F59}" type="pres">
      <dgm:prSet presAssocID="{73777AE6-4460-40AD-8739-B5E1D19B5D49}" presName="compNode" presStyleCnt="0"/>
      <dgm:spPr/>
      <dgm:t>
        <a:bodyPr/>
        <a:lstStyle/>
        <a:p>
          <a:endParaRPr lang="en-US"/>
        </a:p>
      </dgm:t>
    </dgm:pt>
    <dgm:pt modelId="{C38BFA5C-F938-4812-97F4-7E50F104CF39}" type="pres">
      <dgm:prSet presAssocID="{73777AE6-4460-40AD-8739-B5E1D19B5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024C4-A48B-47A0-9A96-4A64FB560BE2}" type="pres">
      <dgm:prSet presAssocID="{73777AE6-4460-40AD-8739-B5E1D19B5D49}" presName="invisiNode" presStyleLbl="node1" presStyleIdx="0" presStyleCnt="5"/>
      <dgm:spPr/>
      <dgm:t>
        <a:bodyPr/>
        <a:lstStyle/>
        <a:p>
          <a:endParaRPr lang="en-US"/>
        </a:p>
      </dgm:t>
    </dgm:pt>
    <dgm:pt modelId="{9F051FEF-CCE5-421C-8F4D-CBB2BC3A08F5}" type="pres">
      <dgm:prSet presAssocID="{73777AE6-4460-40AD-8739-B5E1D19B5D49}" presName="imagNode" presStyleLbl="fgImgPlace1" presStyleIdx="0" presStyleCnt="5" custScaleY="91800"/>
      <dgm:spPr>
        <a:blipFill rotWithShape="0">
          <a:blip xmlns:r="http://schemas.openxmlformats.org/officeDocument/2006/relationships" r:embed="rId1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C9037DD-A3AC-4D59-90F3-82B8BA8792BA}" type="pres">
      <dgm:prSet presAssocID="{778BE672-EF76-4802-9AC5-712CE9F1B86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57F7673-9E7B-4417-A3AA-3D59AD80A596}" type="pres">
      <dgm:prSet presAssocID="{FF7965B3-D202-4433-9D22-5BA8F75F3E7D}" presName="compNode" presStyleCnt="0"/>
      <dgm:spPr/>
      <dgm:t>
        <a:bodyPr/>
        <a:lstStyle/>
        <a:p>
          <a:endParaRPr lang="en-US"/>
        </a:p>
      </dgm:t>
    </dgm:pt>
    <dgm:pt modelId="{E59E6BBA-9B25-412F-B083-E5BA1B73798E}" type="pres">
      <dgm:prSet presAssocID="{FF7965B3-D202-4433-9D22-5BA8F75F3E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202BB-E9D4-46FE-9D2B-F6D08936F8FD}" type="pres">
      <dgm:prSet presAssocID="{FF7965B3-D202-4433-9D22-5BA8F75F3E7D}" presName="invisiNode" presStyleLbl="node1" presStyleIdx="1" presStyleCnt="5"/>
      <dgm:spPr/>
      <dgm:t>
        <a:bodyPr/>
        <a:lstStyle/>
        <a:p>
          <a:endParaRPr lang="en-US"/>
        </a:p>
      </dgm:t>
    </dgm:pt>
    <dgm:pt modelId="{02438DB7-9310-4A93-BA62-A6CD4F1CCD93}" type="pres">
      <dgm:prSet presAssocID="{FF7965B3-D202-4433-9D22-5BA8F75F3E7D}" presName="imagNode" presStyleLbl="fgImgPlace1" presStyleIdx="1" presStyleCnt="5" custScaleY="91800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1843A8C-533E-467D-B978-EC630A4DD968}" type="pres">
      <dgm:prSet presAssocID="{CD314E74-4A3C-4EA7-8695-4D4C64A8626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7D1010B-529C-4D02-AC3F-6FDF3FA4E2EB}" type="pres">
      <dgm:prSet presAssocID="{A23F59DA-C42D-413A-A4A0-64256BE439CA}" presName="compNode" presStyleCnt="0"/>
      <dgm:spPr/>
      <dgm:t>
        <a:bodyPr/>
        <a:lstStyle/>
        <a:p>
          <a:endParaRPr lang="en-US"/>
        </a:p>
      </dgm:t>
    </dgm:pt>
    <dgm:pt modelId="{C49D8890-2B60-491C-A951-C2CFB11FFC2F}" type="pres">
      <dgm:prSet presAssocID="{A23F59DA-C42D-413A-A4A0-64256BE439C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644E8-1EB8-40FD-8CB9-C968FC9C4274}" type="pres">
      <dgm:prSet presAssocID="{A23F59DA-C42D-413A-A4A0-64256BE439CA}" presName="invisiNode" presStyleLbl="node1" presStyleIdx="2" presStyleCnt="5"/>
      <dgm:spPr/>
      <dgm:t>
        <a:bodyPr/>
        <a:lstStyle/>
        <a:p>
          <a:endParaRPr lang="en-US"/>
        </a:p>
      </dgm:t>
    </dgm:pt>
    <dgm:pt modelId="{022A5703-0D8F-4F12-B094-C8D602083420}" type="pres">
      <dgm:prSet presAssocID="{A23F59DA-C42D-413A-A4A0-64256BE439CA}" presName="imagNode" presStyleLbl="fgImgPlace1" presStyleIdx="2" presStyleCnt="5" custScaleY="91800"/>
      <dgm:spPr>
        <a:blipFill rotWithShape="0">
          <a:blip xmlns:r="http://schemas.openxmlformats.org/officeDocument/2006/relationships" r:embed="rId3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5923F36-EE31-4C71-AAD8-75B6FED767AF}" type="pres">
      <dgm:prSet presAssocID="{5F94BAA3-50ED-4FA4-9FE4-F6BCFDC48C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AA1CA66-272C-4872-A9CA-1698906E5D61}" type="pres">
      <dgm:prSet presAssocID="{8372A191-4301-4229-8C42-858BD457F04C}" presName="compNode" presStyleCnt="0"/>
      <dgm:spPr/>
      <dgm:t>
        <a:bodyPr/>
        <a:lstStyle/>
        <a:p>
          <a:endParaRPr lang="en-US"/>
        </a:p>
      </dgm:t>
    </dgm:pt>
    <dgm:pt modelId="{CD529AD2-8350-4600-9B9B-5CFB428AB3D1}" type="pres">
      <dgm:prSet presAssocID="{8372A191-4301-4229-8C42-858BD457F0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DBA56-BC03-4611-BECA-3032C525C76B}" type="pres">
      <dgm:prSet presAssocID="{8372A191-4301-4229-8C42-858BD457F04C}" presName="invisiNode" presStyleLbl="node1" presStyleIdx="3" presStyleCnt="5"/>
      <dgm:spPr/>
      <dgm:t>
        <a:bodyPr/>
        <a:lstStyle/>
        <a:p>
          <a:endParaRPr lang="en-US"/>
        </a:p>
      </dgm:t>
    </dgm:pt>
    <dgm:pt modelId="{0477A793-1D02-4C54-8B3A-67B2F2FD27AF}" type="pres">
      <dgm:prSet presAssocID="{8372A191-4301-4229-8C42-858BD457F04C}" presName="imagNode" presStyleLbl="fgImgPlace1" presStyleIdx="3" presStyleCnt="5" custScaleY="91800"/>
      <dgm:spPr>
        <a:blipFill rotWithShape="0">
          <a:blip xmlns:r="http://schemas.openxmlformats.org/officeDocument/2006/relationships" r:embed="rId4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E81746-FA72-476A-A05E-52C749F6838D}" type="pres">
      <dgm:prSet presAssocID="{2384874B-15C7-41DE-9179-A70088403CA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DADFFEA-E95F-4EA5-834A-C2AB622A4F25}" type="pres">
      <dgm:prSet presAssocID="{63DECC8E-8A46-41CE-95D0-DFADC4302961}" presName="compNode" presStyleCnt="0"/>
      <dgm:spPr/>
      <dgm:t>
        <a:bodyPr/>
        <a:lstStyle/>
        <a:p>
          <a:endParaRPr lang="en-US"/>
        </a:p>
      </dgm:t>
    </dgm:pt>
    <dgm:pt modelId="{9AD55C9D-41D9-4CD6-9A78-EFCE641A0587}" type="pres">
      <dgm:prSet presAssocID="{63DECC8E-8A46-41CE-95D0-DFADC430296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AD17A-44E4-4ED9-AFF3-736082829EFF}" type="pres">
      <dgm:prSet presAssocID="{63DECC8E-8A46-41CE-95D0-DFADC4302961}" presName="invisiNode" presStyleLbl="node1" presStyleIdx="4" presStyleCnt="5"/>
      <dgm:spPr/>
      <dgm:t>
        <a:bodyPr/>
        <a:lstStyle/>
        <a:p>
          <a:endParaRPr lang="en-US"/>
        </a:p>
      </dgm:t>
    </dgm:pt>
    <dgm:pt modelId="{005FFB73-EE2E-4786-939E-89F0E15A1FA0}" type="pres">
      <dgm:prSet presAssocID="{63DECC8E-8A46-41CE-95D0-DFADC4302961}" presName="imagNode" presStyleLbl="fgImgPlace1" presStyleIdx="4" presStyleCnt="5" custScaleY="91800"/>
      <dgm:spPr>
        <a:blipFill rotWithShape="0">
          <a:blip xmlns:r="http://schemas.openxmlformats.org/officeDocument/2006/relationships" r:embed="rId5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E4CF58E-045F-4CB5-8773-74724BD2DA84}" type="presOf" srcId="{73777AE6-4460-40AD-8739-B5E1D19B5D49}" destId="{C38BFA5C-F938-4812-97F4-7E50F104CF39}" srcOrd="0" destOrd="0" presId="urn:microsoft.com/office/officeart/2005/8/layout/pList2#1"/>
    <dgm:cxn modelId="{77BDCE06-A353-486A-BB04-88F4D8B8FC14}" srcId="{B4836EF2-283B-4E95-9416-86B239809A2E}" destId="{73777AE6-4460-40AD-8739-B5E1D19B5D49}" srcOrd="0" destOrd="0" parTransId="{5D12DE44-A47F-4486-90B4-7FBBFC0D5404}" sibTransId="{778BE672-EF76-4802-9AC5-712CE9F1B869}"/>
    <dgm:cxn modelId="{0E6A198D-94C5-4676-A6B6-338BFA7018E6}" srcId="{8372A191-4301-4229-8C42-858BD457F04C}" destId="{4A05C703-1E0D-48EE-AB33-A1C733533D70}" srcOrd="0" destOrd="0" parTransId="{7E3A4295-860A-473A-BE6F-1B1CE423F0DE}" sibTransId="{BF7CE7F9-5E35-4AD1-9B45-D50C61AABC47}"/>
    <dgm:cxn modelId="{2D30954A-B5C8-4D98-8CA7-AC7683259C23}" type="presOf" srcId="{726F9972-59D9-4A47-8506-1A119347100F}" destId="{C49D8890-2B60-491C-A951-C2CFB11FFC2F}" srcOrd="0" destOrd="1" presId="urn:microsoft.com/office/officeart/2005/8/layout/pList2#1"/>
    <dgm:cxn modelId="{5E909663-3B62-45A2-B4C4-423845A54660}" srcId="{FF7965B3-D202-4433-9D22-5BA8F75F3E7D}" destId="{81CD9006-CB6F-483D-9C84-F6C50B4D350E}" srcOrd="0" destOrd="0" parTransId="{949A6B0C-9BC1-456D-8D5F-BD7BA326895C}" sibTransId="{B6F1362B-FD11-4925-8918-7A65E1087B89}"/>
    <dgm:cxn modelId="{438FD638-C138-4145-A752-AE8B05AFCC65}" type="presOf" srcId="{1AE58004-C44D-45D6-BC55-7C525705CB3C}" destId="{C49D8890-2B60-491C-A951-C2CFB11FFC2F}" srcOrd="0" destOrd="2" presId="urn:microsoft.com/office/officeart/2005/8/layout/pList2#1"/>
    <dgm:cxn modelId="{80AD6553-1995-45BF-9FDD-2DF532071623}" type="presOf" srcId="{E669A48C-56B9-4704-B1FC-36B444F8B431}" destId="{9AD55C9D-41D9-4CD6-9A78-EFCE641A0587}" srcOrd="0" destOrd="1" presId="urn:microsoft.com/office/officeart/2005/8/layout/pList2#1"/>
    <dgm:cxn modelId="{6F3033BB-D60D-4CE1-90FA-BD723BFC95CF}" srcId="{8372A191-4301-4229-8C42-858BD457F04C}" destId="{BEA1C045-0D2A-4412-831E-48B39E9BF41E}" srcOrd="3" destOrd="0" parTransId="{21712E7E-3D55-409C-B036-AAE69EEAED0F}" sibTransId="{D2C5C77B-4AB3-4E73-85FD-8867488152C2}"/>
    <dgm:cxn modelId="{B2FF7E34-B189-4CA7-ACDB-CE5E24499879}" srcId="{B4836EF2-283B-4E95-9416-86B239809A2E}" destId="{A23F59DA-C42D-413A-A4A0-64256BE439CA}" srcOrd="2" destOrd="0" parTransId="{74BB8C9A-592A-4689-9335-C5F8FA47FCFF}" sibTransId="{5F94BAA3-50ED-4FA4-9FE4-F6BCFDC48C7F}"/>
    <dgm:cxn modelId="{926E1E9C-A844-4D03-8BD1-2BB55BA6E015}" type="presOf" srcId="{81CD9006-CB6F-483D-9C84-F6C50B4D350E}" destId="{E59E6BBA-9B25-412F-B083-E5BA1B73798E}" srcOrd="0" destOrd="1" presId="urn:microsoft.com/office/officeart/2005/8/layout/pList2#1"/>
    <dgm:cxn modelId="{04B201CE-1290-4F8A-B11E-D23F36B69434}" type="presOf" srcId="{2384874B-15C7-41DE-9179-A70088403CA3}" destId="{CCE81746-FA72-476A-A05E-52C749F6838D}" srcOrd="0" destOrd="0" presId="urn:microsoft.com/office/officeart/2005/8/layout/pList2#1"/>
    <dgm:cxn modelId="{065FB88D-8325-4BF1-83F4-422D68B12FAB}" type="presOf" srcId="{CD314E74-4A3C-4EA7-8695-4D4C64A86262}" destId="{21843A8C-533E-467D-B978-EC630A4DD968}" srcOrd="0" destOrd="0" presId="urn:microsoft.com/office/officeart/2005/8/layout/pList2#1"/>
    <dgm:cxn modelId="{98DEB863-10C1-4DDF-BD5D-F392AF885C27}" type="presOf" srcId="{35BBA5F7-397F-44AB-9939-2EE3FBC66D80}" destId="{C38BFA5C-F938-4812-97F4-7E50F104CF39}" srcOrd="0" destOrd="2" presId="urn:microsoft.com/office/officeart/2005/8/layout/pList2#1"/>
    <dgm:cxn modelId="{34CB34C9-9C63-4E45-AD9A-159CC39C7DD0}" type="presOf" srcId="{01C90DEF-DDAD-45E8-BE9E-4758508080B0}" destId="{C38BFA5C-F938-4812-97F4-7E50F104CF39}" srcOrd="0" destOrd="1" presId="urn:microsoft.com/office/officeart/2005/8/layout/pList2#1"/>
    <dgm:cxn modelId="{33EF9B7C-7171-493C-9D0A-7FF5E2F9ED33}" type="presOf" srcId="{B0633F30-A0DE-447B-B7F9-2343324F1A0A}" destId="{C38BFA5C-F938-4812-97F4-7E50F104CF39}" srcOrd="0" destOrd="3" presId="urn:microsoft.com/office/officeart/2005/8/layout/pList2#1"/>
    <dgm:cxn modelId="{61C2ABF1-451B-45F3-893F-D33EE08EFF1B}" srcId="{A23F59DA-C42D-413A-A4A0-64256BE439CA}" destId="{1AE58004-C44D-45D6-BC55-7C525705CB3C}" srcOrd="1" destOrd="0" parTransId="{BC7B2EE7-A3BF-42AF-B07E-F0E5313A52B4}" sibTransId="{06B9245C-C1A5-4C42-BE91-7D89354A0F91}"/>
    <dgm:cxn modelId="{9FB04EC9-FEE3-4128-8918-EEFC9AEA97EF}" srcId="{B4836EF2-283B-4E95-9416-86B239809A2E}" destId="{FF7965B3-D202-4433-9D22-5BA8F75F3E7D}" srcOrd="1" destOrd="0" parTransId="{2947EF21-9A38-4BF8-8582-39FF71B1B2BE}" sibTransId="{CD314E74-4A3C-4EA7-8695-4D4C64A86262}"/>
    <dgm:cxn modelId="{78C6CF2E-C437-43D3-9FD2-277FC700FD89}" srcId="{B4836EF2-283B-4E95-9416-86B239809A2E}" destId="{63DECC8E-8A46-41CE-95D0-DFADC4302961}" srcOrd="4" destOrd="0" parTransId="{3EF9C52D-AC3E-40DA-B41C-8B1D39C87398}" sibTransId="{4D0EDE4A-7AED-4388-B873-C1140AC6E820}"/>
    <dgm:cxn modelId="{6BD7F4E2-9046-4A35-887A-0767992712B0}" srcId="{73777AE6-4460-40AD-8739-B5E1D19B5D49}" destId="{30948CF9-0B95-4E4A-93E1-A3421A1D3F9D}" srcOrd="3" destOrd="0" parTransId="{3AA66244-D541-4121-ADB1-213717E7A039}" sibTransId="{3CC816E2-D4DE-44C4-94C4-CE7DE08EAC4C}"/>
    <dgm:cxn modelId="{F94D5940-8F25-4C6C-AE63-96D76D3CE558}" srcId="{73777AE6-4460-40AD-8739-B5E1D19B5D49}" destId="{35BBA5F7-397F-44AB-9939-2EE3FBC66D80}" srcOrd="1" destOrd="0" parTransId="{D6D2B415-4B77-4E62-883F-776F7C9793A4}" sibTransId="{126149FE-987A-40AF-80F3-0C6908BACBA9}"/>
    <dgm:cxn modelId="{863FA51E-C36C-474C-89C9-564478FA39DE}" srcId="{73777AE6-4460-40AD-8739-B5E1D19B5D49}" destId="{B0633F30-A0DE-447B-B7F9-2343324F1A0A}" srcOrd="2" destOrd="0" parTransId="{85AF1DE7-CD53-483B-AFE3-596A4B7220F4}" sibTransId="{2841BE14-EF82-4C74-B516-587CA796DBC5}"/>
    <dgm:cxn modelId="{AD4DF7ED-D1E7-40F5-8FEF-94EBEA91B38A}" type="presOf" srcId="{97A80DD2-8B35-4BCA-A3C4-AAA2108917C5}" destId="{CD529AD2-8350-4600-9B9B-5CFB428AB3D1}" srcOrd="0" destOrd="3" presId="urn:microsoft.com/office/officeart/2005/8/layout/pList2#1"/>
    <dgm:cxn modelId="{0541D386-98ED-40FC-84DE-8B88B0654B08}" type="presOf" srcId="{63DECC8E-8A46-41CE-95D0-DFADC4302961}" destId="{9AD55C9D-41D9-4CD6-9A78-EFCE641A0587}" srcOrd="0" destOrd="0" presId="urn:microsoft.com/office/officeart/2005/8/layout/pList2#1"/>
    <dgm:cxn modelId="{C5DC074B-4609-4AEE-BC9A-A4B4C7710F7C}" srcId="{B4836EF2-283B-4E95-9416-86B239809A2E}" destId="{8372A191-4301-4229-8C42-858BD457F04C}" srcOrd="3" destOrd="0" parTransId="{5429CD0D-4C0D-40EB-8B6A-9BF9CD7DF990}" sibTransId="{2384874B-15C7-41DE-9179-A70088403CA3}"/>
    <dgm:cxn modelId="{5205EC1F-7D55-4DB1-8D58-D7E70C8C51D9}" type="presOf" srcId="{BEA1C045-0D2A-4412-831E-48B39E9BF41E}" destId="{CD529AD2-8350-4600-9B9B-5CFB428AB3D1}" srcOrd="0" destOrd="4" presId="urn:microsoft.com/office/officeart/2005/8/layout/pList2#1"/>
    <dgm:cxn modelId="{C4E69716-AFAC-4FA6-92F3-5013593C8B97}" srcId="{63DECC8E-8A46-41CE-95D0-DFADC4302961}" destId="{E669A48C-56B9-4704-B1FC-36B444F8B431}" srcOrd="0" destOrd="0" parTransId="{F9777663-E09C-4337-A5A6-23AAA3EE3C63}" sibTransId="{D5C7C748-2BF5-4460-AE63-2E4D7B38E1EA}"/>
    <dgm:cxn modelId="{5270D1EA-91F6-4EB1-8D05-8195AFF2D849}" srcId="{8372A191-4301-4229-8C42-858BD457F04C}" destId="{97A80DD2-8B35-4BCA-A3C4-AAA2108917C5}" srcOrd="2" destOrd="0" parTransId="{9A7ACD32-C546-4B4F-B821-CB0766EF593A}" sibTransId="{DC88E4EC-0988-410A-ABAF-70A7ABA609E2}"/>
    <dgm:cxn modelId="{453201F9-A165-4D77-8478-223281347630}" type="presOf" srcId="{778BE672-EF76-4802-9AC5-712CE9F1B869}" destId="{0C9037DD-A3AC-4D59-90F3-82B8BA8792BA}" srcOrd="0" destOrd="0" presId="urn:microsoft.com/office/officeart/2005/8/layout/pList2#1"/>
    <dgm:cxn modelId="{94714C42-F31A-4FA1-8274-25477C1B461C}" type="presOf" srcId="{8372A191-4301-4229-8C42-858BD457F04C}" destId="{CD529AD2-8350-4600-9B9B-5CFB428AB3D1}" srcOrd="0" destOrd="0" presId="urn:microsoft.com/office/officeart/2005/8/layout/pList2#1"/>
    <dgm:cxn modelId="{4E4D32F2-E3CE-4EDD-BC7E-9E65E783F276}" type="presOf" srcId="{CB64B9E8-C766-4D57-948A-04CB5FDF48D6}" destId="{CD529AD2-8350-4600-9B9B-5CFB428AB3D1}" srcOrd="0" destOrd="2" presId="urn:microsoft.com/office/officeart/2005/8/layout/pList2#1"/>
    <dgm:cxn modelId="{0286CB20-A3AC-4F55-A33A-C8FEB9486369}" srcId="{8372A191-4301-4229-8C42-858BD457F04C}" destId="{CB64B9E8-C766-4D57-948A-04CB5FDF48D6}" srcOrd="1" destOrd="0" parTransId="{A0DE073E-9FF9-4AA8-8C21-4F5148AC1E73}" sibTransId="{78F3D9EB-E015-4DBB-AD19-0C7AF6CE22E6}"/>
    <dgm:cxn modelId="{821B1577-C797-468D-9492-6326770AB9CF}" type="presOf" srcId="{B4836EF2-283B-4E95-9416-86B239809A2E}" destId="{951830D9-46A9-42E3-9E97-34DE9054D2F2}" srcOrd="0" destOrd="0" presId="urn:microsoft.com/office/officeart/2005/8/layout/pList2#1"/>
    <dgm:cxn modelId="{FC9C9D9D-1F88-40CD-8D0C-5C60285A33CB}" srcId="{A23F59DA-C42D-413A-A4A0-64256BE439CA}" destId="{726F9972-59D9-4A47-8506-1A119347100F}" srcOrd="0" destOrd="0" parTransId="{3D20CAAA-89FA-437A-A169-DE960F663E91}" sibTransId="{9A89FD04-3205-4588-B3A0-08C147CA5FB4}"/>
    <dgm:cxn modelId="{8407E0D4-DBCB-4427-9EA0-8FA1C481C657}" type="presOf" srcId="{30948CF9-0B95-4E4A-93E1-A3421A1D3F9D}" destId="{C38BFA5C-F938-4812-97F4-7E50F104CF39}" srcOrd="0" destOrd="4" presId="urn:microsoft.com/office/officeart/2005/8/layout/pList2#1"/>
    <dgm:cxn modelId="{86852BBF-E7E4-4746-818B-6199D24CC46A}" type="presOf" srcId="{4A05C703-1E0D-48EE-AB33-A1C733533D70}" destId="{CD529AD2-8350-4600-9B9B-5CFB428AB3D1}" srcOrd="0" destOrd="1" presId="urn:microsoft.com/office/officeart/2005/8/layout/pList2#1"/>
    <dgm:cxn modelId="{5D58EE00-F188-4CEF-86E1-2807C17E05E8}" type="presOf" srcId="{FF7965B3-D202-4433-9D22-5BA8F75F3E7D}" destId="{E59E6BBA-9B25-412F-B083-E5BA1B73798E}" srcOrd="0" destOrd="0" presId="urn:microsoft.com/office/officeart/2005/8/layout/pList2#1"/>
    <dgm:cxn modelId="{5F2F6C3C-7D31-489C-A1E9-24C0499D7E6D}" type="presOf" srcId="{5F94BAA3-50ED-4FA4-9FE4-F6BCFDC48C7F}" destId="{D5923F36-EE31-4C71-AAD8-75B6FED767AF}" srcOrd="0" destOrd="0" presId="urn:microsoft.com/office/officeart/2005/8/layout/pList2#1"/>
    <dgm:cxn modelId="{62B73A8B-9C0C-40B8-90E0-B817FAE482E8}" srcId="{73777AE6-4460-40AD-8739-B5E1D19B5D49}" destId="{01C90DEF-DDAD-45E8-BE9E-4758508080B0}" srcOrd="0" destOrd="0" parTransId="{DA326EF9-D7C0-4E22-808B-0F3FE5D67A69}" sibTransId="{5BE5E2B1-39DC-46B3-BF88-F585107AF635}"/>
    <dgm:cxn modelId="{B9B288CC-0258-4EE3-9129-FE19E29195D4}" type="presOf" srcId="{A23F59DA-C42D-413A-A4A0-64256BE439CA}" destId="{C49D8890-2B60-491C-A951-C2CFB11FFC2F}" srcOrd="0" destOrd="0" presId="urn:microsoft.com/office/officeart/2005/8/layout/pList2#1"/>
    <dgm:cxn modelId="{C653AF4C-6B99-469E-88B3-1458A798B4BE}" type="presParOf" srcId="{951830D9-46A9-42E3-9E97-34DE9054D2F2}" destId="{1D8CF6F9-AD28-45A6-9646-474ACA3912AD}" srcOrd="0" destOrd="0" presId="urn:microsoft.com/office/officeart/2005/8/layout/pList2#1"/>
    <dgm:cxn modelId="{070AEE87-C527-4327-A8D3-B3BA9B156CFA}" type="presParOf" srcId="{951830D9-46A9-42E3-9E97-34DE9054D2F2}" destId="{B50029AD-E328-4E7E-8008-2DAF965F52BE}" srcOrd="1" destOrd="0" presId="urn:microsoft.com/office/officeart/2005/8/layout/pList2#1"/>
    <dgm:cxn modelId="{B33EB140-3FC3-4B67-B6CF-D7CBF525C4B2}" type="presParOf" srcId="{B50029AD-E328-4E7E-8008-2DAF965F52BE}" destId="{11DF02BA-7A9C-4A98-BC68-C9CC36E13F59}" srcOrd="0" destOrd="0" presId="urn:microsoft.com/office/officeart/2005/8/layout/pList2#1"/>
    <dgm:cxn modelId="{C11F8A56-3504-423B-B562-B057AB453C42}" type="presParOf" srcId="{11DF02BA-7A9C-4A98-BC68-C9CC36E13F59}" destId="{C38BFA5C-F938-4812-97F4-7E50F104CF39}" srcOrd="0" destOrd="0" presId="urn:microsoft.com/office/officeart/2005/8/layout/pList2#1"/>
    <dgm:cxn modelId="{45C09957-3C23-4A1A-BB5E-C27488802A77}" type="presParOf" srcId="{11DF02BA-7A9C-4A98-BC68-C9CC36E13F59}" destId="{820024C4-A48B-47A0-9A96-4A64FB560BE2}" srcOrd="1" destOrd="0" presId="urn:microsoft.com/office/officeart/2005/8/layout/pList2#1"/>
    <dgm:cxn modelId="{8B922C7B-B3F7-479B-BD8D-093565D5872B}" type="presParOf" srcId="{11DF02BA-7A9C-4A98-BC68-C9CC36E13F59}" destId="{9F051FEF-CCE5-421C-8F4D-CBB2BC3A08F5}" srcOrd="2" destOrd="0" presId="urn:microsoft.com/office/officeart/2005/8/layout/pList2#1"/>
    <dgm:cxn modelId="{F267F6DD-4475-4C54-AEA1-7B06F068BC14}" type="presParOf" srcId="{B50029AD-E328-4E7E-8008-2DAF965F52BE}" destId="{0C9037DD-A3AC-4D59-90F3-82B8BA8792BA}" srcOrd="1" destOrd="0" presId="urn:microsoft.com/office/officeart/2005/8/layout/pList2#1"/>
    <dgm:cxn modelId="{A882ABA9-7A8E-48A8-9B22-B270FF916FD4}" type="presParOf" srcId="{B50029AD-E328-4E7E-8008-2DAF965F52BE}" destId="{B57F7673-9E7B-4417-A3AA-3D59AD80A596}" srcOrd="2" destOrd="0" presId="urn:microsoft.com/office/officeart/2005/8/layout/pList2#1"/>
    <dgm:cxn modelId="{9C06C318-18D1-48DD-8F4C-D5AB2B016233}" type="presParOf" srcId="{B57F7673-9E7B-4417-A3AA-3D59AD80A596}" destId="{E59E6BBA-9B25-412F-B083-E5BA1B73798E}" srcOrd="0" destOrd="0" presId="urn:microsoft.com/office/officeart/2005/8/layout/pList2#1"/>
    <dgm:cxn modelId="{47D781EF-BE16-4F33-8648-36616EFFA1E1}" type="presParOf" srcId="{B57F7673-9E7B-4417-A3AA-3D59AD80A596}" destId="{EBB202BB-E9D4-46FE-9D2B-F6D08936F8FD}" srcOrd="1" destOrd="0" presId="urn:microsoft.com/office/officeart/2005/8/layout/pList2#1"/>
    <dgm:cxn modelId="{3490D299-EE76-4BAE-9990-5732B49581B3}" type="presParOf" srcId="{B57F7673-9E7B-4417-A3AA-3D59AD80A596}" destId="{02438DB7-9310-4A93-BA62-A6CD4F1CCD93}" srcOrd="2" destOrd="0" presId="urn:microsoft.com/office/officeart/2005/8/layout/pList2#1"/>
    <dgm:cxn modelId="{922F2B61-D28B-4EAF-B366-77590B14DF8E}" type="presParOf" srcId="{B50029AD-E328-4E7E-8008-2DAF965F52BE}" destId="{21843A8C-533E-467D-B978-EC630A4DD968}" srcOrd="3" destOrd="0" presId="urn:microsoft.com/office/officeart/2005/8/layout/pList2#1"/>
    <dgm:cxn modelId="{029DF4EB-C27E-4C85-BD82-87D5A778049D}" type="presParOf" srcId="{B50029AD-E328-4E7E-8008-2DAF965F52BE}" destId="{77D1010B-529C-4D02-AC3F-6FDF3FA4E2EB}" srcOrd="4" destOrd="0" presId="urn:microsoft.com/office/officeart/2005/8/layout/pList2#1"/>
    <dgm:cxn modelId="{476FF506-0807-40E8-9B59-340185736E83}" type="presParOf" srcId="{77D1010B-529C-4D02-AC3F-6FDF3FA4E2EB}" destId="{C49D8890-2B60-491C-A951-C2CFB11FFC2F}" srcOrd="0" destOrd="0" presId="urn:microsoft.com/office/officeart/2005/8/layout/pList2#1"/>
    <dgm:cxn modelId="{569782C1-F91A-4A9E-B351-D20BE11A9F6C}" type="presParOf" srcId="{77D1010B-529C-4D02-AC3F-6FDF3FA4E2EB}" destId="{C38644E8-1EB8-40FD-8CB9-C968FC9C4274}" srcOrd="1" destOrd="0" presId="urn:microsoft.com/office/officeart/2005/8/layout/pList2#1"/>
    <dgm:cxn modelId="{06FA5E25-11B1-4BD2-9FDC-D0199DE6C489}" type="presParOf" srcId="{77D1010B-529C-4D02-AC3F-6FDF3FA4E2EB}" destId="{022A5703-0D8F-4F12-B094-C8D602083420}" srcOrd="2" destOrd="0" presId="urn:microsoft.com/office/officeart/2005/8/layout/pList2#1"/>
    <dgm:cxn modelId="{6D0754B9-B707-4E4D-B29C-F1F8DB138A49}" type="presParOf" srcId="{B50029AD-E328-4E7E-8008-2DAF965F52BE}" destId="{D5923F36-EE31-4C71-AAD8-75B6FED767AF}" srcOrd="5" destOrd="0" presId="urn:microsoft.com/office/officeart/2005/8/layout/pList2#1"/>
    <dgm:cxn modelId="{9B31E5B7-4B1F-4024-9CC5-E6860C78206A}" type="presParOf" srcId="{B50029AD-E328-4E7E-8008-2DAF965F52BE}" destId="{FAA1CA66-272C-4872-A9CA-1698906E5D61}" srcOrd="6" destOrd="0" presId="urn:microsoft.com/office/officeart/2005/8/layout/pList2#1"/>
    <dgm:cxn modelId="{72C9DE75-DF33-4BDD-9733-3A58072492FD}" type="presParOf" srcId="{FAA1CA66-272C-4872-A9CA-1698906E5D61}" destId="{CD529AD2-8350-4600-9B9B-5CFB428AB3D1}" srcOrd="0" destOrd="0" presId="urn:microsoft.com/office/officeart/2005/8/layout/pList2#1"/>
    <dgm:cxn modelId="{5CC7C39D-2687-4075-99CB-7F674C1F1021}" type="presParOf" srcId="{FAA1CA66-272C-4872-A9CA-1698906E5D61}" destId="{9A5DBA56-BC03-4611-BECA-3032C525C76B}" srcOrd="1" destOrd="0" presId="urn:microsoft.com/office/officeart/2005/8/layout/pList2#1"/>
    <dgm:cxn modelId="{6634FD4A-630A-4CC9-ACF7-110A697BDB7E}" type="presParOf" srcId="{FAA1CA66-272C-4872-A9CA-1698906E5D61}" destId="{0477A793-1D02-4C54-8B3A-67B2F2FD27AF}" srcOrd="2" destOrd="0" presId="urn:microsoft.com/office/officeart/2005/8/layout/pList2#1"/>
    <dgm:cxn modelId="{0C162C47-1780-46EC-B78E-FB408BBA70B8}" type="presParOf" srcId="{B50029AD-E328-4E7E-8008-2DAF965F52BE}" destId="{CCE81746-FA72-476A-A05E-52C749F6838D}" srcOrd="7" destOrd="0" presId="urn:microsoft.com/office/officeart/2005/8/layout/pList2#1"/>
    <dgm:cxn modelId="{10899E9C-C4DD-4160-A749-F9E006346CB3}" type="presParOf" srcId="{B50029AD-E328-4E7E-8008-2DAF965F52BE}" destId="{DDADFFEA-E95F-4EA5-834A-C2AB622A4F25}" srcOrd="8" destOrd="0" presId="urn:microsoft.com/office/officeart/2005/8/layout/pList2#1"/>
    <dgm:cxn modelId="{C85B9971-1D8B-41FB-B470-ED6AE2BFC5F3}" type="presParOf" srcId="{DDADFFEA-E95F-4EA5-834A-C2AB622A4F25}" destId="{9AD55C9D-41D9-4CD6-9A78-EFCE641A0587}" srcOrd="0" destOrd="0" presId="urn:microsoft.com/office/officeart/2005/8/layout/pList2#1"/>
    <dgm:cxn modelId="{8BF36E16-5EC9-4E1F-BE4E-55ABD63AB5AB}" type="presParOf" srcId="{DDADFFEA-E95F-4EA5-834A-C2AB622A4F25}" destId="{75FAD17A-44E4-4ED9-AFF3-736082829EFF}" srcOrd="1" destOrd="0" presId="urn:microsoft.com/office/officeart/2005/8/layout/pList2#1"/>
    <dgm:cxn modelId="{6ED6CD59-B389-4A94-A77C-F990CDB4E433}" type="presParOf" srcId="{DDADFFEA-E95F-4EA5-834A-C2AB622A4F25}" destId="{005FFB73-EE2E-4786-939E-89F0E15A1FA0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4836EF2-283B-4E95-9416-86B239809A2E}" type="doc">
      <dgm:prSet loTypeId="urn:microsoft.com/office/officeart/2005/8/layout/pList2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965B3-D202-4433-9D22-5BA8F75F3E7D}">
      <dgm:prSet phldrT="[Text]"/>
      <dgm:spPr/>
      <dgm:t>
        <a:bodyPr/>
        <a:lstStyle/>
        <a:p>
          <a:r>
            <a:rPr lang="en-US" b="1" dirty="0" smtClean="0"/>
            <a:t>Mission</a:t>
          </a:r>
          <a:endParaRPr lang="en-US" b="1" dirty="0"/>
        </a:p>
      </dgm:t>
    </dgm:pt>
    <dgm:pt modelId="{2947EF21-9A38-4BF8-8582-39FF71B1B2BE}" type="parTrans" cxnId="{9FB04EC9-FEE3-4128-8918-EEFC9AEA97EF}">
      <dgm:prSet/>
      <dgm:spPr/>
      <dgm:t>
        <a:bodyPr/>
        <a:lstStyle/>
        <a:p>
          <a:endParaRPr lang="en-US"/>
        </a:p>
      </dgm:t>
    </dgm:pt>
    <dgm:pt modelId="{CD314E74-4A3C-4EA7-8695-4D4C64A86262}" type="sibTrans" cxnId="{9FB04EC9-FEE3-4128-8918-EEFC9AEA97EF}">
      <dgm:prSet/>
      <dgm:spPr/>
      <dgm:t>
        <a:bodyPr/>
        <a:lstStyle/>
        <a:p>
          <a:endParaRPr lang="en-US"/>
        </a:p>
      </dgm:t>
    </dgm:pt>
    <dgm:pt modelId="{01C90DEF-DDAD-45E8-BE9E-4758508080B0}">
      <dgm:prSet phldrT="[Text]"/>
      <dgm:spPr/>
      <dgm:t>
        <a:bodyPr/>
        <a:lstStyle/>
        <a:p>
          <a:r>
            <a:rPr lang="en-US" dirty="0" smtClean="0"/>
            <a:t>Founded in 2009.</a:t>
          </a:r>
          <a:endParaRPr lang="en-US" dirty="0"/>
        </a:p>
      </dgm:t>
    </dgm:pt>
    <dgm:pt modelId="{73777AE6-4460-40AD-8739-B5E1D19B5D49}">
      <dgm:prSet phldrT="[Text]"/>
      <dgm:spPr/>
      <dgm:t>
        <a:bodyPr/>
        <a:lstStyle/>
        <a:p>
          <a:r>
            <a:rPr lang="en-US" b="1" dirty="0" smtClean="0"/>
            <a:t>About</a:t>
          </a:r>
          <a:endParaRPr lang="en-US" b="1" dirty="0"/>
        </a:p>
      </dgm:t>
    </dgm:pt>
    <dgm:pt modelId="{778BE672-EF76-4802-9AC5-712CE9F1B869}" type="sibTrans" cxnId="{77BDCE06-A353-486A-BB04-88F4D8B8FC14}">
      <dgm:prSet/>
      <dgm:spPr/>
      <dgm:t>
        <a:bodyPr/>
        <a:lstStyle/>
        <a:p>
          <a:endParaRPr lang="en-US"/>
        </a:p>
      </dgm:t>
    </dgm:pt>
    <dgm:pt modelId="{5D12DE44-A47F-4486-90B4-7FBBFC0D5404}" type="parTrans" cxnId="{77BDCE06-A353-486A-BB04-88F4D8B8FC14}">
      <dgm:prSet/>
      <dgm:spPr/>
      <dgm:t>
        <a:bodyPr/>
        <a:lstStyle/>
        <a:p>
          <a:endParaRPr lang="en-US"/>
        </a:p>
      </dgm:t>
    </dgm:pt>
    <dgm:pt modelId="{5BE5E2B1-39DC-46B3-BF88-F585107AF635}" type="sibTrans" cxnId="{62B73A8B-9C0C-40B8-90E0-B817FAE482E8}">
      <dgm:prSet/>
      <dgm:spPr/>
      <dgm:t>
        <a:bodyPr/>
        <a:lstStyle/>
        <a:p>
          <a:endParaRPr lang="en-US"/>
        </a:p>
      </dgm:t>
    </dgm:pt>
    <dgm:pt modelId="{DA326EF9-D7C0-4E22-808B-0F3FE5D67A69}" type="parTrans" cxnId="{62B73A8B-9C0C-40B8-90E0-B817FAE482E8}">
      <dgm:prSet/>
      <dgm:spPr/>
      <dgm:t>
        <a:bodyPr/>
        <a:lstStyle/>
        <a:p>
          <a:endParaRPr lang="en-US"/>
        </a:p>
      </dgm:t>
    </dgm:pt>
    <dgm:pt modelId="{35BBA5F7-397F-44AB-9939-2EE3FBC66D8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Revenue: $208,000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smtClean="0"/>
            <a:t>in 2013 (75% corporate sponsorships, 25% events).</a:t>
          </a:r>
          <a:endParaRPr lang="en-US" dirty="0"/>
        </a:p>
      </dgm:t>
    </dgm:pt>
    <dgm:pt modelId="{D6D2B415-4B77-4E62-883F-776F7C9793A4}" type="parTrans" cxnId="{F94D5940-8F25-4C6C-AE63-96D76D3CE558}">
      <dgm:prSet/>
      <dgm:spPr/>
      <dgm:t>
        <a:bodyPr/>
        <a:lstStyle/>
        <a:p>
          <a:endParaRPr lang="en-US"/>
        </a:p>
      </dgm:t>
    </dgm:pt>
    <dgm:pt modelId="{126149FE-987A-40AF-80F3-0C6908BACBA9}" type="sibTrans" cxnId="{F94D5940-8F25-4C6C-AE63-96D76D3CE558}">
      <dgm:prSet/>
      <dgm:spPr/>
      <dgm:t>
        <a:bodyPr/>
        <a:lstStyle/>
        <a:p>
          <a:endParaRPr lang="en-US"/>
        </a:p>
      </dgm:t>
    </dgm:pt>
    <dgm:pt modelId="{B0633F30-A0DE-447B-B7F9-2343324F1A0A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Staff:  2</a:t>
          </a:r>
          <a:r>
            <a:rPr lang="en-US" dirty="0" smtClean="0"/>
            <a:t>. One Executive Director and one part-time Program Coordinator. </a:t>
          </a:r>
          <a:endParaRPr lang="en-US" dirty="0"/>
        </a:p>
      </dgm:t>
    </dgm:pt>
    <dgm:pt modelId="{85AF1DE7-CD53-483B-AFE3-596A4B7220F4}" type="parTrans" cxnId="{863FA51E-C36C-474C-89C9-564478FA39DE}">
      <dgm:prSet/>
      <dgm:spPr/>
      <dgm:t>
        <a:bodyPr/>
        <a:lstStyle/>
        <a:p>
          <a:endParaRPr lang="en-US"/>
        </a:p>
      </dgm:t>
    </dgm:pt>
    <dgm:pt modelId="{2841BE14-EF82-4C74-B516-587CA796DBC5}" type="sibTrans" cxnId="{863FA51E-C36C-474C-89C9-564478FA39DE}">
      <dgm:prSet/>
      <dgm:spPr/>
      <dgm:t>
        <a:bodyPr/>
        <a:lstStyle/>
        <a:p>
          <a:endParaRPr lang="en-US"/>
        </a:p>
      </dgm:t>
    </dgm:pt>
    <dgm:pt modelId="{30948CF9-0B95-4E4A-93E1-A3421A1D3F9D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Board Members: 3</a:t>
          </a:r>
          <a:r>
            <a:rPr lang="en-US" dirty="0" smtClean="0"/>
            <a:t>. Chair, Treasurer, Director.</a:t>
          </a:r>
          <a:endParaRPr lang="en-US" dirty="0"/>
        </a:p>
      </dgm:t>
    </dgm:pt>
    <dgm:pt modelId="{3AA66244-D541-4121-ADB1-213717E7A039}" type="parTrans" cxnId="{6BD7F4E2-9046-4A35-887A-0767992712B0}">
      <dgm:prSet/>
      <dgm:spPr/>
      <dgm:t>
        <a:bodyPr/>
        <a:lstStyle/>
        <a:p>
          <a:endParaRPr lang="en-US"/>
        </a:p>
      </dgm:t>
    </dgm:pt>
    <dgm:pt modelId="{3CC816E2-D4DE-44C4-94C4-CE7DE08EAC4C}" type="sibTrans" cxnId="{6BD7F4E2-9046-4A35-887A-0767992712B0}">
      <dgm:prSet/>
      <dgm:spPr/>
      <dgm:t>
        <a:bodyPr/>
        <a:lstStyle/>
        <a:p>
          <a:endParaRPr lang="en-US"/>
        </a:p>
      </dgm:t>
    </dgm:pt>
    <dgm:pt modelId="{E669A48C-56B9-4704-B1FC-36B444F8B431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Expansion of core programming geographically across Canada </a:t>
          </a:r>
          <a:r>
            <a:rPr lang="en-US" dirty="0" smtClean="0"/>
            <a:t>into Ontario, Quebec, Maritimes, West Coast, Midwest / Prairies, Northern Canada and United States.</a:t>
          </a:r>
          <a:endParaRPr lang="en-US" dirty="0"/>
        </a:p>
      </dgm:t>
    </dgm:pt>
    <dgm:pt modelId="{63DECC8E-8A46-41CE-95D0-DFADC4302961}">
      <dgm:prSet phldrT="[Text]"/>
      <dgm:spPr/>
      <dgm:t>
        <a:bodyPr/>
        <a:lstStyle/>
        <a:p>
          <a:r>
            <a:rPr lang="en-US" b="1" dirty="0" smtClean="0"/>
            <a:t>Vision</a:t>
          </a:r>
          <a:endParaRPr lang="en-US" b="1" dirty="0"/>
        </a:p>
      </dgm:t>
    </dgm:pt>
    <dgm:pt modelId="{4D0EDE4A-7AED-4388-B873-C1140AC6E820}" type="sibTrans" cxnId="{78C6CF2E-C437-43D3-9FD2-277FC700FD89}">
      <dgm:prSet/>
      <dgm:spPr/>
      <dgm:t>
        <a:bodyPr/>
        <a:lstStyle/>
        <a:p>
          <a:endParaRPr lang="en-US"/>
        </a:p>
      </dgm:t>
    </dgm:pt>
    <dgm:pt modelId="{3EF9C52D-AC3E-40DA-B41C-8B1D39C87398}" type="parTrans" cxnId="{78C6CF2E-C437-43D3-9FD2-277FC700FD89}">
      <dgm:prSet/>
      <dgm:spPr/>
      <dgm:t>
        <a:bodyPr/>
        <a:lstStyle/>
        <a:p>
          <a:endParaRPr lang="en-US"/>
        </a:p>
      </dgm:t>
    </dgm:pt>
    <dgm:pt modelId="{D5C7C748-2BF5-4460-AE63-2E4D7B38E1EA}" type="sibTrans" cxnId="{C4E69716-AFAC-4FA6-92F3-5013593C8B97}">
      <dgm:prSet/>
      <dgm:spPr/>
      <dgm:t>
        <a:bodyPr/>
        <a:lstStyle/>
        <a:p>
          <a:endParaRPr lang="en-US"/>
        </a:p>
      </dgm:t>
    </dgm:pt>
    <dgm:pt modelId="{F9777663-E09C-4337-A5A6-23AAA3EE3C63}" type="parTrans" cxnId="{C4E69716-AFAC-4FA6-92F3-5013593C8B97}">
      <dgm:prSet/>
      <dgm:spPr/>
      <dgm:t>
        <a:bodyPr/>
        <a:lstStyle/>
        <a:p>
          <a:endParaRPr lang="en-US"/>
        </a:p>
      </dgm:t>
    </dgm:pt>
    <dgm:pt modelId="{BEA1C045-0D2A-4412-831E-48B39E9BF41E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Networking and Online Community</a:t>
          </a:r>
          <a:endParaRPr lang="en-US" b="1" dirty="0">
            <a:solidFill>
              <a:srgbClr val="FFC000"/>
            </a:solidFill>
          </a:endParaRPr>
        </a:p>
      </dgm:t>
    </dgm:pt>
    <dgm:pt modelId="{97A80DD2-8B35-4BCA-A3C4-AAA2108917C5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Adventures</a:t>
          </a:r>
          <a:endParaRPr lang="en-US" b="1" dirty="0">
            <a:solidFill>
              <a:srgbClr val="FFC000"/>
            </a:solidFill>
          </a:endParaRPr>
        </a:p>
      </dgm:t>
    </dgm:pt>
    <dgm:pt modelId="{CB64B9E8-C766-4D57-948A-04CB5FDF48D6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Slipstream weekends</a:t>
          </a:r>
          <a:endParaRPr lang="en-US" b="1" dirty="0">
            <a:solidFill>
              <a:srgbClr val="FFC000"/>
            </a:solidFill>
          </a:endParaRPr>
        </a:p>
      </dgm:t>
    </dgm:pt>
    <dgm:pt modelId="{4A05C703-1E0D-48EE-AB33-A1C733533D7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Day program</a:t>
          </a:r>
          <a:endParaRPr lang="en-US" b="1" dirty="0">
            <a:solidFill>
              <a:srgbClr val="FFC000"/>
            </a:solidFill>
          </a:endParaRPr>
        </a:p>
      </dgm:t>
    </dgm:pt>
    <dgm:pt modelId="{8372A191-4301-4229-8C42-858BD457F04C}">
      <dgm:prSet phldrT="[Text]"/>
      <dgm:spPr/>
      <dgm:t>
        <a:bodyPr/>
        <a:lstStyle/>
        <a:p>
          <a:r>
            <a:rPr lang="en-US" b="1" dirty="0" smtClean="0"/>
            <a:t>Programs</a:t>
          </a:r>
          <a:endParaRPr lang="en-US" b="1" dirty="0"/>
        </a:p>
      </dgm:t>
    </dgm:pt>
    <dgm:pt modelId="{2384874B-15C7-41DE-9179-A70088403CA3}" type="sibTrans" cxnId="{C5DC074B-4609-4AEE-BC9A-A4B4C7710F7C}">
      <dgm:prSet/>
      <dgm:spPr/>
      <dgm:t>
        <a:bodyPr/>
        <a:lstStyle/>
        <a:p>
          <a:endParaRPr lang="en-US"/>
        </a:p>
      </dgm:t>
    </dgm:pt>
    <dgm:pt modelId="{5429CD0D-4C0D-40EB-8B6A-9BF9CD7DF990}" type="parTrans" cxnId="{C5DC074B-4609-4AEE-BC9A-A4B4C7710F7C}">
      <dgm:prSet/>
      <dgm:spPr/>
      <dgm:t>
        <a:bodyPr/>
        <a:lstStyle/>
        <a:p>
          <a:endParaRPr lang="en-US"/>
        </a:p>
      </dgm:t>
    </dgm:pt>
    <dgm:pt modelId="{D2C5C77B-4AB3-4E73-85FD-8867488152C2}" type="sibTrans" cxnId="{6F3033BB-D60D-4CE1-90FA-BD723BFC95CF}">
      <dgm:prSet/>
      <dgm:spPr/>
      <dgm:t>
        <a:bodyPr/>
        <a:lstStyle/>
        <a:p>
          <a:endParaRPr lang="en-US"/>
        </a:p>
      </dgm:t>
    </dgm:pt>
    <dgm:pt modelId="{21712E7E-3D55-409C-B036-AAE69EEAED0F}" type="parTrans" cxnId="{6F3033BB-D60D-4CE1-90FA-BD723BFC95CF}">
      <dgm:prSet/>
      <dgm:spPr/>
      <dgm:t>
        <a:bodyPr/>
        <a:lstStyle/>
        <a:p>
          <a:endParaRPr lang="en-US"/>
        </a:p>
      </dgm:t>
    </dgm:pt>
    <dgm:pt modelId="{DC88E4EC-0988-410A-ABAF-70A7ABA609E2}" type="sibTrans" cxnId="{5270D1EA-91F6-4EB1-8D05-8195AFF2D849}">
      <dgm:prSet/>
      <dgm:spPr/>
      <dgm:t>
        <a:bodyPr/>
        <a:lstStyle/>
        <a:p>
          <a:endParaRPr lang="en-US"/>
        </a:p>
      </dgm:t>
    </dgm:pt>
    <dgm:pt modelId="{9A7ACD32-C546-4B4F-B821-CB0766EF593A}" type="parTrans" cxnId="{5270D1EA-91F6-4EB1-8D05-8195AFF2D849}">
      <dgm:prSet/>
      <dgm:spPr/>
      <dgm:t>
        <a:bodyPr/>
        <a:lstStyle/>
        <a:p>
          <a:endParaRPr lang="en-US"/>
        </a:p>
      </dgm:t>
    </dgm:pt>
    <dgm:pt modelId="{78F3D9EB-E015-4DBB-AD19-0C7AF6CE22E6}" type="sibTrans" cxnId="{0286CB20-A3AC-4F55-A33A-C8FEB9486369}">
      <dgm:prSet/>
      <dgm:spPr/>
      <dgm:t>
        <a:bodyPr/>
        <a:lstStyle/>
        <a:p>
          <a:endParaRPr lang="en-US"/>
        </a:p>
      </dgm:t>
    </dgm:pt>
    <dgm:pt modelId="{A0DE073E-9FF9-4AA8-8C21-4F5148AC1E73}" type="parTrans" cxnId="{0286CB20-A3AC-4F55-A33A-C8FEB9486369}">
      <dgm:prSet/>
      <dgm:spPr/>
      <dgm:t>
        <a:bodyPr/>
        <a:lstStyle/>
        <a:p>
          <a:endParaRPr lang="en-US"/>
        </a:p>
      </dgm:t>
    </dgm:pt>
    <dgm:pt modelId="{BF7CE7F9-5E35-4AD1-9B45-D50C61AABC47}" type="sibTrans" cxnId="{0E6A198D-94C5-4676-A6B6-338BFA7018E6}">
      <dgm:prSet/>
      <dgm:spPr/>
      <dgm:t>
        <a:bodyPr/>
        <a:lstStyle/>
        <a:p>
          <a:endParaRPr lang="en-US"/>
        </a:p>
      </dgm:t>
    </dgm:pt>
    <dgm:pt modelId="{7E3A4295-860A-473A-BE6F-1B1CE423F0DE}" type="parTrans" cxnId="{0E6A198D-94C5-4676-A6B6-338BFA7018E6}">
      <dgm:prSet/>
      <dgm:spPr/>
      <dgm:t>
        <a:bodyPr/>
        <a:lstStyle/>
        <a:p>
          <a:endParaRPr lang="en-US"/>
        </a:p>
      </dgm:t>
    </dgm:pt>
    <dgm:pt modelId="{1AE58004-C44D-45D6-BC55-7C525705CB3C}">
      <dgm:prSet phldrT="[Text]"/>
      <dgm:spPr/>
      <dgm:t>
        <a:bodyPr/>
        <a:lstStyle/>
        <a:p>
          <a:r>
            <a:rPr lang="en-US" b="0" dirty="0" smtClean="0"/>
            <a:t>Reaches more than 25,000 adults and actively engages &gt; 1000 adults per year.</a:t>
          </a:r>
          <a:endParaRPr lang="en-US" b="0" dirty="0"/>
        </a:p>
      </dgm:t>
    </dgm:pt>
    <dgm:pt modelId="{726F9972-59D9-4A47-8506-1A119347100F}">
      <dgm:prSet phldrT="[Text]"/>
      <dgm:spPr/>
      <dgm:t>
        <a:bodyPr/>
        <a:lstStyle/>
        <a:p>
          <a:r>
            <a:rPr lang="en-US" b="0" dirty="0" smtClean="0"/>
            <a:t>Serves </a:t>
          </a:r>
          <a:r>
            <a:rPr lang="en-US" b="1" dirty="0" smtClean="0">
              <a:solidFill>
                <a:srgbClr val="FFC000"/>
              </a:solidFill>
            </a:rPr>
            <a:t>adults living with Type 1 diabetes</a:t>
          </a:r>
          <a:r>
            <a:rPr lang="en-US" b="0" dirty="0" smtClean="0"/>
            <a:t> plus their support network of friends, family and health care teams.</a:t>
          </a:r>
          <a:endParaRPr lang="en-US" b="0" dirty="0"/>
        </a:p>
      </dgm:t>
    </dgm:pt>
    <dgm:pt modelId="{A23F59DA-C42D-413A-A4A0-64256BE439CA}">
      <dgm:prSet phldrT="[Text]"/>
      <dgm:spPr/>
      <dgm:t>
        <a:bodyPr/>
        <a:lstStyle/>
        <a:p>
          <a:r>
            <a:rPr lang="en-US" b="1" dirty="0" smtClean="0"/>
            <a:t>Segments</a:t>
          </a:r>
          <a:endParaRPr lang="en-US" b="1" dirty="0"/>
        </a:p>
      </dgm:t>
    </dgm:pt>
    <dgm:pt modelId="{5F94BAA3-50ED-4FA4-9FE4-F6BCFDC48C7F}" type="sibTrans" cxnId="{B2FF7E34-B189-4CA7-ACDB-CE5E24499879}">
      <dgm:prSet/>
      <dgm:spPr/>
      <dgm:t>
        <a:bodyPr/>
        <a:lstStyle/>
        <a:p>
          <a:endParaRPr lang="en-US"/>
        </a:p>
      </dgm:t>
    </dgm:pt>
    <dgm:pt modelId="{74BB8C9A-592A-4689-9335-C5F8FA47FCFF}" type="parTrans" cxnId="{B2FF7E34-B189-4CA7-ACDB-CE5E24499879}">
      <dgm:prSet/>
      <dgm:spPr/>
      <dgm:t>
        <a:bodyPr/>
        <a:lstStyle/>
        <a:p>
          <a:endParaRPr lang="en-US"/>
        </a:p>
      </dgm:t>
    </dgm:pt>
    <dgm:pt modelId="{06B9245C-C1A5-4C42-BE91-7D89354A0F91}" type="sibTrans" cxnId="{61C2ABF1-451B-45F3-893F-D33EE08EFF1B}">
      <dgm:prSet/>
      <dgm:spPr/>
      <dgm:t>
        <a:bodyPr/>
        <a:lstStyle/>
        <a:p>
          <a:endParaRPr lang="en-US"/>
        </a:p>
      </dgm:t>
    </dgm:pt>
    <dgm:pt modelId="{BC7B2EE7-A3BF-42AF-B07E-F0E5313A52B4}" type="parTrans" cxnId="{61C2ABF1-451B-45F3-893F-D33EE08EFF1B}">
      <dgm:prSet/>
      <dgm:spPr/>
      <dgm:t>
        <a:bodyPr/>
        <a:lstStyle/>
        <a:p>
          <a:endParaRPr lang="en-US"/>
        </a:p>
      </dgm:t>
    </dgm:pt>
    <dgm:pt modelId="{9A89FD04-3205-4588-B3A0-08C147CA5FB4}" type="sibTrans" cxnId="{FC9C9D9D-1F88-40CD-8D0C-5C60285A33CB}">
      <dgm:prSet/>
      <dgm:spPr/>
      <dgm:t>
        <a:bodyPr/>
        <a:lstStyle/>
        <a:p>
          <a:endParaRPr lang="en-US"/>
        </a:p>
      </dgm:t>
    </dgm:pt>
    <dgm:pt modelId="{3D20CAAA-89FA-437A-A169-DE960F663E91}" type="parTrans" cxnId="{FC9C9D9D-1F88-40CD-8D0C-5C60285A33CB}">
      <dgm:prSet/>
      <dgm:spPr/>
      <dgm:t>
        <a:bodyPr/>
        <a:lstStyle/>
        <a:p>
          <a:endParaRPr lang="en-US"/>
        </a:p>
      </dgm:t>
    </dgm:pt>
    <dgm:pt modelId="{81CD9006-CB6F-483D-9C84-F6C50B4D350E}">
      <dgm:prSet phldrT="[Text]"/>
      <dgm:spPr/>
      <dgm:t>
        <a:bodyPr/>
        <a:lstStyle/>
        <a:p>
          <a:r>
            <a:rPr lang="en-US" dirty="0" smtClean="0"/>
            <a:t>“To foster a community of people living with Type 1 diabetes through peer-based experiential diabetes education, physical activity and outdoor adventure pursuits so that they may inspire one another to live life without limits.”</a:t>
          </a:r>
          <a:endParaRPr lang="en-US" dirty="0"/>
        </a:p>
      </dgm:t>
    </dgm:pt>
    <dgm:pt modelId="{B6F1362B-FD11-4925-8918-7A65E1087B89}" type="sibTrans" cxnId="{5E909663-3B62-45A2-B4C4-423845A54660}">
      <dgm:prSet/>
      <dgm:spPr/>
      <dgm:t>
        <a:bodyPr/>
        <a:lstStyle/>
        <a:p>
          <a:endParaRPr lang="en-US"/>
        </a:p>
      </dgm:t>
    </dgm:pt>
    <dgm:pt modelId="{949A6B0C-9BC1-456D-8D5F-BD7BA326895C}" type="parTrans" cxnId="{5E909663-3B62-45A2-B4C4-423845A54660}">
      <dgm:prSet/>
      <dgm:spPr/>
      <dgm:t>
        <a:bodyPr/>
        <a:lstStyle/>
        <a:p>
          <a:endParaRPr lang="en-US"/>
        </a:p>
      </dgm:t>
    </dgm:pt>
    <dgm:pt modelId="{951830D9-46A9-42E3-9E97-34DE9054D2F2}" type="pres">
      <dgm:prSet presAssocID="{B4836EF2-283B-4E95-9416-86B239809A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8CF6F9-AD28-45A6-9646-474ACA3912AD}" type="pres">
      <dgm:prSet presAssocID="{B4836EF2-283B-4E95-9416-86B239809A2E}" presName="bkgdShp" presStyleLbl="alignAccFollowNode1" presStyleIdx="0" presStyleCnt="1"/>
      <dgm:spPr/>
      <dgm:t>
        <a:bodyPr/>
        <a:lstStyle/>
        <a:p>
          <a:endParaRPr lang="en-US"/>
        </a:p>
      </dgm:t>
    </dgm:pt>
    <dgm:pt modelId="{B50029AD-E328-4E7E-8008-2DAF965F52BE}" type="pres">
      <dgm:prSet presAssocID="{B4836EF2-283B-4E95-9416-86B239809A2E}" presName="linComp" presStyleCnt="0"/>
      <dgm:spPr/>
      <dgm:t>
        <a:bodyPr/>
        <a:lstStyle/>
        <a:p>
          <a:endParaRPr lang="en-US"/>
        </a:p>
      </dgm:t>
    </dgm:pt>
    <dgm:pt modelId="{11DF02BA-7A9C-4A98-BC68-C9CC36E13F59}" type="pres">
      <dgm:prSet presAssocID="{73777AE6-4460-40AD-8739-B5E1D19B5D49}" presName="compNode" presStyleCnt="0"/>
      <dgm:spPr/>
      <dgm:t>
        <a:bodyPr/>
        <a:lstStyle/>
        <a:p>
          <a:endParaRPr lang="en-US"/>
        </a:p>
      </dgm:t>
    </dgm:pt>
    <dgm:pt modelId="{C38BFA5C-F938-4812-97F4-7E50F104CF39}" type="pres">
      <dgm:prSet presAssocID="{73777AE6-4460-40AD-8739-B5E1D19B5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024C4-A48B-47A0-9A96-4A64FB560BE2}" type="pres">
      <dgm:prSet presAssocID="{73777AE6-4460-40AD-8739-B5E1D19B5D49}" presName="invisiNode" presStyleLbl="node1" presStyleIdx="0" presStyleCnt="5"/>
      <dgm:spPr/>
      <dgm:t>
        <a:bodyPr/>
        <a:lstStyle/>
        <a:p>
          <a:endParaRPr lang="en-US"/>
        </a:p>
      </dgm:t>
    </dgm:pt>
    <dgm:pt modelId="{9F051FEF-CCE5-421C-8F4D-CBB2BC3A08F5}" type="pres">
      <dgm:prSet presAssocID="{73777AE6-4460-40AD-8739-B5E1D19B5D49}" presName="imagNode" presStyleLbl="fgImgPlace1" presStyleIdx="0" presStyleCnt="5" custScaleY="91800"/>
      <dgm:spPr>
        <a:blipFill rotWithShape="0">
          <a:blip xmlns:r="http://schemas.openxmlformats.org/officeDocument/2006/relationships" r:embed="rId1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C9037DD-A3AC-4D59-90F3-82B8BA8792BA}" type="pres">
      <dgm:prSet presAssocID="{778BE672-EF76-4802-9AC5-712CE9F1B86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57F7673-9E7B-4417-A3AA-3D59AD80A596}" type="pres">
      <dgm:prSet presAssocID="{FF7965B3-D202-4433-9D22-5BA8F75F3E7D}" presName="compNode" presStyleCnt="0"/>
      <dgm:spPr/>
      <dgm:t>
        <a:bodyPr/>
        <a:lstStyle/>
        <a:p>
          <a:endParaRPr lang="en-US"/>
        </a:p>
      </dgm:t>
    </dgm:pt>
    <dgm:pt modelId="{E59E6BBA-9B25-412F-B083-E5BA1B73798E}" type="pres">
      <dgm:prSet presAssocID="{FF7965B3-D202-4433-9D22-5BA8F75F3E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202BB-E9D4-46FE-9D2B-F6D08936F8FD}" type="pres">
      <dgm:prSet presAssocID="{FF7965B3-D202-4433-9D22-5BA8F75F3E7D}" presName="invisiNode" presStyleLbl="node1" presStyleIdx="1" presStyleCnt="5"/>
      <dgm:spPr/>
      <dgm:t>
        <a:bodyPr/>
        <a:lstStyle/>
        <a:p>
          <a:endParaRPr lang="en-US"/>
        </a:p>
      </dgm:t>
    </dgm:pt>
    <dgm:pt modelId="{02438DB7-9310-4A93-BA62-A6CD4F1CCD93}" type="pres">
      <dgm:prSet presAssocID="{FF7965B3-D202-4433-9D22-5BA8F75F3E7D}" presName="imagNode" presStyleLbl="fgImgPlace1" presStyleIdx="1" presStyleCnt="5" custScaleY="91800"/>
      <dgm:spPr>
        <a:blipFill rotWithShape="0">
          <a:blip xmlns:r="http://schemas.openxmlformats.org/officeDocument/2006/relationships" r:embed="rId2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1843A8C-533E-467D-B978-EC630A4DD968}" type="pres">
      <dgm:prSet presAssocID="{CD314E74-4A3C-4EA7-8695-4D4C64A8626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7D1010B-529C-4D02-AC3F-6FDF3FA4E2EB}" type="pres">
      <dgm:prSet presAssocID="{A23F59DA-C42D-413A-A4A0-64256BE439CA}" presName="compNode" presStyleCnt="0"/>
      <dgm:spPr/>
      <dgm:t>
        <a:bodyPr/>
        <a:lstStyle/>
        <a:p>
          <a:endParaRPr lang="en-US"/>
        </a:p>
      </dgm:t>
    </dgm:pt>
    <dgm:pt modelId="{C49D8890-2B60-491C-A951-C2CFB11FFC2F}" type="pres">
      <dgm:prSet presAssocID="{A23F59DA-C42D-413A-A4A0-64256BE439C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644E8-1EB8-40FD-8CB9-C968FC9C4274}" type="pres">
      <dgm:prSet presAssocID="{A23F59DA-C42D-413A-A4A0-64256BE439CA}" presName="invisiNode" presStyleLbl="node1" presStyleIdx="2" presStyleCnt="5"/>
      <dgm:spPr/>
      <dgm:t>
        <a:bodyPr/>
        <a:lstStyle/>
        <a:p>
          <a:endParaRPr lang="en-US"/>
        </a:p>
      </dgm:t>
    </dgm:pt>
    <dgm:pt modelId="{022A5703-0D8F-4F12-B094-C8D602083420}" type="pres">
      <dgm:prSet presAssocID="{A23F59DA-C42D-413A-A4A0-64256BE439CA}" presName="imagNode" presStyleLbl="fgImgPlace1" presStyleIdx="2" presStyleCnt="5" custScaleY="91800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5923F36-EE31-4C71-AAD8-75B6FED767AF}" type="pres">
      <dgm:prSet presAssocID="{5F94BAA3-50ED-4FA4-9FE4-F6BCFDC48C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AA1CA66-272C-4872-A9CA-1698906E5D61}" type="pres">
      <dgm:prSet presAssocID="{8372A191-4301-4229-8C42-858BD457F04C}" presName="compNode" presStyleCnt="0"/>
      <dgm:spPr/>
      <dgm:t>
        <a:bodyPr/>
        <a:lstStyle/>
        <a:p>
          <a:endParaRPr lang="en-US"/>
        </a:p>
      </dgm:t>
    </dgm:pt>
    <dgm:pt modelId="{CD529AD2-8350-4600-9B9B-5CFB428AB3D1}" type="pres">
      <dgm:prSet presAssocID="{8372A191-4301-4229-8C42-858BD457F0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DBA56-BC03-4611-BECA-3032C525C76B}" type="pres">
      <dgm:prSet presAssocID="{8372A191-4301-4229-8C42-858BD457F04C}" presName="invisiNode" presStyleLbl="node1" presStyleIdx="3" presStyleCnt="5"/>
      <dgm:spPr/>
      <dgm:t>
        <a:bodyPr/>
        <a:lstStyle/>
        <a:p>
          <a:endParaRPr lang="en-US"/>
        </a:p>
      </dgm:t>
    </dgm:pt>
    <dgm:pt modelId="{0477A793-1D02-4C54-8B3A-67B2F2FD27AF}" type="pres">
      <dgm:prSet presAssocID="{8372A191-4301-4229-8C42-858BD457F04C}" presName="imagNode" presStyleLbl="fgImgPlace1" presStyleIdx="3" presStyleCnt="5" custScaleY="91800"/>
      <dgm:spPr>
        <a:blipFill rotWithShape="0">
          <a:blip xmlns:r="http://schemas.openxmlformats.org/officeDocument/2006/relationships" r:embed="rId4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E81746-FA72-476A-A05E-52C749F6838D}" type="pres">
      <dgm:prSet presAssocID="{2384874B-15C7-41DE-9179-A70088403CA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DADFFEA-E95F-4EA5-834A-C2AB622A4F25}" type="pres">
      <dgm:prSet presAssocID="{63DECC8E-8A46-41CE-95D0-DFADC4302961}" presName="compNode" presStyleCnt="0"/>
      <dgm:spPr/>
      <dgm:t>
        <a:bodyPr/>
        <a:lstStyle/>
        <a:p>
          <a:endParaRPr lang="en-US"/>
        </a:p>
      </dgm:t>
    </dgm:pt>
    <dgm:pt modelId="{9AD55C9D-41D9-4CD6-9A78-EFCE641A0587}" type="pres">
      <dgm:prSet presAssocID="{63DECC8E-8A46-41CE-95D0-DFADC430296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AD17A-44E4-4ED9-AFF3-736082829EFF}" type="pres">
      <dgm:prSet presAssocID="{63DECC8E-8A46-41CE-95D0-DFADC4302961}" presName="invisiNode" presStyleLbl="node1" presStyleIdx="4" presStyleCnt="5"/>
      <dgm:spPr/>
      <dgm:t>
        <a:bodyPr/>
        <a:lstStyle/>
        <a:p>
          <a:endParaRPr lang="en-US"/>
        </a:p>
      </dgm:t>
    </dgm:pt>
    <dgm:pt modelId="{005FFB73-EE2E-4786-939E-89F0E15A1FA0}" type="pres">
      <dgm:prSet presAssocID="{63DECC8E-8A46-41CE-95D0-DFADC4302961}" presName="imagNode" presStyleLbl="fgImgPlace1" presStyleIdx="4" presStyleCnt="5" custScaleY="91800"/>
      <dgm:spPr>
        <a:blipFill rotWithShape="0">
          <a:blip xmlns:r="http://schemas.openxmlformats.org/officeDocument/2006/relationships" r:embed="rId5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C4E69716-AFAC-4FA6-92F3-5013593C8B97}" srcId="{63DECC8E-8A46-41CE-95D0-DFADC4302961}" destId="{E669A48C-56B9-4704-B1FC-36B444F8B431}" srcOrd="0" destOrd="0" parTransId="{F9777663-E09C-4337-A5A6-23AAA3EE3C63}" sibTransId="{D5C7C748-2BF5-4460-AE63-2E4D7B38E1EA}"/>
    <dgm:cxn modelId="{F94D5940-8F25-4C6C-AE63-96D76D3CE558}" srcId="{73777AE6-4460-40AD-8739-B5E1D19B5D49}" destId="{35BBA5F7-397F-44AB-9939-2EE3FBC66D80}" srcOrd="1" destOrd="0" parTransId="{D6D2B415-4B77-4E62-883F-776F7C9793A4}" sibTransId="{126149FE-987A-40AF-80F3-0C6908BACBA9}"/>
    <dgm:cxn modelId="{62B73A8B-9C0C-40B8-90E0-B817FAE482E8}" srcId="{73777AE6-4460-40AD-8739-B5E1D19B5D49}" destId="{01C90DEF-DDAD-45E8-BE9E-4758508080B0}" srcOrd="0" destOrd="0" parTransId="{DA326EF9-D7C0-4E22-808B-0F3FE5D67A69}" sibTransId="{5BE5E2B1-39DC-46B3-BF88-F585107AF635}"/>
    <dgm:cxn modelId="{DE21F740-E074-470F-9C4B-6628C8BEE3BD}" type="presOf" srcId="{81CD9006-CB6F-483D-9C84-F6C50B4D350E}" destId="{E59E6BBA-9B25-412F-B083-E5BA1B73798E}" srcOrd="0" destOrd="1" presId="urn:microsoft.com/office/officeart/2005/8/layout/pList2#1"/>
    <dgm:cxn modelId="{93E59567-E1AC-4ABA-A0EC-24A0A9CFEB4A}" type="presOf" srcId="{01C90DEF-DDAD-45E8-BE9E-4758508080B0}" destId="{C38BFA5C-F938-4812-97F4-7E50F104CF39}" srcOrd="0" destOrd="1" presId="urn:microsoft.com/office/officeart/2005/8/layout/pList2#1"/>
    <dgm:cxn modelId="{0E6A198D-94C5-4676-A6B6-338BFA7018E6}" srcId="{8372A191-4301-4229-8C42-858BD457F04C}" destId="{4A05C703-1E0D-48EE-AB33-A1C733533D70}" srcOrd="0" destOrd="0" parTransId="{7E3A4295-860A-473A-BE6F-1B1CE423F0DE}" sibTransId="{BF7CE7F9-5E35-4AD1-9B45-D50C61AABC47}"/>
    <dgm:cxn modelId="{0286CB20-A3AC-4F55-A33A-C8FEB9486369}" srcId="{8372A191-4301-4229-8C42-858BD457F04C}" destId="{CB64B9E8-C766-4D57-948A-04CB5FDF48D6}" srcOrd="1" destOrd="0" parTransId="{A0DE073E-9FF9-4AA8-8C21-4F5148AC1E73}" sibTransId="{78F3D9EB-E015-4DBB-AD19-0C7AF6CE22E6}"/>
    <dgm:cxn modelId="{9FB04EC9-FEE3-4128-8918-EEFC9AEA97EF}" srcId="{B4836EF2-283B-4E95-9416-86B239809A2E}" destId="{FF7965B3-D202-4433-9D22-5BA8F75F3E7D}" srcOrd="1" destOrd="0" parTransId="{2947EF21-9A38-4BF8-8582-39FF71B1B2BE}" sibTransId="{CD314E74-4A3C-4EA7-8695-4D4C64A86262}"/>
    <dgm:cxn modelId="{41E7B77D-2A6B-49C5-9158-6EAAF37029D8}" type="presOf" srcId="{63DECC8E-8A46-41CE-95D0-DFADC4302961}" destId="{9AD55C9D-41D9-4CD6-9A78-EFCE641A0587}" srcOrd="0" destOrd="0" presId="urn:microsoft.com/office/officeart/2005/8/layout/pList2#1"/>
    <dgm:cxn modelId="{40637D5A-679A-4E71-BB8D-9515A7500BB2}" type="presOf" srcId="{778BE672-EF76-4802-9AC5-712CE9F1B869}" destId="{0C9037DD-A3AC-4D59-90F3-82B8BA8792BA}" srcOrd="0" destOrd="0" presId="urn:microsoft.com/office/officeart/2005/8/layout/pList2#1"/>
    <dgm:cxn modelId="{5270D1EA-91F6-4EB1-8D05-8195AFF2D849}" srcId="{8372A191-4301-4229-8C42-858BD457F04C}" destId="{97A80DD2-8B35-4BCA-A3C4-AAA2108917C5}" srcOrd="2" destOrd="0" parTransId="{9A7ACD32-C546-4B4F-B821-CB0766EF593A}" sibTransId="{DC88E4EC-0988-410A-ABAF-70A7ABA609E2}"/>
    <dgm:cxn modelId="{C5DC074B-4609-4AEE-BC9A-A4B4C7710F7C}" srcId="{B4836EF2-283B-4E95-9416-86B239809A2E}" destId="{8372A191-4301-4229-8C42-858BD457F04C}" srcOrd="3" destOrd="0" parTransId="{5429CD0D-4C0D-40EB-8B6A-9BF9CD7DF990}" sibTransId="{2384874B-15C7-41DE-9179-A70088403CA3}"/>
    <dgm:cxn modelId="{6BD7F4E2-9046-4A35-887A-0767992712B0}" srcId="{73777AE6-4460-40AD-8739-B5E1D19B5D49}" destId="{30948CF9-0B95-4E4A-93E1-A3421A1D3F9D}" srcOrd="3" destOrd="0" parTransId="{3AA66244-D541-4121-ADB1-213717E7A039}" sibTransId="{3CC816E2-D4DE-44C4-94C4-CE7DE08EAC4C}"/>
    <dgm:cxn modelId="{863FA51E-C36C-474C-89C9-564478FA39DE}" srcId="{73777AE6-4460-40AD-8739-B5E1D19B5D49}" destId="{B0633F30-A0DE-447B-B7F9-2343324F1A0A}" srcOrd="2" destOrd="0" parTransId="{85AF1DE7-CD53-483B-AFE3-596A4B7220F4}" sibTransId="{2841BE14-EF82-4C74-B516-587CA796DBC5}"/>
    <dgm:cxn modelId="{6CC66B5F-3CD3-4851-9A35-044169ECDE58}" type="presOf" srcId="{2384874B-15C7-41DE-9179-A70088403CA3}" destId="{CCE81746-FA72-476A-A05E-52C749F6838D}" srcOrd="0" destOrd="0" presId="urn:microsoft.com/office/officeart/2005/8/layout/pList2#1"/>
    <dgm:cxn modelId="{EA7A9D51-53A1-49EB-89DB-E0E966438A69}" type="presOf" srcId="{73777AE6-4460-40AD-8739-B5E1D19B5D49}" destId="{C38BFA5C-F938-4812-97F4-7E50F104CF39}" srcOrd="0" destOrd="0" presId="urn:microsoft.com/office/officeart/2005/8/layout/pList2#1"/>
    <dgm:cxn modelId="{6F3033BB-D60D-4CE1-90FA-BD723BFC95CF}" srcId="{8372A191-4301-4229-8C42-858BD457F04C}" destId="{BEA1C045-0D2A-4412-831E-48B39E9BF41E}" srcOrd="3" destOrd="0" parTransId="{21712E7E-3D55-409C-B036-AAE69EEAED0F}" sibTransId="{D2C5C77B-4AB3-4E73-85FD-8867488152C2}"/>
    <dgm:cxn modelId="{61C2ABF1-451B-45F3-893F-D33EE08EFF1B}" srcId="{A23F59DA-C42D-413A-A4A0-64256BE439CA}" destId="{1AE58004-C44D-45D6-BC55-7C525705CB3C}" srcOrd="1" destOrd="0" parTransId="{BC7B2EE7-A3BF-42AF-B07E-F0E5313A52B4}" sibTransId="{06B9245C-C1A5-4C42-BE91-7D89354A0F91}"/>
    <dgm:cxn modelId="{2FE6BD3E-0CC0-4D06-B571-A956C8BEED14}" type="presOf" srcId="{BEA1C045-0D2A-4412-831E-48B39E9BF41E}" destId="{CD529AD2-8350-4600-9B9B-5CFB428AB3D1}" srcOrd="0" destOrd="4" presId="urn:microsoft.com/office/officeart/2005/8/layout/pList2#1"/>
    <dgm:cxn modelId="{6170DC1B-0E19-4E79-B7BE-8A1A95D4DE11}" type="presOf" srcId="{8372A191-4301-4229-8C42-858BD457F04C}" destId="{CD529AD2-8350-4600-9B9B-5CFB428AB3D1}" srcOrd="0" destOrd="0" presId="urn:microsoft.com/office/officeart/2005/8/layout/pList2#1"/>
    <dgm:cxn modelId="{77BDCE06-A353-486A-BB04-88F4D8B8FC14}" srcId="{B4836EF2-283B-4E95-9416-86B239809A2E}" destId="{73777AE6-4460-40AD-8739-B5E1D19B5D49}" srcOrd="0" destOrd="0" parTransId="{5D12DE44-A47F-4486-90B4-7FBBFC0D5404}" sibTransId="{778BE672-EF76-4802-9AC5-712CE9F1B869}"/>
    <dgm:cxn modelId="{A086F3D0-44C3-4297-A595-B28274C8C913}" type="presOf" srcId="{97A80DD2-8B35-4BCA-A3C4-AAA2108917C5}" destId="{CD529AD2-8350-4600-9B9B-5CFB428AB3D1}" srcOrd="0" destOrd="3" presId="urn:microsoft.com/office/officeart/2005/8/layout/pList2#1"/>
    <dgm:cxn modelId="{FC4699F5-58A1-4494-A87D-876135C6F98A}" type="presOf" srcId="{4A05C703-1E0D-48EE-AB33-A1C733533D70}" destId="{CD529AD2-8350-4600-9B9B-5CFB428AB3D1}" srcOrd="0" destOrd="1" presId="urn:microsoft.com/office/officeart/2005/8/layout/pList2#1"/>
    <dgm:cxn modelId="{A297ADF4-A89C-4984-86D5-219AB912DAF4}" type="presOf" srcId="{1AE58004-C44D-45D6-BC55-7C525705CB3C}" destId="{C49D8890-2B60-491C-A951-C2CFB11FFC2F}" srcOrd="0" destOrd="2" presId="urn:microsoft.com/office/officeart/2005/8/layout/pList2#1"/>
    <dgm:cxn modelId="{ABAF0982-BB31-4037-A11F-BEB44BE15339}" type="presOf" srcId="{B0633F30-A0DE-447B-B7F9-2343324F1A0A}" destId="{C38BFA5C-F938-4812-97F4-7E50F104CF39}" srcOrd="0" destOrd="3" presId="urn:microsoft.com/office/officeart/2005/8/layout/pList2#1"/>
    <dgm:cxn modelId="{5E909663-3B62-45A2-B4C4-423845A54660}" srcId="{FF7965B3-D202-4433-9D22-5BA8F75F3E7D}" destId="{81CD9006-CB6F-483D-9C84-F6C50B4D350E}" srcOrd="0" destOrd="0" parTransId="{949A6B0C-9BC1-456D-8D5F-BD7BA326895C}" sibTransId="{B6F1362B-FD11-4925-8918-7A65E1087B89}"/>
    <dgm:cxn modelId="{02D08F94-8874-4F85-B1BF-F0E8F87A52E9}" type="presOf" srcId="{CD314E74-4A3C-4EA7-8695-4D4C64A86262}" destId="{21843A8C-533E-467D-B978-EC630A4DD968}" srcOrd="0" destOrd="0" presId="urn:microsoft.com/office/officeart/2005/8/layout/pList2#1"/>
    <dgm:cxn modelId="{D779D795-5092-4536-9DA8-B52B7210C917}" type="presOf" srcId="{30948CF9-0B95-4E4A-93E1-A3421A1D3F9D}" destId="{C38BFA5C-F938-4812-97F4-7E50F104CF39}" srcOrd="0" destOrd="4" presId="urn:microsoft.com/office/officeart/2005/8/layout/pList2#1"/>
    <dgm:cxn modelId="{AF3330C5-A8CF-4060-87BB-67F8721236DF}" type="presOf" srcId="{CB64B9E8-C766-4D57-948A-04CB5FDF48D6}" destId="{CD529AD2-8350-4600-9B9B-5CFB428AB3D1}" srcOrd="0" destOrd="2" presId="urn:microsoft.com/office/officeart/2005/8/layout/pList2#1"/>
    <dgm:cxn modelId="{B2FF7E34-B189-4CA7-ACDB-CE5E24499879}" srcId="{B4836EF2-283B-4E95-9416-86B239809A2E}" destId="{A23F59DA-C42D-413A-A4A0-64256BE439CA}" srcOrd="2" destOrd="0" parTransId="{74BB8C9A-592A-4689-9335-C5F8FA47FCFF}" sibTransId="{5F94BAA3-50ED-4FA4-9FE4-F6BCFDC48C7F}"/>
    <dgm:cxn modelId="{8CD95862-2A4E-4A11-A5E9-D40F3F05C9FB}" type="presOf" srcId="{E669A48C-56B9-4704-B1FC-36B444F8B431}" destId="{9AD55C9D-41D9-4CD6-9A78-EFCE641A0587}" srcOrd="0" destOrd="1" presId="urn:microsoft.com/office/officeart/2005/8/layout/pList2#1"/>
    <dgm:cxn modelId="{82593099-A989-413F-B55E-812EC285F9FF}" type="presOf" srcId="{A23F59DA-C42D-413A-A4A0-64256BE439CA}" destId="{C49D8890-2B60-491C-A951-C2CFB11FFC2F}" srcOrd="0" destOrd="0" presId="urn:microsoft.com/office/officeart/2005/8/layout/pList2#1"/>
    <dgm:cxn modelId="{9FE6CB71-96FD-4CCB-A369-66A32AAB092B}" type="presOf" srcId="{B4836EF2-283B-4E95-9416-86B239809A2E}" destId="{951830D9-46A9-42E3-9E97-34DE9054D2F2}" srcOrd="0" destOrd="0" presId="urn:microsoft.com/office/officeart/2005/8/layout/pList2#1"/>
    <dgm:cxn modelId="{78C6CF2E-C437-43D3-9FD2-277FC700FD89}" srcId="{B4836EF2-283B-4E95-9416-86B239809A2E}" destId="{63DECC8E-8A46-41CE-95D0-DFADC4302961}" srcOrd="4" destOrd="0" parTransId="{3EF9C52D-AC3E-40DA-B41C-8B1D39C87398}" sibTransId="{4D0EDE4A-7AED-4388-B873-C1140AC6E820}"/>
    <dgm:cxn modelId="{520F156D-0D00-4740-94CB-EFAB9BD13E34}" type="presOf" srcId="{FF7965B3-D202-4433-9D22-5BA8F75F3E7D}" destId="{E59E6BBA-9B25-412F-B083-E5BA1B73798E}" srcOrd="0" destOrd="0" presId="urn:microsoft.com/office/officeart/2005/8/layout/pList2#1"/>
    <dgm:cxn modelId="{BA589889-222E-4F07-8641-51B6B2C52A0D}" type="presOf" srcId="{5F94BAA3-50ED-4FA4-9FE4-F6BCFDC48C7F}" destId="{D5923F36-EE31-4C71-AAD8-75B6FED767AF}" srcOrd="0" destOrd="0" presId="urn:microsoft.com/office/officeart/2005/8/layout/pList2#1"/>
    <dgm:cxn modelId="{FC9C9D9D-1F88-40CD-8D0C-5C60285A33CB}" srcId="{A23F59DA-C42D-413A-A4A0-64256BE439CA}" destId="{726F9972-59D9-4A47-8506-1A119347100F}" srcOrd="0" destOrd="0" parTransId="{3D20CAAA-89FA-437A-A169-DE960F663E91}" sibTransId="{9A89FD04-3205-4588-B3A0-08C147CA5FB4}"/>
    <dgm:cxn modelId="{470903D5-42C2-405B-AF9B-F675A2A44255}" type="presOf" srcId="{726F9972-59D9-4A47-8506-1A119347100F}" destId="{C49D8890-2B60-491C-A951-C2CFB11FFC2F}" srcOrd="0" destOrd="1" presId="urn:microsoft.com/office/officeart/2005/8/layout/pList2#1"/>
    <dgm:cxn modelId="{2D3B31D2-6502-4471-95EE-4F876A57EF3B}" type="presOf" srcId="{35BBA5F7-397F-44AB-9939-2EE3FBC66D80}" destId="{C38BFA5C-F938-4812-97F4-7E50F104CF39}" srcOrd="0" destOrd="2" presId="urn:microsoft.com/office/officeart/2005/8/layout/pList2#1"/>
    <dgm:cxn modelId="{18F0ACA6-F18C-4B55-BB51-0C2B833C6CC9}" type="presParOf" srcId="{951830D9-46A9-42E3-9E97-34DE9054D2F2}" destId="{1D8CF6F9-AD28-45A6-9646-474ACA3912AD}" srcOrd="0" destOrd="0" presId="urn:microsoft.com/office/officeart/2005/8/layout/pList2#1"/>
    <dgm:cxn modelId="{A1FEEFAD-682D-4D06-BC09-238F66293BAE}" type="presParOf" srcId="{951830D9-46A9-42E3-9E97-34DE9054D2F2}" destId="{B50029AD-E328-4E7E-8008-2DAF965F52BE}" srcOrd="1" destOrd="0" presId="urn:microsoft.com/office/officeart/2005/8/layout/pList2#1"/>
    <dgm:cxn modelId="{E9A64A9F-6543-4EC1-B8F6-C9997F7C4DB8}" type="presParOf" srcId="{B50029AD-E328-4E7E-8008-2DAF965F52BE}" destId="{11DF02BA-7A9C-4A98-BC68-C9CC36E13F59}" srcOrd="0" destOrd="0" presId="urn:microsoft.com/office/officeart/2005/8/layout/pList2#1"/>
    <dgm:cxn modelId="{FD46159B-539C-47C8-9D9A-206355E23924}" type="presParOf" srcId="{11DF02BA-7A9C-4A98-BC68-C9CC36E13F59}" destId="{C38BFA5C-F938-4812-97F4-7E50F104CF39}" srcOrd="0" destOrd="0" presId="urn:microsoft.com/office/officeart/2005/8/layout/pList2#1"/>
    <dgm:cxn modelId="{5A6A7A04-3C7A-4623-8B07-363E95BA6348}" type="presParOf" srcId="{11DF02BA-7A9C-4A98-BC68-C9CC36E13F59}" destId="{820024C4-A48B-47A0-9A96-4A64FB560BE2}" srcOrd="1" destOrd="0" presId="urn:microsoft.com/office/officeart/2005/8/layout/pList2#1"/>
    <dgm:cxn modelId="{8D086AEE-8175-4910-ACC4-52C00E678068}" type="presParOf" srcId="{11DF02BA-7A9C-4A98-BC68-C9CC36E13F59}" destId="{9F051FEF-CCE5-421C-8F4D-CBB2BC3A08F5}" srcOrd="2" destOrd="0" presId="urn:microsoft.com/office/officeart/2005/8/layout/pList2#1"/>
    <dgm:cxn modelId="{DB1CC8C0-C410-4A4D-A4FB-EBA3AAE8C50E}" type="presParOf" srcId="{B50029AD-E328-4E7E-8008-2DAF965F52BE}" destId="{0C9037DD-A3AC-4D59-90F3-82B8BA8792BA}" srcOrd="1" destOrd="0" presId="urn:microsoft.com/office/officeart/2005/8/layout/pList2#1"/>
    <dgm:cxn modelId="{60F9DB92-13D4-41EB-99C6-0E5DDD4A6ED4}" type="presParOf" srcId="{B50029AD-E328-4E7E-8008-2DAF965F52BE}" destId="{B57F7673-9E7B-4417-A3AA-3D59AD80A596}" srcOrd="2" destOrd="0" presId="urn:microsoft.com/office/officeart/2005/8/layout/pList2#1"/>
    <dgm:cxn modelId="{1AB03A66-E426-4FEA-A88C-0A9C7E51DCCE}" type="presParOf" srcId="{B57F7673-9E7B-4417-A3AA-3D59AD80A596}" destId="{E59E6BBA-9B25-412F-B083-E5BA1B73798E}" srcOrd="0" destOrd="0" presId="urn:microsoft.com/office/officeart/2005/8/layout/pList2#1"/>
    <dgm:cxn modelId="{741038CD-7E6E-4CA9-A809-885FD85FA124}" type="presParOf" srcId="{B57F7673-9E7B-4417-A3AA-3D59AD80A596}" destId="{EBB202BB-E9D4-46FE-9D2B-F6D08936F8FD}" srcOrd="1" destOrd="0" presId="urn:microsoft.com/office/officeart/2005/8/layout/pList2#1"/>
    <dgm:cxn modelId="{3AF71AF5-AF32-4216-B19E-7D1D7C2133E0}" type="presParOf" srcId="{B57F7673-9E7B-4417-A3AA-3D59AD80A596}" destId="{02438DB7-9310-4A93-BA62-A6CD4F1CCD93}" srcOrd="2" destOrd="0" presId="urn:microsoft.com/office/officeart/2005/8/layout/pList2#1"/>
    <dgm:cxn modelId="{9F23F5E0-A051-462A-B3BF-47DF64E6148E}" type="presParOf" srcId="{B50029AD-E328-4E7E-8008-2DAF965F52BE}" destId="{21843A8C-533E-467D-B978-EC630A4DD968}" srcOrd="3" destOrd="0" presId="urn:microsoft.com/office/officeart/2005/8/layout/pList2#1"/>
    <dgm:cxn modelId="{731B094B-6247-4232-B306-AF66FF7ECF82}" type="presParOf" srcId="{B50029AD-E328-4E7E-8008-2DAF965F52BE}" destId="{77D1010B-529C-4D02-AC3F-6FDF3FA4E2EB}" srcOrd="4" destOrd="0" presId="urn:microsoft.com/office/officeart/2005/8/layout/pList2#1"/>
    <dgm:cxn modelId="{CC95F2EF-B3DC-48C2-A229-DD83502D569C}" type="presParOf" srcId="{77D1010B-529C-4D02-AC3F-6FDF3FA4E2EB}" destId="{C49D8890-2B60-491C-A951-C2CFB11FFC2F}" srcOrd="0" destOrd="0" presId="urn:microsoft.com/office/officeart/2005/8/layout/pList2#1"/>
    <dgm:cxn modelId="{D4810975-2EC1-442B-95C3-7028A430D755}" type="presParOf" srcId="{77D1010B-529C-4D02-AC3F-6FDF3FA4E2EB}" destId="{C38644E8-1EB8-40FD-8CB9-C968FC9C4274}" srcOrd="1" destOrd="0" presId="urn:microsoft.com/office/officeart/2005/8/layout/pList2#1"/>
    <dgm:cxn modelId="{1486A9B3-A218-46A5-85AE-2C484F692CF8}" type="presParOf" srcId="{77D1010B-529C-4D02-AC3F-6FDF3FA4E2EB}" destId="{022A5703-0D8F-4F12-B094-C8D602083420}" srcOrd="2" destOrd="0" presId="urn:microsoft.com/office/officeart/2005/8/layout/pList2#1"/>
    <dgm:cxn modelId="{3ADF1281-710F-4A1C-B5AC-D135ACA20713}" type="presParOf" srcId="{B50029AD-E328-4E7E-8008-2DAF965F52BE}" destId="{D5923F36-EE31-4C71-AAD8-75B6FED767AF}" srcOrd="5" destOrd="0" presId="urn:microsoft.com/office/officeart/2005/8/layout/pList2#1"/>
    <dgm:cxn modelId="{33B61215-01DC-418E-B715-819A7E1D3964}" type="presParOf" srcId="{B50029AD-E328-4E7E-8008-2DAF965F52BE}" destId="{FAA1CA66-272C-4872-A9CA-1698906E5D61}" srcOrd="6" destOrd="0" presId="urn:microsoft.com/office/officeart/2005/8/layout/pList2#1"/>
    <dgm:cxn modelId="{CCF8DE15-30C6-41FA-9F67-9F53239E6C11}" type="presParOf" srcId="{FAA1CA66-272C-4872-A9CA-1698906E5D61}" destId="{CD529AD2-8350-4600-9B9B-5CFB428AB3D1}" srcOrd="0" destOrd="0" presId="urn:microsoft.com/office/officeart/2005/8/layout/pList2#1"/>
    <dgm:cxn modelId="{3609168A-8C9C-4A2D-84DA-8CC2A27B4759}" type="presParOf" srcId="{FAA1CA66-272C-4872-A9CA-1698906E5D61}" destId="{9A5DBA56-BC03-4611-BECA-3032C525C76B}" srcOrd="1" destOrd="0" presId="urn:microsoft.com/office/officeart/2005/8/layout/pList2#1"/>
    <dgm:cxn modelId="{903D4DE0-E2D6-40ED-B589-159268F340E9}" type="presParOf" srcId="{FAA1CA66-272C-4872-A9CA-1698906E5D61}" destId="{0477A793-1D02-4C54-8B3A-67B2F2FD27AF}" srcOrd="2" destOrd="0" presId="urn:microsoft.com/office/officeart/2005/8/layout/pList2#1"/>
    <dgm:cxn modelId="{4CBD1A2C-9F48-4252-945F-85F7ECDA70ED}" type="presParOf" srcId="{B50029AD-E328-4E7E-8008-2DAF965F52BE}" destId="{CCE81746-FA72-476A-A05E-52C749F6838D}" srcOrd="7" destOrd="0" presId="urn:microsoft.com/office/officeart/2005/8/layout/pList2#1"/>
    <dgm:cxn modelId="{8449DA34-60D3-4580-9773-C970725AEE1E}" type="presParOf" srcId="{B50029AD-E328-4E7E-8008-2DAF965F52BE}" destId="{DDADFFEA-E95F-4EA5-834A-C2AB622A4F25}" srcOrd="8" destOrd="0" presId="urn:microsoft.com/office/officeart/2005/8/layout/pList2#1"/>
    <dgm:cxn modelId="{47A9B373-E9E9-4BD2-A1FF-1C8F43A25462}" type="presParOf" srcId="{DDADFFEA-E95F-4EA5-834A-C2AB622A4F25}" destId="{9AD55C9D-41D9-4CD6-9A78-EFCE641A0587}" srcOrd="0" destOrd="0" presId="urn:microsoft.com/office/officeart/2005/8/layout/pList2#1"/>
    <dgm:cxn modelId="{F02ABF26-632B-4612-9B07-2248AED9DB14}" type="presParOf" srcId="{DDADFFEA-E95F-4EA5-834A-C2AB622A4F25}" destId="{75FAD17A-44E4-4ED9-AFF3-736082829EFF}" srcOrd="1" destOrd="0" presId="urn:microsoft.com/office/officeart/2005/8/layout/pList2#1"/>
    <dgm:cxn modelId="{1B5B3DB7-1762-4BD5-A229-CB035BA81288}" type="presParOf" srcId="{DDADFFEA-E95F-4EA5-834A-C2AB622A4F25}" destId="{005FFB73-EE2E-4786-939E-89F0E15A1FA0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836EF2-283B-4E95-9416-86B239809A2E}" type="doc">
      <dgm:prSet loTypeId="urn:microsoft.com/office/officeart/2005/8/layout/pList2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965B3-D202-4433-9D22-5BA8F75F3E7D}">
      <dgm:prSet phldrT="[Text]"/>
      <dgm:spPr/>
      <dgm:t>
        <a:bodyPr/>
        <a:lstStyle/>
        <a:p>
          <a:r>
            <a:rPr lang="en-US" b="1" dirty="0" smtClean="0"/>
            <a:t>Mission</a:t>
          </a:r>
          <a:endParaRPr lang="en-US" b="1" dirty="0"/>
        </a:p>
      </dgm:t>
    </dgm:pt>
    <dgm:pt modelId="{2947EF21-9A38-4BF8-8582-39FF71B1B2BE}" type="parTrans" cxnId="{9FB04EC9-FEE3-4128-8918-EEFC9AEA97EF}">
      <dgm:prSet/>
      <dgm:spPr/>
      <dgm:t>
        <a:bodyPr/>
        <a:lstStyle/>
        <a:p>
          <a:endParaRPr lang="en-US"/>
        </a:p>
      </dgm:t>
    </dgm:pt>
    <dgm:pt modelId="{CD314E74-4A3C-4EA7-8695-4D4C64A86262}" type="sibTrans" cxnId="{9FB04EC9-FEE3-4128-8918-EEFC9AEA97EF}">
      <dgm:prSet/>
      <dgm:spPr/>
      <dgm:t>
        <a:bodyPr/>
        <a:lstStyle/>
        <a:p>
          <a:endParaRPr lang="en-US"/>
        </a:p>
      </dgm:t>
    </dgm:pt>
    <dgm:pt modelId="{01C90DEF-DDAD-45E8-BE9E-4758508080B0}">
      <dgm:prSet phldrT="[Text]"/>
      <dgm:spPr/>
      <dgm:t>
        <a:bodyPr/>
        <a:lstStyle/>
        <a:p>
          <a:r>
            <a:rPr lang="en-US" dirty="0" smtClean="0"/>
            <a:t>Founded in 2009.</a:t>
          </a:r>
          <a:endParaRPr lang="en-US" dirty="0"/>
        </a:p>
      </dgm:t>
    </dgm:pt>
    <dgm:pt modelId="{73777AE6-4460-40AD-8739-B5E1D19B5D49}">
      <dgm:prSet phldrT="[Text]"/>
      <dgm:spPr/>
      <dgm:t>
        <a:bodyPr/>
        <a:lstStyle/>
        <a:p>
          <a:r>
            <a:rPr lang="en-US" b="1" dirty="0" smtClean="0"/>
            <a:t>About</a:t>
          </a:r>
          <a:endParaRPr lang="en-US" b="1" dirty="0"/>
        </a:p>
      </dgm:t>
    </dgm:pt>
    <dgm:pt modelId="{778BE672-EF76-4802-9AC5-712CE9F1B869}" type="sibTrans" cxnId="{77BDCE06-A353-486A-BB04-88F4D8B8FC14}">
      <dgm:prSet/>
      <dgm:spPr/>
      <dgm:t>
        <a:bodyPr/>
        <a:lstStyle/>
        <a:p>
          <a:endParaRPr lang="en-US"/>
        </a:p>
      </dgm:t>
    </dgm:pt>
    <dgm:pt modelId="{5D12DE44-A47F-4486-90B4-7FBBFC0D5404}" type="parTrans" cxnId="{77BDCE06-A353-486A-BB04-88F4D8B8FC14}">
      <dgm:prSet/>
      <dgm:spPr/>
      <dgm:t>
        <a:bodyPr/>
        <a:lstStyle/>
        <a:p>
          <a:endParaRPr lang="en-US"/>
        </a:p>
      </dgm:t>
    </dgm:pt>
    <dgm:pt modelId="{5BE5E2B1-39DC-46B3-BF88-F585107AF635}" type="sibTrans" cxnId="{62B73A8B-9C0C-40B8-90E0-B817FAE482E8}">
      <dgm:prSet/>
      <dgm:spPr/>
      <dgm:t>
        <a:bodyPr/>
        <a:lstStyle/>
        <a:p>
          <a:endParaRPr lang="en-US"/>
        </a:p>
      </dgm:t>
    </dgm:pt>
    <dgm:pt modelId="{DA326EF9-D7C0-4E22-808B-0F3FE5D67A69}" type="parTrans" cxnId="{62B73A8B-9C0C-40B8-90E0-B817FAE482E8}">
      <dgm:prSet/>
      <dgm:spPr/>
      <dgm:t>
        <a:bodyPr/>
        <a:lstStyle/>
        <a:p>
          <a:endParaRPr lang="en-US"/>
        </a:p>
      </dgm:t>
    </dgm:pt>
    <dgm:pt modelId="{35BBA5F7-397F-44AB-9939-2EE3FBC66D8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Revenue: $208,000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smtClean="0"/>
            <a:t>in 2013 (75% corporate sponsorships, 25% events).</a:t>
          </a:r>
          <a:endParaRPr lang="en-US" dirty="0"/>
        </a:p>
      </dgm:t>
    </dgm:pt>
    <dgm:pt modelId="{D6D2B415-4B77-4E62-883F-776F7C9793A4}" type="parTrans" cxnId="{F94D5940-8F25-4C6C-AE63-96D76D3CE558}">
      <dgm:prSet/>
      <dgm:spPr/>
      <dgm:t>
        <a:bodyPr/>
        <a:lstStyle/>
        <a:p>
          <a:endParaRPr lang="en-US"/>
        </a:p>
      </dgm:t>
    </dgm:pt>
    <dgm:pt modelId="{126149FE-987A-40AF-80F3-0C6908BACBA9}" type="sibTrans" cxnId="{F94D5940-8F25-4C6C-AE63-96D76D3CE558}">
      <dgm:prSet/>
      <dgm:spPr/>
      <dgm:t>
        <a:bodyPr/>
        <a:lstStyle/>
        <a:p>
          <a:endParaRPr lang="en-US"/>
        </a:p>
      </dgm:t>
    </dgm:pt>
    <dgm:pt modelId="{B0633F30-A0DE-447B-B7F9-2343324F1A0A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Staff:  2</a:t>
          </a:r>
          <a:r>
            <a:rPr lang="en-US" dirty="0" smtClean="0"/>
            <a:t>. One Executive Director and one part-time Program Coordinator. </a:t>
          </a:r>
          <a:endParaRPr lang="en-US" dirty="0"/>
        </a:p>
      </dgm:t>
    </dgm:pt>
    <dgm:pt modelId="{85AF1DE7-CD53-483B-AFE3-596A4B7220F4}" type="parTrans" cxnId="{863FA51E-C36C-474C-89C9-564478FA39DE}">
      <dgm:prSet/>
      <dgm:spPr/>
      <dgm:t>
        <a:bodyPr/>
        <a:lstStyle/>
        <a:p>
          <a:endParaRPr lang="en-US"/>
        </a:p>
      </dgm:t>
    </dgm:pt>
    <dgm:pt modelId="{2841BE14-EF82-4C74-B516-587CA796DBC5}" type="sibTrans" cxnId="{863FA51E-C36C-474C-89C9-564478FA39DE}">
      <dgm:prSet/>
      <dgm:spPr/>
      <dgm:t>
        <a:bodyPr/>
        <a:lstStyle/>
        <a:p>
          <a:endParaRPr lang="en-US"/>
        </a:p>
      </dgm:t>
    </dgm:pt>
    <dgm:pt modelId="{30948CF9-0B95-4E4A-93E1-A3421A1D3F9D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Board Members: 3</a:t>
          </a:r>
          <a:r>
            <a:rPr lang="en-US" dirty="0" smtClean="0"/>
            <a:t>. Chair, Treasurer, Director.</a:t>
          </a:r>
          <a:endParaRPr lang="en-US" dirty="0"/>
        </a:p>
      </dgm:t>
    </dgm:pt>
    <dgm:pt modelId="{3AA66244-D541-4121-ADB1-213717E7A039}" type="parTrans" cxnId="{6BD7F4E2-9046-4A35-887A-0767992712B0}">
      <dgm:prSet/>
      <dgm:spPr/>
      <dgm:t>
        <a:bodyPr/>
        <a:lstStyle/>
        <a:p>
          <a:endParaRPr lang="en-US"/>
        </a:p>
      </dgm:t>
    </dgm:pt>
    <dgm:pt modelId="{3CC816E2-D4DE-44C4-94C4-CE7DE08EAC4C}" type="sibTrans" cxnId="{6BD7F4E2-9046-4A35-887A-0767992712B0}">
      <dgm:prSet/>
      <dgm:spPr/>
      <dgm:t>
        <a:bodyPr/>
        <a:lstStyle/>
        <a:p>
          <a:endParaRPr lang="en-US"/>
        </a:p>
      </dgm:t>
    </dgm:pt>
    <dgm:pt modelId="{E669A48C-56B9-4704-B1FC-36B444F8B431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Expansion of core programming geographically across Canada </a:t>
          </a:r>
          <a:r>
            <a:rPr lang="en-US" dirty="0" smtClean="0"/>
            <a:t>into Ontario, Quebec, Maritimes, West Coast, Midwest / Prairies, Northern Canada and United States.</a:t>
          </a:r>
          <a:endParaRPr lang="en-US" dirty="0"/>
        </a:p>
      </dgm:t>
    </dgm:pt>
    <dgm:pt modelId="{63DECC8E-8A46-41CE-95D0-DFADC4302961}">
      <dgm:prSet phldrT="[Text]"/>
      <dgm:spPr/>
      <dgm:t>
        <a:bodyPr/>
        <a:lstStyle/>
        <a:p>
          <a:r>
            <a:rPr lang="en-US" b="1" dirty="0" smtClean="0"/>
            <a:t>Vision</a:t>
          </a:r>
          <a:endParaRPr lang="en-US" b="1" dirty="0"/>
        </a:p>
      </dgm:t>
    </dgm:pt>
    <dgm:pt modelId="{4D0EDE4A-7AED-4388-B873-C1140AC6E820}" type="sibTrans" cxnId="{78C6CF2E-C437-43D3-9FD2-277FC700FD89}">
      <dgm:prSet/>
      <dgm:spPr/>
      <dgm:t>
        <a:bodyPr/>
        <a:lstStyle/>
        <a:p>
          <a:endParaRPr lang="en-US"/>
        </a:p>
      </dgm:t>
    </dgm:pt>
    <dgm:pt modelId="{3EF9C52D-AC3E-40DA-B41C-8B1D39C87398}" type="parTrans" cxnId="{78C6CF2E-C437-43D3-9FD2-277FC700FD89}">
      <dgm:prSet/>
      <dgm:spPr/>
      <dgm:t>
        <a:bodyPr/>
        <a:lstStyle/>
        <a:p>
          <a:endParaRPr lang="en-US"/>
        </a:p>
      </dgm:t>
    </dgm:pt>
    <dgm:pt modelId="{D5C7C748-2BF5-4460-AE63-2E4D7B38E1EA}" type="sibTrans" cxnId="{C4E69716-AFAC-4FA6-92F3-5013593C8B97}">
      <dgm:prSet/>
      <dgm:spPr/>
      <dgm:t>
        <a:bodyPr/>
        <a:lstStyle/>
        <a:p>
          <a:endParaRPr lang="en-US"/>
        </a:p>
      </dgm:t>
    </dgm:pt>
    <dgm:pt modelId="{F9777663-E09C-4337-A5A6-23AAA3EE3C63}" type="parTrans" cxnId="{C4E69716-AFAC-4FA6-92F3-5013593C8B97}">
      <dgm:prSet/>
      <dgm:spPr/>
      <dgm:t>
        <a:bodyPr/>
        <a:lstStyle/>
        <a:p>
          <a:endParaRPr lang="en-US"/>
        </a:p>
      </dgm:t>
    </dgm:pt>
    <dgm:pt modelId="{BEA1C045-0D2A-4412-831E-48B39E9BF41E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Networking and Online Community</a:t>
          </a:r>
          <a:endParaRPr lang="en-US" b="1" dirty="0">
            <a:solidFill>
              <a:srgbClr val="FFC000"/>
            </a:solidFill>
          </a:endParaRPr>
        </a:p>
      </dgm:t>
    </dgm:pt>
    <dgm:pt modelId="{97A80DD2-8B35-4BCA-A3C4-AAA2108917C5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Adventures</a:t>
          </a:r>
          <a:endParaRPr lang="en-US" b="1" dirty="0">
            <a:solidFill>
              <a:srgbClr val="FFC000"/>
            </a:solidFill>
          </a:endParaRPr>
        </a:p>
      </dgm:t>
    </dgm:pt>
    <dgm:pt modelId="{CB64B9E8-C766-4D57-948A-04CB5FDF48D6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Slipstream weekends</a:t>
          </a:r>
          <a:endParaRPr lang="en-US" b="1" dirty="0">
            <a:solidFill>
              <a:srgbClr val="FFC000"/>
            </a:solidFill>
          </a:endParaRPr>
        </a:p>
      </dgm:t>
    </dgm:pt>
    <dgm:pt modelId="{4A05C703-1E0D-48EE-AB33-A1C733533D7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Day program</a:t>
          </a:r>
          <a:endParaRPr lang="en-US" b="1" dirty="0">
            <a:solidFill>
              <a:srgbClr val="FFC000"/>
            </a:solidFill>
          </a:endParaRPr>
        </a:p>
      </dgm:t>
    </dgm:pt>
    <dgm:pt modelId="{8372A191-4301-4229-8C42-858BD457F04C}">
      <dgm:prSet phldrT="[Text]"/>
      <dgm:spPr/>
      <dgm:t>
        <a:bodyPr/>
        <a:lstStyle/>
        <a:p>
          <a:r>
            <a:rPr lang="en-US" b="1" dirty="0" smtClean="0"/>
            <a:t>Programs</a:t>
          </a:r>
          <a:endParaRPr lang="en-US" b="1" dirty="0"/>
        </a:p>
      </dgm:t>
    </dgm:pt>
    <dgm:pt modelId="{2384874B-15C7-41DE-9179-A70088403CA3}" type="sibTrans" cxnId="{C5DC074B-4609-4AEE-BC9A-A4B4C7710F7C}">
      <dgm:prSet/>
      <dgm:spPr/>
      <dgm:t>
        <a:bodyPr/>
        <a:lstStyle/>
        <a:p>
          <a:endParaRPr lang="en-US"/>
        </a:p>
      </dgm:t>
    </dgm:pt>
    <dgm:pt modelId="{5429CD0D-4C0D-40EB-8B6A-9BF9CD7DF990}" type="parTrans" cxnId="{C5DC074B-4609-4AEE-BC9A-A4B4C7710F7C}">
      <dgm:prSet/>
      <dgm:spPr/>
      <dgm:t>
        <a:bodyPr/>
        <a:lstStyle/>
        <a:p>
          <a:endParaRPr lang="en-US"/>
        </a:p>
      </dgm:t>
    </dgm:pt>
    <dgm:pt modelId="{D2C5C77B-4AB3-4E73-85FD-8867488152C2}" type="sibTrans" cxnId="{6F3033BB-D60D-4CE1-90FA-BD723BFC95CF}">
      <dgm:prSet/>
      <dgm:spPr/>
      <dgm:t>
        <a:bodyPr/>
        <a:lstStyle/>
        <a:p>
          <a:endParaRPr lang="en-US"/>
        </a:p>
      </dgm:t>
    </dgm:pt>
    <dgm:pt modelId="{21712E7E-3D55-409C-B036-AAE69EEAED0F}" type="parTrans" cxnId="{6F3033BB-D60D-4CE1-90FA-BD723BFC95CF}">
      <dgm:prSet/>
      <dgm:spPr/>
      <dgm:t>
        <a:bodyPr/>
        <a:lstStyle/>
        <a:p>
          <a:endParaRPr lang="en-US"/>
        </a:p>
      </dgm:t>
    </dgm:pt>
    <dgm:pt modelId="{DC88E4EC-0988-410A-ABAF-70A7ABA609E2}" type="sibTrans" cxnId="{5270D1EA-91F6-4EB1-8D05-8195AFF2D849}">
      <dgm:prSet/>
      <dgm:spPr/>
      <dgm:t>
        <a:bodyPr/>
        <a:lstStyle/>
        <a:p>
          <a:endParaRPr lang="en-US"/>
        </a:p>
      </dgm:t>
    </dgm:pt>
    <dgm:pt modelId="{9A7ACD32-C546-4B4F-B821-CB0766EF593A}" type="parTrans" cxnId="{5270D1EA-91F6-4EB1-8D05-8195AFF2D849}">
      <dgm:prSet/>
      <dgm:spPr/>
      <dgm:t>
        <a:bodyPr/>
        <a:lstStyle/>
        <a:p>
          <a:endParaRPr lang="en-US"/>
        </a:p>
      </dgm:t>
    </dgm:pt>
    <dgm:pt modelId="{78F3D9EB-E015-4DBB-AD19-0C7AF6CE22E6}" type="sibTrans" cxnId="{0286CB20-A3AC-4F55-A33A-C8FEB9486369}">
      <dgm:prSet/>
      <dgm:spPr/>
      <dgm:t>
        <a:bodyPr/>
        <a:lstStyle/>
        <a:p>
          <a:endParaRPr lang="en-US"/>
        </a:p>
      </dgm:t>
    </dgm:pt>
    <dgm:pt modelId="{A0DE073E-9FF9-4AA8-8C21-4F5148AC1E73}" type="parTrans" cxnId="{0286CB20-A3AC-4F55-A33A-C8FEB9486369}">
      <dgm:prSet/>
      <dgm:spPr/>
      <dgm:t>
        <a:bodyPr/>
        <a:lstStyle/>
        <a:p>
          <a:endParaRPr lang="en-US"/>
        </a:p>
      </dgm:t>
    </dgm:pt>
    <dgm:pt modelId="{BF7CE7F9-5E35-4AD1-9B45-D50C61AABC47}" type="sibTrans" cxnId="{0E6A198D-94C5-4676-A6B6-338BFA7018E6}">
      <dgm:prSet/>
      <dgm:spPr/>
      <dgm:t>
        <a:bodyPr/>
        <a:lstStyle/>
        <a:p>
          <a:endParaRPr lang="en-US"/>
        </a:p>
      </dgm:t>
    </dgm:pt>
    <dgm:pt modelId="{7E3A4295-860A-473A-BE6F-1B1CE423F0DE}" type="parTrans" cxnId="{0E6A198D-94C5-4676-A6B6-338BFA7018E6}">
      <dgm:prSet/>
      <dgm:spPr/>
      <dgm:t>
        <a:bodyPr/>
        <a:lstStyle/>
        <a:p>
          <a:endParaRPr lang="en-US"/>
        </a:p>
      </dgm:t>
    </dgm:pt>
    <dgm:pt modelId="{1AE58004-C44D-45D6-BC55-7C525705CB3C}">
      <dgm:prSet phldrT="[Text]"/>
      <dgm:spPr/>
      <dgm:t>
        <a:bodyPr/>
        <a:lstStyle/>
        <a:p>
          <a:r>
            <a:rPr lang="en-US" b="0" dirty="0" smtClean="0"/>
            <a:t>Reaches more than 25,000 adults and actively engages &gt; 1000 adults per year.</a:t>
          </a:r>
          <a:endParaRPr lang="en-US" b="0" dirty="0"/>
        </a:p>
      </dgm:t>
    </dgm:pt>
    <dgm:pt modelId="{726F9972-59D9-4A47-8506-1A119347100F}">
      <dgm:prSet phldrT="[Text]"/>
      <dgm:spPr/>
      <dgm:t>
        <a:bodyPr/>
        <a:lstStyle/>
        <a:p>
          <a:r>
            <a:rPr lang="en-US" b="0" dirty="0" smtClean="0"/>
            <a:t>Serves </a:t>
          </a:r>
          <a:r>
            <a:rPr lang="en-US" b="1" dirty="0" smtClean="0">
              <a:solidFill>
                <a:srgbClr val="FFC000"/>
              </a:solidFill>
            </a:rPr>
            <a:t>adults living with Type 1 diabetes</a:t>
          </a:r>
          <a:r>
            <a:rPr lang="en-US" b="0" dirty="0" smtClean="0"/>
            <a:t> plus their support network of friends, family and health care teams.</a:t>
          </a:r>
          <a:endParaRPr lang="en-US" b="0" dirty="0"/>
        </a:p>
      </dgm:t>
    </dgm:pt>
    <dgm:pt modelId="{A23F59DA-C42D-413A-A4A0-64256BE439CA}">
      <dgm:prSet phldrT="[Text]"/>
      <dgm:spPr/>
      <dgm:t>
        <a:bodyPr/>
        <a:lstStyle/>
        <a:p>
          <a:r>
            <a:rPr lang="en-US" b="1" dirty="0" smtClean="0"/>
            <a:t>Segments</a:t>
          </a:r>
          <a:endParaRPr lang="en-US" b="1" dirty="0"/>
        </a:p>
      </dgm:t>
    </dgm:pt>
    <dgm:pt modelId="{5F94BAA3-50ED-4FA4-9FE4-F6BCFDC48C7F}" type="sibTrans" cxnId="{B2FF7E34-B189-4CA7-ACDB-CE5E24499879}">
      <dgm:prSet/>
      <dgm:spPr/>
      <dgm:t>
        <a:bodyPr/>
        <a:lstStyle/>
        <a:p>
          <a:endParaRPr lang="en-US"/>
        </a:p>
      </dgm:t>
    </dgm:pt>
    <dgm:pt modelId="{74BB8C9A-592A-4689-9335-C5F8FA47FCFF}" type="parTrans" cxnId="{B2FF7E34-B189-4CA7-ACDB-CE5E24499879}">
      <dgm:prSet/>
      <dgm:spPr/>
      <dgm:t>
        <a:bodyPr/>
        <a:lstStyle/>
        <a:p>
          <a:endParaRPr lang="en-US"/>
        </a:p>
      </dgm:t>
    </dgm:pt>
    <dgm:pt modelId="{06B9245C-C1A5-4C42-BE91-7D89354A0F91}" type="sibTrans" cxnId="{61C2ABF1-451B-45F3-893F-D33EE08EFF1B}">
      <dgm:prSet/>
      <dgm:spPr/>
      <dgm:t>
        <a:bodyPr/>
        <a:lstStyle/>
        <a:p>
          <a:endParaRPr lang="en-US"/>
        </a:p>
      </dgm:t>
    </dgm:pt>
    <dgm:pt modelId="{BC7B2EE7-A3BF-42AF-B07E-F0E5313A52B4}" type="parTrans" cxnId="{61C2ABF1-451B-45F3-893F-D33EE08EFF1B}">
      <dgm:prSet/>
      <dgm:spPr/>
      <dgm:t>
        <a:bodyPr/>
        <a:lstStyle/>
        <a:p>
          <a:endParaRPr lang="en-US"/>
        </a:p>
      </dgm:t>
    </dgm:pt>
    <dgm:pt modelId="{9A89FD04-3205-4588-B3A0-08C147CA5FB4}" type="sibTrans" cxnId="{FC9C9D9D-1F88-40CD-8D0C-5C60285A33CB}">
      <dgm:prSet/>
      <dgm:spPr/>
      <dgm:t>
        <a:bodyPr/>
        <a:lstStyle/>
        <a:p>
          <a:endParaRPr lang="en-US"/>
        </a:p>
      </dgm:t>
    </dgm:pt>
    <dgm:pt modelId="{3D20CAAA-89FA-437A-A169-DE960F663E91}" type="parTrans" cxnId="{FC9C9D9D-1F88-40CD-8D0C-5C60285A33CB}">
      <dgm:prSet/>
      <dgm:spPr/>
      <dgm:t>
        <a:bodyPr/>
        <a:lstStyle/>
        <a:p>
          <a:endParaRPr lang="en-US"/>
        </a:p>
      </dgm:t>
    </dgm:pt>
    <dgm:pt modelId="{81CD9006-CB6F-483D-9C84-F6C50B4D350E}">
      <dgm:prSet phldrT="[Text]"/>
      <dgm:spPr/>
      <dgm:t>
        <a:bodyPr/>
        <a:lstStyle/>
        <a:p>
          <a:r>
            <a:rPr lang="en-US" dirty="0" smtClean="0"/>
            <a:t>“To foster a community of people living with Type 1 diabetes through peer-based experiential diabetes education, physical activity and outdoor adventure pursuits so that they may inspire one another to live life without limits.”</a:t>
          </a:r>
          <a:endParaRPr lang="en-US" dirty="0"/>
        </a:p>
      </dgm:t>
    </dgm:pt>
    <dgm:pt modelId="{B6F1362B-FD11-4925-8918-7A65E1087B89}" type="sibTrans" cxnId="{5E909663-3B62-45A2-B4C4-423845A54660}">
      <dgm:prSet/>
      <dgm:spPr/>
      <dgm:t>
        <a:bodyPr/>
        <a:lstStyle/>
        <a:p>
          <a:endParaRPr lang="en-US"/>
        </a:p>
      </dgm:t>
    </dgm:pt>
    <dgm:pt modelId="{949A6B0C-9BC1-456D-8D5F-BD7BA326895C}" type="parTrans" cxnId="{5E909663-3B62-45A2-B4C4-423845A54660}">
      <dgm:prSet/>
      <dgm:spPr/>
      <dgm:t>
        <a:bodyPr/>
        <a:lstStyle/>
        <a:p>
          <a:endParaRPr lang="en-US"/>
        </a:p>
      </dgm:t>
    </dgm:pt>
    <dgm:pt modelId="{951830D9-46A9-42E3-9E97-34DE9054D2F2}" type="pres">
      <dgm:prSet presAssocID="{B4836EF2-283B-4E95-9416-86B239809A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8CF6F9-AD28-45A6-9646-474ACA3912AD}" type="pres">
      <dgm:prSet presAssocID="{B4836EF2-283B-4E95-9416-86B239809A2E}" presName="bkgdShp" presStyleLbl="alignAccFollowNode1" presStyleIdx="0" presStyleCnt="1"/>
      <dgm:spPr/>
      <dgm:t>
        <a:bodyPr/>
        <a:lstStyle/>
        <a:p>
          <a:endParaRPr lang="en-US"/>
        </a:p>
      </dgm:t>
    </dgm:pt>
    <dgm:pt modelId="{B50029AD-E328-4E7E-8008-2DAF965F52BE}" type="pres">
      <dgm:prSet presAssocID="{B4836EF2-283B-4E95-9416-86B239809A2E}" presName="linComp" presStyleCnt="0"/>
      <dgm:spPr/>
      <dgm:t>
        <a:bodyPr/>
        <a:lstStyle/>
        <a:p>
          <a:endParaRPr lang="en-US"/>
        </a:p>
      </dgm:t>
    </dgm:pt>
    <dgm:pt modelId="{11DF02BA-7A9C-4A98-BC68-C9CC36E13F59}" type="pres">
      <dgm:prSet presAssocID="{73777AE6-4460-40AD-8739-B5E1D19B5D49}" presName="compNode" presStyleCnt="0"/>
      <dgm:spPr/>
      <dgm:t>
        <a:bodyPr/>
        <a:lstStyle/>
        <a:p>
          <a:endParaRPr lang="en-US"/>
        </a:p>
      </dgm:t>
    </dgm:pt>
    <dgm:pt modelId="{C38BFA5C-F938-4812-97F4-7E50F104CF39}" type="pres">
      <dgm:prSet presAssocID="{73777AE6-4460-40AD-8739-B5E1D19B5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024C4-A48B-47A0-9A96-4A64FB560BE2}" type="pres">
      <dgm:prSet presAssocID="{73777AE6-4460-40AD-8739-B5E1D19B5D49}" presName="invisiNode" presStyleLbl="node1" presStyleIdx="0" presStyleCnt="5"/>
      <dgm:spPr/>
      <dgm:t>
        <a:bodyPr/>
        <a:lstStyle/>
        <a:p>
          <a:endParaRPr lang="en-US"/>
        </a:p>
      </dgm:t>
    </dgm:pt>
    <dgm:pt modelId="{9F051FEF-CCE5-421C-8F4D-CBB2BC3A08F5}" type="pres">
      <dgm:prSet presAssocID="{73777AE6-4460-40AD-8739-B5E1D19B5D49}" presName="imagNode" presStyleLbl="fgImgPlace1" presStyleIdx="0" presStyleCnt="5" custScaleY="91800"/>
      <dgm:spPr>
        <a:blipFill rotWithShape="0">
          <a:blip xmlns:r="http://schemas.openxmlformats.org/officeDocument/2006/relationships" r:embed="rId1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C9037DD-A3AC-4D59-90F3-82B8BA8792BA}" type="pres">
      <dgm:prSet presAssocID="{778BE672-EF76-4802-9AC5-712CE9F1B86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57F7673-9E7B-4417-A3AA-3D59AD80A596}" type="pres">
      <dgm:prSet presAssocID="{FF7965B3-D202-4433-9D22-5BA8F75F3E7D}" presName="compNode" presStyleCnt="0"/>
      <dgm:spPr/>
      <dgm:t>
        <a:bodyPr/>
        <a:lstStyle/>
        <a:p>
          <a:endParaRPr lang="en-US"/>
        </a:p>
      </dgm:t>
    </dgm:pt>
    <dgm:pt modelId="{E59E6BBA-9B25-412F-B083-E5BA1B73798E}" type="pres">
      <dgm:prSet presAssocID="{FF7965B3-D202-4433-9D22-5BA8F75F3E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202BB-E9D4-46FE-9D2B-F6D08936F8FD}" type="pres">
      <dgm:prSet presAssocID="{FF7965B3-D202-4433-9D22-5BA8F75F3E7D}" presName="invisiNode" presStyleLbl="node1" presStyleIdx="1" presStyleCnt="5"/>
      <dgm:spPr/>
      <dgm:t>
        <a:bodyPr/>
        <a:lstStyle/>
        <a:p>
          <a:endParaRPr lang="en-US"/>
        </a:p>
      </dgm:t>
    </dgm:pt>
    <dgm:pt modelId="{02438DB7-9310-4A93-BA62-A6CD4F1CCD93}" type="pres">
      <dgm:prSet presAssocID="{FF7965B3-D202-4433-9D22-5BA8F75F3E7D}" presName="imagNode" presStyleLbl="fgImgPlace1" presStyleIdx="1" presStyleCnt="5" custScaleY="91800"/>
      <dgm:spPr>
        <a:blipFill rotWithShape="0">
          <a:blip xmlns:r="http://schemas.openxmlformats.org/officeDocument/2006/relationships" r:embed="rId2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1843A8C-533E-467D-B978-EC630A4DD968}" type="pres">
      <dgm:prSet presAssocID="{CD314E74-4A3C-4EA7-8695-4D4C64A8626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7D1010B-529C-4D02-AC3F-6FDF3FA4E2EB}" type="pres">
      <dgm:prSet presAssocID="{A23F59DA-C42D-413A-A4A0-64256BE439CA}" presName="compNode" presStyleCnt="0"/>
      <dgm:spPr/>
      <dgm:t>
        <a:bodyPr/>
        <a:lstStyle/>
        <a:p>
          <a:endParaRPr lang="en-US"/>
        </a:p>
      </dgm:t>
    </dgm:pt>
    <dgm:pt modelId="{C49D8890-2B60-491C-A951-C2CFB11FFC2F}" type="pres">
      <dgm:prSet presAssocID="{A23F59DA-C42D-413A-A4A0-64256BE439C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644E8-1EB8-40FD-8CB9-C968FC9C4274}" type="pres">
      <dgm:prSet presAssocID="{A23F59DA-C42D-413A-A4A0-64256BE439CA}" presName="invisiNode" presStyleLbl="node1" presStyleIdx="2" presStyleCnt="5"/>
      <dgm:spPr/>
      <dgm:t>
        <a:bodyPr/>
        <a:lstStyle/>
        <a:p>
          <a:endParaRPr lang="en-US"/>
        </a:p>
      </dgm:t>
    </dgm:pt>
    <dgm:pt modelId="{022A5703-0D8F-4F12-B094-C8D602083420}" type="pres">
      <dgm:prSet presAssocID="{A23F59DA-C42D-413A-A4A0-64256BE439CA}" presName="imagNode" presStyleLbl="fgImgPlace1" presStyleIdx="2" presStyleCnt="5" custScaleY="91800"/>
      <dgm:spPr>
        <a:blipFill rotWithShape="0">
          <a:blip xmlns:r="http://schemas.openxmlformats.org/officeDocument/2006/relationships" r:embed="rId3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5923F36-EE31-4C71-AAD8-75B6FED767AF}" type="pres">
      <dgm:prSet presAssocID="{5F94BAA3-50ED-4FA4-9FE4-F6BCFDC48C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AA1CA66-272C-4872-A9CA-1698906E5D61}" type="pres">
      <dgm:prSet presAssocID="{8372A191-4301-4229-8C42-858BD457F04C}" presName="compNode" presStyleCnt="0"/>
      <dgm:spPr/>
      <dgm:t>
        <a:bodyPr/>
        <a:lstStyle/>
        <a:p>
          <a:endParaRPr lang="en-US"/>
        </a:p>
      </dgm:t>
    </dgm:pt>
    <dgm:pt modelId="{CD529AD2-8350-4600-9B9B-5CFB428AB3D1}" type="pres">
      <dgm:prSet presAssocID="{8372A191-4301-4229-8C42-858BD457F0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DBA56-BC03-4611-BECA-3032C525C76B}" type="pres">
      <dgm:prSet presAssocID="{8372A191-4301-4229-8C42-858BD457F04C}" presName="invisiNode" presStyleLbl="node1" presStyleIdx="3" presStyleCnt="5"/>
      <dgm:spPr/>
      <dgm:t>
        <a:bodyPr/>
        <a:lstStyle/>
        <a:p>
          <a:endParaRPr lang="en-US"/>
        </a:p>
      </dgm:t>
    </dgm:pt>
    <dgm:pt modelId="{0477A793-1D02-4C54-8B3A-67B2F2FD27AF}" type="pres">
      <dgm:prSet presAssocID="{8372A191-4301-4229-8C42-858BD457F04C}" presName="imagNode" presStyleLbl="fgImgPlace1" presStyleIdx="3" presStyleCnt="5" custScaleY="91800"/>
      <dgm:spPr>
        <a:blipFill rotWithShape="0">
          <a:blip xmlns:r="http://schemas.openxmlformats.org/officeDocument/2006/relationships" r:embed="rId4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E81746-FA72-476A-A05E-52C749F6838D}" type="pres">
      <dgm:prSet presAssocID="{2384874B-15C7-41DE-9179-A70088403CA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DADFFEA-E95F-4EA5-834A-C2AB622A4F25}" type="pres">
      <dgm:prSet presAssocID="{63DECC8E-8A46-41CE-95D0-DFADC4302961}" presName="compNode" presStyleCnt="0"/>
      <dgm:spPr/>
      <dgm:t>
        <a:bodyPr/>
        <a:lstStyle/>
        <a:p>
          <a:endParaRPr lang="en-US"/>
        </a:p>
      </dgm:t>
    </dgm:pt>
    <dgm:pt modelId="{9AD55C9D-41D9-4CD6-9A78-EFCE641A0587}" type="pres">
      <dgm:prSet presAssocID="{63DECC8E-8A46-41CE-95D0-DFADC430296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AD17A-44E4-4ED9-AFF3-736082829EFF}" type="pres">
      <dgm:prSet presAssocID="{63DECC8E-8A46-41CE-95D0-DFADC4302961}" presName="invisiNode" presStyleLbl="node1" presStyleIdx="4" presStyleCnt="5"/>
      <dgm:spPr/>
      <dgm:t>
        <a:bodyPr/>
        <a:lstStyle/>
        <a:p>
          <a:endParaRPr lang="en-US"/>
        </a:p>
      </dgm:t>
    </dgm:pt>
    <dgm:pt modelId="{005FFB73-EE2E-4786-939E-89F0E15A1FA0}" type="pres">
      <dgm:prSet presAssocID="{63DECC8E-8A46-41CE-95D0-DFADC4302961}" presName="imagNode" presStyleLbl="fgImgPlace1" presStyleIdx="4" presStyleCnt="5" custScaleY="91800"/>
      <dgm:spPr>
        <a:blipFill rotWithShape="0">
          <a:blip xmlns:r="http://schemas.openxmlformats.org/officeDocument/2006/relationships" r:embed="rId5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84FBAABA-E268-47D3-9741-75AD6A13F54E}" type="presOf" srcId="{BEA1C045-0D2A-4412-831E-48B39E9BF41E}" destId="{CD529AD2-8350-4600-9B9B-5CFB428AB3D1}" srcOrd="0" destOrd="4" presId="urn:microsoft.com/office/officeart/2005/8/layout/pList2#1"/>
    <dgm:cxn modelId="{77BDCE06-A353-486A-BB04-88F4D8B8FC14}" srcId="{B4836EF2-283B-4E95-9416-86B239809A2E}" destId="{73777AE6-4460-40AD-8739-B5E1D19B5D49}" srcOrd="0" destOrd="0" parTransId="{5D12DE44-A47F-4486-90B4-7FBBFC0D5404}" sibTransId="{778BE672-EF76-4802-9AC5-712CE9F1B869}"/>
    <dgm:cxn modelId="{0E6A198D-94C5-4676-A6B6-338BFA7018E6}" srcId="{8372A191-4301-4229-8C42-858BD457F04C}" destId="{4A05C703-1E0D-48EE-AB33-A1C733533D70}" srcOrd="0" destOrd="0" parTransId="{7E3A4295-860A-473A-BE6F-1B1CE423F0DE}" sibTransId="{BF7CE7F9-5E35-4AD1-9B45-D50C61AABC47}"/>
    <dgm:cxn modelId="{4B106618-AE44-4C19-9947-7A466A1FC923}" type="presOf" srcId="{726F9972-59D9-4A47-8506-1A119347100F}" destId="{C49D8890-2B60-491C-A951-C2CFB11FFC2F}" srcOrd="0" destOrd="1" presId="urn:microsoft.com/office/officeart/2005/8/layout/pList2#1"/>
    <dgm:cxn modelId="{8CD50C66-774A-4ECE-B436-E9D15197118C}" type="presOf" srcId="{E669A48C-56B9-4704-B1FC-36B444F8B431}" destId="{9AD55C9D-41D9-4CD6-9A78-EFCE641A0587}" srcOrd="0" destOrd="1" presId="urn:microsoft.com/office/officeart/2005/8/layout/pList2#1"/>
    <dgm:cxn modelId="{07ECD6C6-ACE6-4FF8-B4A7-BAD6B647AEFB}" type="presOf" srcId="{5F94BAA3-50ED-4FA4-9FE4-F6BCFDC48C7F}" destId="{D5923F36-EE31-4C71-AAD8-75B6FED767AF}" srcOrd="0" destOrd="0" presId="urn:microsoft.com/office/officeart/2005/8/layout/pList2#1"/>
    <dgm:cxn modelId="{5E909663-3B62-45A2-B4C4-423845A54660}" srcId="{FF7965B3-D202-4433-9D22-5BA8F75F3E7D}" destId="{81CD9006-CB6F-483D-9C84-F6C50B4D350E}" srcOrd="0" destOrd="0" parTransId="{949A6B0C-9BC1-456D-8D5F-BD7BA326895C}" sibTransId="{B6F1362B-FD11-4925-8918-7A65E1087B89}"/>
    <dgm:cxn modelId="{289DB0A1-971B-4588-BA54-4F9F4E7F1F6C}" type="presOf" srcId="{B0633F30-A0DE-447B-B7F9-2343324F1A0A}" destId="{C38BFA5C-F938-4812-97F4-7E50F104CF39}" srcOrd="0" destOrd="3" presId="urn:microsoft.com/office/officeart/2005/8/layout/pList2#1"/>
    <dgm:cxn modelId="{6F3033BB-D60D-4CE1-90FA-BD723BFC95CF}" srcId="{8372A191-4301-4229-8C42-858BD457F04C}" destId="{BEA1C045-0D2A-4412-831E-48B39E9BF41E}" srcOrd="3" destOrd="0" parTransId="{21712E7E-3D55-409C-B036-AAE69EEAED0F}" sibTransId="{D2C5C77B-4AB3-4E73-85FD-8867488152C2}"/>
    <dgm:cxn modelId="{B2FF7E34-B189-4CA7-ACDB-CE5E24499879}" srcId="{B4836EF2-283B-4E95-9416-86B239809A2E}" destId="{A23F59DA-C42D-413A-A4A0-64256BE439CA}" srcOrd="2" destOrd="0" parTransId="{74BB8C9A-592A-4689-9335-C5F8FA47FCFF}" sibTransId="{5F94BAA3-50ED-4FA4-9FE4-F6BCFDC48C7F}"/>
    <dgm:cxn modelId="{1B874196-0B65-4D5F-845D-53A65DF276B7}" type="presOf" srcId="{8372A191-4301-4229-8C42-858BD457F04C}" destId="{CD529AD2-8350-4600-9B9B-5CFB428AB3D1}" srcOrd="0" destOrd="0" presId="urn:microsoft.com/office/officeart/2005/8/layout/pList2#1"/>
    <dgm:cxn modelId="{C02D3874-0681-4FFB-8249-E14A08DF9A7B}" type="presOf" srcId="{2384874B-15C7-41DE-9179-A70088403CA3}" destId="{CCE81746-FA72-476A-A05E-52C749F6838D}" srcOrd="0" destOrd="0" presId="urn:microsoft.com/office/officeart/2005/8/layout/pList2#1"/>
    <dgm:cxn modelId="{B5236655-EA76-4F1C-A19C-09015D41C814}" type="presOf" srcId="{778BE672-EF76-4802-9AC5-712CE9F1B869}" destId="{0C9037DD-A3AC-4D59-90F3-82B8BA8792BA}" srcOrd="0" destOrd="0" presId="urn:microsoft.com/office/officeart/2005/8/layout/pList2#1"/>
    <dgm:cxn modelId="{C6AF55C5-304C-4BAE-B41F-B30D288B23C5}" type="presOf" srcId="{CB64B9E8-C766-4D57-948A-04CB5FDF48D6}" destId="{CD529AD2-8350-4600-9B9B-5CFB428AB3D1}" srcOrd="0" destOrd="2" presId="urn:microsoft.com/office/officeart/2005/8/layout/pList2#1"/>
    <dgm:cxn modelId="{9FB04EC9-FEE3-4128-8918-EEFC9AEA97EF}" srcId="{B4836EF2-283B-4E95-9416-86B239809A2E}" destId="{FF7965B3-D202-4433-9D22-5BA8F75F3E7D}" srcOrd="1" destOrd="0" parTransId="{2947EF21-9A38-4BF8-8582-39FF71B1B2BE}" sibTransId="{CD314E74-4A3C-4EA7-8695-4D4C64A86262}"/>
    <dgm:cxn modelId="{61C2ABF1-451B-45F3-893F-D33EE08EFF1B}" srcId="{A23F59DA-C42D-413A-A4A0-64256BE439CA}" destId="{1AE58004-C44D-45D6-BC55-7C525705CB3C}" srcOrd="1" destOrd="0" parTransId="{BC7B2EE7-A3BF-42AF-B07E-F0E5313A52B4}" sibTransId="{06B9245C-C1A5-4C42-BE91-7D89354A0F91}"/>
    <dgm:cxn modelId="{E83D36B9-422C-4D01-B648-B9A9B361C274}" type="presOf" srcId="{4A05C703-1E0D-48EE-AB33-A1C733533D70}" destId="{CD529AD2-8350-4600-9B9B-5CFB428AB3D1}" srcOrd="0" destOrd="1" presId="urn:microsoft.com/office/officeart/2005/8/layout/pList2#1"/>
    <dgm:cxn modelId="{78C6CF2E-C437-43D3-9FD2-277FC700FD89}" srcId="{B4836EF2-283B-4E95-9416-86B239809A2E}" destId="{63DECC8E-8A46-41CE-95D0-DFADC4302961}" srcOrd="4" destOrd="0" parTransId="{3EF9C52D-AC3E-40DA-B41C-8B1D39C87398}" sibTransId="{4D0EDE4A-7AED-4388-B873-C1140AC6E820}"/>
    <dgm:cxn modelId="{1460EFA3-992F-429D-8B78-90EAD81D6150}" type="presOf" srcId="{CD314E74-4A3C-4EA7-8695-4D4C64A86262}" destId="{21843A8C-533E-467D-B978-EC630A4DD968}" srcOrd="0" destOrd="0" presId="urn:microsoft.com/office/officeart/2005/8/layout/pList2#1"/>
    <dgm:cxn modelId="{6BD7F4E2-9046-4A35-887A-0767992712B0}" srcId="{73777AE6-4460-40AD-8739-B5E1D19B5D49}" destId="{30948CF9-0B95-4E4A-93E1-A3421A1D3F9D}" srcOrd="3" destOrd="0" parTransId="{3AA66244-D541-4121-ADB1-213717E7A039}" sibTransId="{3CC816E2-D4DE-44C4-94C4-CE7DE08EAC4C}"/>
    <dgm:cxn modelId="{F94D5940-8F25-4C6C-AE63-96D76D3CE558}" srcId="{73777AE6-4460-40AD-8739-B5E1D19B5D49}" destId="{35BBA5F7-397F-44AB-9939-2EE3FBC66D80}" srcOrd="1" destOrd="0" parTransId="{D6D2B415-4B77-4E62-883F-776F7C9793A4}" sibTransId="{126149FE-987A-40AF-80F3-0C6908BACBA9}"/>
    <dgm:cxn modelId="{928797D8-ECC9-45C7-928C-4B5A0E93B1A9}" type="presOf" srcId="{A23F59DA-C42D-413A-A4A0-64256BE439CA}" destId="{C49D8890-2B60-491C-A951-C2CFB11FFC2F}" srcOrd="0" destOrd="0" presId="urn:microsoft.com/office/officeart/2005/8/layout/pList2#1"/>
    <dgm:cxn modelId="{863FA51E-C36C-474C-89C9-564478FA39DE}" srcId="{73777AE6-4460-40AD-8739-B5E1D19B5D49}" destId="{B0633F30-A0DE-447B-B7F9-2343324F1A0A}" srcOrd="2" destOrd="0" parTransId="{85AF1DE7-CD53-483B-AFE3-596A4B7220F4}" sibTransId="{2841BE14-EF82-4C74-B516-587CA796DBC5}"/>
    <dgm:cxn modelId="{85E71F16-7739-4293-B7F9-29ABF466EFF5}" type="presOf" srcId="{30948CF9-0B95-4E4A-93E1-A3421A1D3F9D}" destId="{C38BFA5C-F938-4812-97F4-7E50F104CF39}" srcOrd="0" destOrd="4" presId="urn:microsoft.com/office/officeart/2005/8/layout/pList2#1"/>
    <dgm:cxn modelId="{C5DC074B-4609-4AEE-BC9A-A4B4C7710F7C}" srcId="{B4836EF2-283B-4E95-9416-86B239809A2E}" destId="{8372A191-4301-4229-8C42-858BD457F04C}" srcOrd="3" destOrd="0" parTransId="{5429CD0D-4C0D-40EB-8B6A-9BF9CD7DF990}" sibTransId="{2384874B-15C7-41DE-9179-A70088403CA3}"/>
    <dgm:cxn modelId="{2420D582-B1FD-4242-9454-2C57091ACAFF}" type="presOf" srcId="{81CD9006-CB6F-483D-9C84-F6C50B4D350E}" destId="{E59E6BBA-9B25-412F-B083-E5BA1B73798E}" srcOrd="0" destOrd="1" presId="urn:microsoft.com/office/officeart/2005/8/layout/pList2#1"/>
    <dgm:cxn modelId="{5270D1EA-91F6-4EB1-8D05-8195AFF2D849}" srcId="{8372A191-4301-4229-8C42-858BD457F04C}" destId="{97A80DD2-8B35-4BCA-A3C4-AAA2108917C5}" srcOrd="2" destOrd="0" parTransId="{9A7ACD32-C546-4B4F-B821-CB0766EF593A}" sibTransId="{DC88E4EC-0988-410A-ABAF-70A7ABA609E2}"/>
    <dgm:cxn modelId="{C4E69716-AFAC-4FA6-92F3-5013593C8B97}" srcId="{63DECC8E-8A46-41CE-95D0-DFADC4302961}" destId="{E669A48C-56B9-4704-B1FC-36B444F8B431}" srcOrd="0" destOrd="0" parTransId="{F9777663-E09C-4337-A5A6-23AAA3EE3C63}" sibTransId="{D5C7C748-2BF5-4460-AE63-2E4D7B38E1EA}"/>
    <dgm:cxn modelId="{0286CB20-A3AC-4F55-A33A-C8FEB9486369}" srcId="{8372A191-4301-4229-8C42-858BD457F04C}" destId="{CB64B9E8-C766-4D57-948A-04CB5FDF48D6}" srcOrd="1" destOrd="0" parTransId="{A0DE073E-9FF9-4AA8-8C21-4F5148AC1E73}" sibTransId="{78F3D9EB-E015-4DBB-AD19-0C7AF6CE22E6}"/>
    <dgm:cxn modelId="{68218A39-CE47-4DB0-854C-F2CF60A987BC}" type="presOf" srcId="{01C90DEF-DDAD-45E8-BE9E-4758508080B0}" destId="{C38BFA5C-F938-4812-97F4-7E50F104CF39}" srcOrd="0" destOrd="1" presId="urn:microsoft.com/office/officeart/2005/8/layout/pList2#1"/>
    <dgm:cxn modelId="{862BD79F-58BB-4CC7-811C-02261323DFC8}" type="presOf" srcId="{35BBA5F7-397F-44AB-9939-2EE3FBC66D80}" destId="{C38BFA5C-F938-4812-97F4-7E50F104CF39}" srcOrd="0" destOrd="2" presId="urn:microsoft.com/office/officeart/2005/8/layout/pList2#1"/>
    <dgm:cxn modelId="{FC9C9D9D-1F88-40CD-8D0C-5C60285A33CB}" srcId="{A23F59DA-C42D-413A-A4A0-64256BE439CA}" destId="{726F9972-59D9-4A47-8506-1A119347100F}" srcOrd="0" destOrd="0" parTransId="{3D20CAAA-89FA-437A-A169-DE960F663E91}" sibTransId="{9A89FD04-3205-4588-B3A0-08C147CA5FB4}"/>
    <dgm:cxn modelId="{8E5EDA7E-3A35-48E8-A5EE-36E88BFA1341}" type="presOf" srcId="{B4836EF2-283B-4E95-9416-86B239809A2E}" destId="{951830D9-46A9-42E3-9E97-34DE9054D2F2}" srcOrd="0" destOrd="0" presId="urn:microsoft.com/office/officeart/2005/8/layout/pList2#1"/>
    <dgm:cxn modelId="{730D1A27-E3A7-4F03-9DB1-337A9F5D40FF}" type="presOf" srcId="{FF7965B3-D202-4433-9D22-5BA8F75F3E7D}" destId="{E59E6BBA-9B25-412F-B083-E5BA1B73798E}" srcOrd="0" destOrd="0" presId="urn:microsoft.com/office/officeart/2005/8/layout/pList2#1"/>
    <dgm:cxn modelId="{3A5D42B4-2995-4655-9B4E-A8915C905EC1}" type="presOf" srcId="{1AE58004-C44D-45D6-BC55-7C525705CB3C}" destId="{C49D8890-2B60-491C-A951-C2CFB11FFC2F}" srcOrd="0" destOrd="2" presId="urn:microsoft.com/office/officeart/2005/8/layout/pList2#1"/>
    <dgm:cxn modelId="{A1C44E38-61FE-42C6-B088-395CD04750BA}" type="presOf" srcId="{73777AE6-4460-40AD-8739-B5E1D19B5D49}" destId="{C38BFA5C-F938-4812-97F4-7E50F104CF39}" srcOrd="0" destOrd="0" presId="urn:microsoft.com/office/officeart/2005/8/layout/pList2#1"/>
    <dgm:cxn modelId="{017EB6F8-76EE-4B46-A2D6-D84ACAFE9E65}" type="presOf" srcId="{97A80DD2-8B35-4BCA-A3C4-AAA2108917C5}" destId="{CD529AD2-8350-4600-9B9B-5CFB428AB3D1}" srcOrd="0" destOrd="3" presId="urn:microsoft.com/office/officeart/2005/8/layout/pList2#1"/>
    <dgm:cxn modelId="{62B73A8B-9C0C-40B8-90E0-B817FAE482E8}" srcId="{73777AE6-4460-40AD-8739-B5E1D19B5D49}" destId="{01C90DEF-DDAD-45E8-BE9E-4758508080B0}" srcOrd="0" destOrd="0" parTransId="{DA326EF9-D7C0-4E22-808B-0F3FE5D67A69}" sibTransId="{5BE5E2B1-39DC-46B3-BF88-F585107AF635}"/>
    <dgm:cxn modelId="{FC76BCA1-7FAD-4DDC-B71B-184FCCDF3BE1}" type="presOf" srcId="{63DECC8E-8A46-41CE-95D0-DFADC4302961}" destId="{9AD55C9D-41D9-4CD6-9A78-EFCE641A0587}" srcOrd="0" destOrd="0" presId="urn:microsoft.com/office/officeart/2005/8/layout/pList2#1"/>
    <dgm:cxn modelId="{07F27554-0852-4359-8503-7477D05B63E5}" type="presParOf" srcId="{951830D9-46A9-42E3-9E97-34DE9054D2F2}" destId="{1D8CF6F9-AD28-45A6-9646-474ACA3912AD}" srcOrd="0" destOrd="0" presId="urn:microsoft.com/office/officeart/2005/8/layout/pList2#1"/>
    <dgm:cxn modelId="{E15F367A-1263-46B4-A5D4-D36727654319}" type="presParOf" srcId="{951830D9-46A9-42E3-9E97-34DE9054D2F2}" destId="{B50029AD-E328-4E7E-8008-2DAF965F52BE}" srcOrd="1" destOrd="0" presId="urn:microsoft.com/office/officeart/2005/8/layout/pList2#1"/>
    <dgm:cxn modelId="{DC275F7F-6308-4AC1-94E2-A0654620986F}" type="presParOf" srcId="{B50029AD-E328-4E7E-8008-2DAF965F52BE}" destId="{11DF02BA-7A9C-4A98-BC68-C9CC36E13F59}" srcOrd="0" destOrd="0" presId="urn:microsoft.com/office/officeart/2005/8/layout/pList2#1"/>
    <dgm:cxn modelId="{D47980AB-B961-455D-80C9-E92CDF88C3D3}" type="presParOf" srcId="{11DF02BA-7A9C-4A98-BC68-C9CC36E13F59}" destId="{C38BFA5C-F938-4812-97F4-7E50F104CF39}" srcOrd="0" destOrd="0" presId="urn:microsoft.com/office/officeart/2005/8/layout/pList2#1"/>
    <dgm:cxn modelId="{149C7E67-25E5-4ADF-A607-C052754D1236}" type="presParOf" srcId="{11DF02BA-7A9C-4A98-BC68-C9CC36E13F59}" destId="{820024C4-A48B-47A0-9A96-4A64FB560BE2}" srcOrd="1" destOrd="0" presId="urn:microsoft.com/office/officeart/2005/8/layout/pList2#1"/>
    <dgm:cxn modelId="{723ACFB2-3D4D-4938-A59A-073FF7C91E62}" type="presParOf" srcId="{11DF02BA-7A9C-4A98-BC68-C9CC36E13F59}" destId="{9F051FEF-CCE5-421C-8F4D-CBB2BC3A08F5}" srcOrd="2" destOrd="0" presId="urn:microsoft.com/office/officeart/2005/8/layout/pList2#1"/>
    <dgm:cxn modelId="{9F3DFF3B-A88B-49B3-9F2C-90719BF865B5}" type="presParOf" srcId="{B50029AD-E328-4E7E-8008-2DAF965F52BE}" destId="{0C9037DD-A3AC-4D59-90F3-82B8BA8792BA}" srcOrd="1" destOrd="0" presId="urn:microsoft.com/office/officeart/2005/8/layout/pList2#1"/>
    <dgm:cxn modelId="{B9585EEA-1115-4391-B6ED-1416033B12AF}" type="presParOf" srcId="{B50029AD-E328-4E7E-8008-2DAF965F52BE}" destId="{B57F7673-9E7B-4417-A3AA-3D59AD80A596}" srcOrd="2" destOrd="0" presId="urn:microsoft.com/office/officeart/2005/8/layout/pList2#1"/>
    <dgm:cxn modelId="{D67EBC19-FB1B-49AA-BB02-00DD5C0FA98B}" type="presParOf" srcId="{B57F7673-9E7B-4417-A3AA-3D59AD80A596}" destId="{E59E6BBA-9B25-412F-B083-E5BA1B73798E}" srcOrd="0" destOrd="0" presId="urn:microsoft.com/office/officeart/2005/8/layout/pList2#1"/>
    <dgm:cxn modelId="{1157689B-2191-4111-8DA0-9930B52FF647}" type="presParOf" srcId="{B57F7673-9E7B-4417-A3AA-3D59AD80A596}" destId="{EBB202BB-E9D4-46FE-9D2B-F6D08936F8FD}" srcOrd="1" destOrd="0" presId="urn:microsoft.com/office/officeart/2005/8/layout/pList2#1"/>
    <dgm:cxn modelId="{F91B9350-74B6-4EC8-B270-39FFA6704142}" type="presParOf" srcId="{B57F7673-9E7B-4417-A3AA-3D59AD80A596}" destId="{02438DB7-9310-4A93-BA62-A6CD4F1CCD93}" srcOrd="2" destOrd="0" presId="urn:microsoft.com/office/officeart/2005/8/layout/pList2#1"/>
    <dgm:cxn modelId="{AB17CB47-01EF-44BB-A09D-B95C246FAE6C}" type="presParOf" srcId="{B50029AD-E328-4E7E-8008-2DAF965F52BE}" destId="{21843A8C-533E-467D-B978-EC630A4DD968}" srcOrd="3" destOrd="0" presId="urn:microsoft.com/office/officeart/2005/8/layout/pList2#1"/>
    <dgm:cxn modelId="{3AE2DC06-B724-4812-AB9A-14578FC1C1CC}" type="presParOf" srcId="{B50029AD-E328-4E7E-8008-2DAF965F52BE}" destId="{77D1010B-529C-4D02-AC3F-6FDF3FA4E2EB}" srcOrd="4" destOrd="0" presId="urn:microsoft.com/office/officeart/2005/8/layout/pList2#1"/>
    <dgm:cxn modelId="{FE7CCDB4-F21F-4B44-92E5-AE53EA974475}" type="presParOf" srcId="{77D1010B-529C-4D02-AC3F-6FDF3FA4E2EB}" destId="{C49D8890-2B60-491C-A951-C2CFB11FFC2F}" srcOrd="0" destOrd="0" presId="urn:microsoft.com/office/officeart/2005/8/layout/pList2#1"/>
    <dgm:cxn modelId="{0EB6EB42-19CA-41E8-963B-530CCCE01733}" type="presParOf" srcId="{77D1010B-529C-4D02-AC3F-6FDF3FA4E2EB}" destId="{C38644E8-1EB8-40FD-8CB9-C968FC9C4274}" srcOrd="1" destOrd="0" presId="urn:microsoft.com/office/officeart/2005/8/layout/pList2#1"/>
    <dgm:cxn modelId="{E248D176-AA5D-46E4-AA5B-E1E13003892C}" type="presParOf" srcId="{77D1010B-529C-4D02-AC3F-6FDF3FA4E2EB}" destId="{022A5703-0D8F-4F12-B094-C8D602083420}" srcOrd="2" destOrd="0" presId="urn:microsoft.com/office/officeart/2005/8/layout/pList2#1"/>
    <dgm:cxn modelId="{6A5B5BED-C5F1-435F-B247-DE9BF8BD7352}" type="presParOf" srcId="{B50029AD-E328-4E7E-8008-2DAF965F52BE}" destId="{D5923F36-EE31-4C71-AAD8-75B6FED767AF}" srcOrd="5" destOrd="0" presId="urn:microsoft.com/office/officeart/2005/8/layout/pList2#1"/>
    <dgm:cxn modelId="{88650929-4CC6-4605-B185-A15E5111DB86}" type="presParOf" srcId="{B50029AD-E328-4E7E-8008-2DAF965F52BE}" destId="{FAA1CA66-272C-4872-A9CA-1698906E5D61}" srcOrd="6" destOrd="0" presId="urn:microsoft.com/office/officeart/2005/8/layout/pList2#1"/>
    <dgm:cxn modelId="{2CBCE62F-9786-48C9-BFF3-1BEDA3691845}" type="presParOf" srcId="{FAA1CA66-272C-4872-A9CA-1698906E5D61}" destId="{CD529AD2-8350-4600-9B9B-5CFB428AB3D1}" srcOrd="0" destOrd="0" presId="urn:microsoft.com/office/officeart/2005/8/layout/pList2#1"/>
    <dgm:cxn modelId="{2BFB4F6B-0281-4749-8420-5EA3868B1AD0}" type="presParOf" srcId="{FAA1CA66-272C-4872-A9CA-1698906E5D61}" destId="{9A5DBA56-BC03-4611-BECA-3032C525C76B}" srcOrd="1" destOrd="0" presId="urn:microsoft.com/office/officeart/2005/8/layout/pList2#1"/>
    <dgm:cxn modelId="{E890275B-8279-4661-90B7-0B9059D681C4}" type="presParOf" srcId="{FAA1CA66-272C-4872-A9CA-1698906E5D61}" destId="{0477A793-1D02-4C54-8B3A-67B2F2FD27AF}" srcOrd="2" destOrd="0" presId="urn:microsoft.com/office/officeart/2005/8/layout/pList2#1"/>
    <dgm:cxn modelId="{F43A473A-1E46-4891-B2C5-08F5940C743C}" type="presParOf" srcId="{B50029AD-E328-4E7E-8008-2DAF965F52BE}" destId="{CCE81746-FA72-476A-A05E-52C749F6838D}" srcOrd="7" destOrd="0" presId="urn:microsoft.com/office/officeart/2005/8/layout/pList2#1"/>
    <dgm:cxn modelId="{B20DBBF2-7AF5-44BA-8A1F-22D0A4448CEA}" type="presParOf" srcId="{B50029AD-E328-4E7E-8008-2DAF965F52BE}" destId="{DDADFFEA-E95F-4EA5-834A-C2AB622A4F25}" srcOrd="8" destOrd="0" presId="urn:microsoft.com/office/officeart/2005/8/layout/pList2#1"/>
    <dgm:cxn modelId="{B6EA16EF-2494-4EBA-8349-3D578CB2E1C2}" type="presParOf" srcId="{DDADFFEA-E95F-4EA5-834A-C2AB622A4F25}" destId="{9AD55C9D-41D9-4CD6-9A78-EFCE641A0587}" srcOrd="0" destOrd="0" presId="urn:microsoft.com/office/officeart/2005/8/layout/pList2#1"/>
    <dgm:cxn modelId="{BD4B75CA-5681-44F0-959E-7856C7AA3A1C}" type="presParOf" srcId="{DDADFFEA-E95F-4EA5-834A-C2AB622A4F25}" destId="{75FAD17A-44E4-4ED9-AFF3-736082829EFF}" srcOrd="1" destOrd="0" presId="urn:microsoft.com/office/officeart/2005/8/layout/pList2#1"/>
    <dgm:cxn modelId="{CBF36654-8BC7-47DD-A5F5-C7C620092E6B}" type="presParOf" srcId="{DDADFFEA-E95F-4EA5-834A-C2AB622A4F25}" destId="{005FFB73-EE2E-4786-939E-89F0E15A1FA0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4836EF2-283B-4E95-9416-86B239809A2E}" type="doc">
      <dgm:prSet loTypeId="urn:microsoft.com/office/officeart/2005/8/layout/pList2#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7965B3-D202-4433-9D22-5BA8F75F3E7D}">
      <dgm:prSet phldrT="[Text]"/>
      <dgm:spPr/>
      <dgm:t>
        <a:bodyPr/>
        <a:lstStyle/>
        <a:p>
          <a:r>
            <a:rPr lang="en-US" b="1" dirty="0" smtClean="0"/>
            <a:t>Mission</a:t>
          </a:r>
          <a:endParaRPr lang="en-US" b="1" dirty="0"/>
        </a:p>
      </dgm:t>
    </dgm:pt>
    <dgm:pt modelId="{2947EF21-9A38-4BF8-8582-39FF71B1B2BE}" type="parTrans" cxnId="{9FB04EC9-FEE3-4128-8918-EEFC9AEA97EF}">
      <dgm:prSet/>
      <dgm:spPr/>
      <dgm:t>
        <a:bodyPr/>
        <a:lstStyle/>
        <a:p>
          <a:endParaRPr lang="en-US"/>
        </a:p>
      </dgm:t>
    </dgm:pt>
    <dgm:pt modelId="{CD314E74-4A3C-4EA7-8695-4D4C64A86262}" type="sibTrans" cxnId="{9FB04EC9-FEE3-4128-8918-EEFC9AEA97EF}">
      <dgm:prSet/>
      <dgm:spPr/>
      <dgm:t>
        <a:bodyPr/>
        <a:lstStyle/>
        <a:p>
          <a:endParaRPr lang="en-US"/>
        </a:p>
      </dgm:t>
    </dgm:pt>
    <dgm:pt modelId="{01C90DEF-DDAD-45E8-BE9E-4758508080B0}">
      <dgm:prSet phldrT="[Text]"/>
      <dgm:spPr/>
      <dgm:t>
        <a:bodyPr/>
        <a:lstStyle/>
        <a:p>
          <a:r>
            <a:rPr lang="en-US" dirty="0" smtClean="0"/>
            <a:t>Founded in 2009.</a:t>
          </a:r>
          <a:endParaRPr lang="en-US" dirty="0"/>
        </a:p>
      </dgm:t>
    </dgm:pt>
    <dgm:pt modelId="{73777AE6-4460-40AD-8739-B5E1D19B5D49}">
      <dgm:prSet phldrT="[Text]"/>
      <dgm:spPr/>
      <dgm:t>
        <a:bodyPr/>
        <a:lstStyle/>
        <a:p>
          <a:r>
            <a:rPr lang="en-US" b="1" dirty="0" smtClean="0"/>
            <a:t>About</a:t>
          </a:r>
          <a:endParaRPr lang="en-US" b="1" dirty="0"/>
        </a:p>
      </dgm:t>
    </dgm:pt>
    <dgm:pt modelId="{778BE672-EF76-4802-9AC5-712CE9F1B869}" type="sibTrans" cxnId="{77BDCE06-A353-486A-BB04-88F4D8B8FC14}">
      <dgm:prSet/>
      <dgm:spPr/>
      <dgm:t>
        <a:bodyPr/>
        <a:lstStyle/>
        <a:p>
          <a:endParaRPr lang="en-US"/>
        </a:p>
      </dgm:t>
    </dgm:pt>
    <dgm:pt modelId="{5D12DE44-A47F-4486-90B4-7FBBFC0D5404}" type="parTrans" cxnId="{77BDCE06-A353-486A-BB04-88F4D8B8FC14}">
      <dgm:prSet/>
      <dgm:spPr/>
      <dgm:t>
        <a:bodyPr/>
        <a:lstStyle/>
        <a:p>
          <a:endParaRPr lang="en-US"/>
        </a:p>
      </dgm:t>
    </dgm:pt>
    <dgm:pt modelId="{5BE5E2B1-39DC-46B3-BF88-F585107AF635}" type="sibTrans" cxnId="{62B73A8B-9C0C-40B8-90E0-B817FAE482E8}">
      <dgm:prSet/>
      <dgm:spPr/>
      <dgm:t>
        <a:bodyPr/>
        <a:lstStyle/>
        <a:p>
          <a:endParaRPr lang="en-US"/>
        </a:p>
      </dgm:t>
    </dgm:pt>
    <dgm:pt modelId="{DA326EF9-D7C0-4E22-808B-0F3FE5D67A69}" type="parTrans" cxnId="{62B73A8B-9C0C-40B8-90E0-B817FAE482E8}">
      <dgm:prSet/>
      <dgm:spPr/>
      <dgm:t>
        <a:bodyPr/>
        <a:lstStyle/>
        <a:p>
          <a:endParaRPr lang="en-US"/>
        </a:p>
      </dgm:t>
    </dgm:pt>
    <dgm:pt modelId="{35BBA5F7-397F-44AB-9939-2EE3FBC66D8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Revenue: $208,000</a:t>
          </a:r>
          <a:r>
            <a:rPr lang="en-US" dirty="0" smtClean="0">
              <a:solidFill>
                <a:srgbClr val="FFC000"/>
              </a:solidFill>
            </a:rPr>
            <a:t> </a:t>
          </a:r>
          <a:r>
            <a:rPr lang="en-US" dirty="0" smtClean="0"/>
            <a:t>in 2013 (75% corporate sponsorships, 25% events).</a:t>
          </a:r>
          <a:endParaRPr lang="en-US" dirty="0"/>
        </a:p>
      </dgm:t>
    </dgm:pt>
    <dgm:pt modelId="{D6D2B415-4B77-4E62-883F-776F7C9793A4}" type="parTrans" cxnId="{F94D5940-8F25-4C6C-AE63-96D76D3CE558}">
      <dgm:prSet/>
      <dgm:spPr/>
      <dgm:t>
        <a:bodyPr/>
        <a:lstStyle/>
        <a:p>
          <a:endParaRPr lang="en-US"/>
        </a:p>
      </dgm:t>
    </dgm:pt>
    <dgm:pt modelId="{126149FE-987A-40AF-80F3-0C6908BACBA9}" type="sibTrans" cxnId="{F94D5940-8F25-4C6C-AE63-96D76D3CE558}">
      <dgm:prSet/>
      <dgm:spPr/>
      <dgm:t>
        <a:bodyPr/>
        <a:lstStyle/>
        <a:p>
          <a:endParaRPr lang="en-US"/>
        </a:p>
      </dgm:t>
    </dgm:pt>
    <dgm:pt modelId="{B0633F30-A0DE-447B-B7F9-2343324F1A0A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Staff:  2</a:t>
          </a:r>
          <a:r>
            <a:rPr lang="en-US" dirty="0" smtClean="0"/>
            <a:t>. One Executive Director and one part-time Program Coordinator. </a:t>
          </a:r>
          <a:endParaRPr lang="en-US" dirty="0"/>
        </a:p>
      </dgm:t>
    </dgm:pt>
    <dgm:pt modelId="{85AF1DE7-CD53-483B-AFE3-596A4B7220F4}" type="parTrans" cxnId="{863FA51E-C36C-474C-89C9-564478FA39DE}">
      <dgm:prSet/>
      <dgm:spPr/>
      <dgm:t>
        <a:bodyPr/>
        <a:lstStyle/>
        <a:p>
          <a:endParaRPr lang="en-US"/>
        </a:p>
      </dgm:t>
    </dgm:pt>
    <dgm:pt modelId="{2841BE14-EF82-4C74-B516-587CA796DBC5}" type="sibTrans" cxnId="{863FA51E-C36C-474C-89C9-564478FA39DE}">
      <dgm:prSet/>
      <dgm:spPr/>
      <dgm:t>
        <a:bodyPr/>
        <a:lstStyle/>
        <a:p>
          <a:endParaRPr lang="en-US"/>
        </a:p>
      </dgm:t>
    </dgm:pt>
    <dgm:pt modelId="{30948CF9-0B95-4E4A-93E1-A3421A1D3F9D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Board Members: 3</a:t>
          </a:r>
          <a:r>
            <a:rPr lang="en-US" dirty="0" smtClean="0"/>
            <a:t>. Chair, Treasurer, Director.</a:t>
          </a:r>
          <a:endParaRPr lang="en-US" dirty="0"/>
        </a:p>
      </dgm:t>
    </dgm:pt>
    <dgm:pt modelId="{3AA66244-D541-4121-ADB1-213717E7A039}" type="parTrans" cxnId="{6BD7F4E2-9046-4A35-887A-0767992712B0}">
      <dgm:prSet/>
      <dgm:spPr/>
      <dgm:t>
        <a:bodyPr/>
        <a:lstStyle/>
        <a:p>
          <a:endParaRPr lang="en-US"/>
        </a:p>
      </dgm:t>
    </dgm:pt>
    <dgm:pt modelId="{3CC816E2-D4DE-44C4-94C4-CE7DE08EAC4C}" type="sibTrans" cxnId="{6BD7F4E2-9046-4A35-887A-0767992712B0}">
      <dgm:prSet/>
      <dgm:spPr/>
      <dgm:t>
        <a:bodyPr/>
        <a:lstStyle/>
        <a:p>
          <a:endParaRPr lang="en-US"/>
        </a:p>
      </dgm:t>
    </dgm:pt>
    <dgm:pt modelId="{E669A48C-56B9-4704-B1FC-36B444F8B431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Expansion of core programming geographically across Canada </a:t>
          </a:r>
          <a:r>
            <a:rPr lang="en-US" dirty="0" smtClean="0"/>
            <a:t>into Ontario, Quebec, Maritimes, West Coast, Midwest / Prairies, Northern Canada and United States.</a:t>
          </a:r>
          <a:endParaRPr lang="en-US" dirty="0"/>
        </a:p>
      </dgm:t>
    </dgm:pt>
    <dgm:pt modelId="{63DECC8E-8A46-41CE-95D0-DFADC4302961}">
      <dgm:prSet phldrT="[Text]"/>
      <dgm:spPr/>
      <dgm:t>
        <a:bodyPr/>
        <a:lstStyle/>
        <a:p>
          <a:r>
            <a:rPr lang="en-US" b="1" dirty="0" smtClean="0"/>
            <a:t>Vision</a:t>
          </a:r>
          <a:endParaRPr lang="en-US" b="1" dirty="0"/>
        </a:p>
      </dgm:t>
    </dgm:pt>
    <dgm:pt modelId="{4D0EDE4A-7AED-4388-B873-C1140AC6E820}" type="sibTrans" cxnId="{78C6CF2E-C437-43D3-9FD2-277FC700FD89}">
      <dgm:prSet/>
      <dgm:spPr/>
      <dgm:t>
        <a:bodyPr/>
        <a:lstStyle/>
        <a:p>
          <a:endParaRPr lang="en-US"/>
        </a:p>
      </dgm:t>
    </dgm:pt>
    <dgm:pt modelId="{3EF9C52D-AC3E-40DA-B41C-8B1D39C87398}" type="parTrans" cxnId="{78C6CF2E-C437-43D3-9FD2-277FC700FD89}">
      <dgm:prSet/>
      <dgm:spPr/>
      <dgm:t>
        <a:bodyPr/>
        <a:lstStyle/>
        <a:p>
          <a:endParaRPr lang="en-US"/>
        </a:p>
      </dgm:t>
    </dgm:pt>
    <dgm:pt modelId="{D5C7C748-2BF5-4460-AE63-2E4D7B38E1EA}" type="sibTrans" cxnId="{C4E69716-AFAC-4FA6-92F3-5013593C8B97}">
      <dgm:prSet/>
      <dgm:spPr/>
      <dgm:t>
        <a:bodyPr/>
        <a:lstStyle/>
        <a:p>
          <a:endParaRPr lang="en-US"/>
        </a:p>
      </dgm:t>
    </dgm:pt>
    <dgm:pt modelId="{F9777663-E09C-4337-A5A6-23AAA3EE3C63}" type="parTrans" cxnId="{C4E69716-AFAC-4FA6-92F3-5013593C8B97}">
      <dgm:prSet/>
      <dgm:spPr/>
      <dgm:t>
        <a:bodyPr/>
        <a:lstStyle/>
        <a:p>
          <a:endParaRPr lang="en-US"/>
        </a:p>
      </dgm:t>
    </dgm:pt>
    <dgm:pt modelId="{BEA1C045-0D2A-4412-831E-48B39E9BF41E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Networking and Online Community</a:t>
          </a:r>
          <a:endParaRPr lang="en-US" b="1" dirty="0">
            <a:solidFill>
              <a:srgbClr val="FFC000"/>
            </a:solidFill>
          </a:endParaRPr>
        </a:p>
      </dgm:t>
    </dgm:pt>
    <dgm:pt modelId="{97A80DD2-8B35-4BCA-A3C4-AAA2108917C5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Adventures</a:t>
          </a:r>
          <a:endParaRPr lang="en-US" b="1" dirty="0">
            <a:solidFill>
              <a:srgbClr val="FFC000"/>
            </a:solidFill>
          </a:endParaRPr>
        </a:p>
      </dgm:t>
    </dgm:pt>
    <dgm:pt modelId="{CB64B9E8-C766-4D57-948A-04CB5FDF48D6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Slipstream weekends</a:t>
          </a:r>
          <a:endParaRPr lang="en-US" b="1" dirty="0">
            <a:solidFill>
              <a:srgbClr val="FFC000"/>
            </a:solidFill>
          </a:endParaRPr>
        </a:p>
      </dgm:t>
    </dgm:pt>
    <dgm:pt modelId="{4A05C703-1E0D-48EE-AB33-A1C733533D70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Day program</a:t>
          </a:r>
          <a:endParaRPr lang="en-US" b="1" dirty="0">
            <a:solidFill>
              <a:srgbClr val="FFC000"/>
            </a:solidFill>
          </a:endParaRPr>
        </a:p>
      </dgm:t>
    </dgm:pt>
    <dgm:pt modelId="{8372A191-4301-4229-8C42-858BD457F04C}">
      <dgm:prSet phldrT="[Text]"/>
      <dgm:spPr/>
      <dgm:t>
        <a:bodyPr/>
        <a:lstStyle/>
        <a:p>
          <a:r>
            <a:rPr lang="en-US" b="1" dirty="0" smtClean="0"/>
            <a:t>Programs</a:t>
          </a:r>
          <a:endParaRPr lang="en-US" b="1" dirty="0"/>
        </a:p>
      </dgm:t>
    </dgm:pt>
    <dgm:pt modelId="{2384874B-15C7-41DE-9179-A70088403CA3}" type="sibTrans" cxnId="{C5DC074B-4609-4AEE-BC9A-A4B4C7710F7C}">
      <dgm:prSet/>
      <dgm:spPr/>
      <dgm:t>
        <a:bodyPr/>
        <a:lstStyle/>
        <a:p>
          <a:endParaRPr lang="en-US"/>
        </a:p>
      </dgm:t>
    </dgm:pt>
    <dgm:pt modelId="{5429CD0D-4C0D-40EB-8B6A-9BF9CD7DF990}" type="parTrans" cxnId="{C5DC074B-4609-4AEE-BC9A-A4B4C7710F7C}">
      <dgm:prSet/>
      <dgm:spPr/>
      <dgm:t>
        <a:bodyPr/>
        <a:lstStyle/>
        <a:p>
          <a:endParaRPr lang="en-US"/>
        </a:p>
      </dgm:t>
    </dgm:pt>
    <dgm:pt modelId="{D2C5C77B-4AB3-4E73-85FD-8867488152C2}" type="sibTrans" cxnId="{6F3033BB-D60D-4CE1-90FA-BD723BFC95CF}">
      <dgm:prSet/>
      <dgm:spPr/>
      <dgm:t>
        <a:bodyPr/>
        <a:lstStyle/>
        <a:p>
          <a:endParaRPr lang="en-US"/>
        </a:p>
      </dgm:t>
    </dgm:pt>
    <dgm:pt modelId="{21712E7E-3D55-409C-B036-AAE69EEAED0F}" type="parTrans" cxnId="{6F3033BB-D60D-4CE1-90FA-BD723BFC95CF}">
      <dgm:prSet/>
      <dgm:spPr/>
      <dgm:t>
        <a:bodyPr/>
        <a:lstStyle/>
        <a:p>
          <a:endParaRPr lang="en-US"/>
        </a:p>
      </dgm:t>
    </dgm:pt>
    <dgm:pt modelId="{DC88E4EC-0988-410A-ABAF-70A7ABA609E2}" type="sibTrans" cxnId="{5270D1EA-91F6-4EB1-8D05-8195AFF2D849}">
      <dgm:prSet/>
      <dgm:spPr/>
      <dgm:t>
        <a:bodyPr/>
        <a:lstStyle/>
        <a:p>
          <a:endParaRPr lang="en-US"/>
        </a:p>
      </dgm:t>
    </dgm:pt>
    <dgm:pt modelId="{9A7ACD32-C546-4B4F-B821-CB0766EF593A}" type="parTrans" cxnId="{5270D1EA-91F6-4EB1-8D05-8195AFF2D849}">
      <dgm:prSet/>
      <dgm:spPr/>
      <dgm:t>
        <a:bodyPr/>
        <a:lstStyle/>
        <a:p>
          <a:endParaRPr lang="en-US"/>
        </a:p>
      </dgm:t>
    </dgm:pt>
    <dgm:pt modelId="{78F3D9EB-E015-4DBB-AD19-0C7AF6CE22E6}" type="sibTrans" cxnId="{0286CB20-A3AC-4F55-A33A-C8FEB9486369}">
      <dgm:prSet/>
      <dgm:spPr/>
      <dgm:t>
        <a:bodyPr/>
        <a:lstStyle/>
        <a:p>
          <a:endParaRPr lang="en-US"/>
        </a:p>
      </dgm:t>
    </dgm:pt>
    <dgm:pt modelId="{A0DE073E-9FF9-4AA8-8C21-4F5148AC1E73}" type="parTrans" cxnId="{0286CB20-A3AC-4F55-A33A-C8FEB9486369}">
      <dgm:prSet/>
      <dgm:spPr/>
      <dgm:t>
        <a:bodyPr/>
        <a:lstStyle/>
        <a:p>
          <a:endParaRPr lang="en-US"/>
        </a:p>
      </dgm:t>
    </dgm:pt>
    <dgm:pt modelId="{BF7CE7F9-5E35-4AD1-9B45-D50C61AABC47}" type="sibTrans" cxnId="{0E6A198D-94C5-4676-A6B6-338BFA7018E6}">
      <dgm:prSet/>
      <dgm:spPr/>
      <dgm:t>
        <a:bodyPr/>
        <a:lstStyle/>
        <a:p>
          <a:endParaRPr lang="en-US"/>
        </a:p>
      </dgm:t>
    </dgm:pt>
    <dgm:pt modelId="{7E3A4295-860A-473A-BE6F-1B1CE423F0DE}" type="parTrans" cxnId="{0E6A198D-94C5-4676-A6B6-338BFA7018E6}">
      <dgm:prSet/>
      <dgm:spPr/>
      <dgm:t>
        <a:bodyPr/>
        <a:lstStyle/>
        <a:p>
          <a:endParaRPr lang="en-US"/>
        </a:p>
      </dgm:t>
    </dgm:pt>
    <dgm:pt modelId="{1AE58004-C44D-45D6-BC55-7C525705CB3C}">
      <dgm:prSet phldrT="[Text]"/>
      <dgm:spPr/>
      <dgm:t>
        <a:bodyPr/>
        <a:lstStyle/>
        <a:p>
          <a:r>
            <a:rPr lang="en-US" b="0" dirty="0" smtClean="0"/>
            <a:t>Reaches more than 25,000 adults and actively engages &gt; 1000 adults per year.</a:t>
          </a:r>
          <a:endParaRPr lang="en-US" b="0" dirty="0"/>
        </a:p>
      </dgm:t>
    </dgm:pt>
    <dgm:pt modelId="{726F9972-59D9-4A47-8506-1A119347100F}">
      <dgm:prSet phldrT="[Text]"/>
      <dgm:spPr/>
      <dgm:t>
        <a:bodyPr/>
        <a:lstStyle/>
        <a:p>
          <a:r>
            <a:rPr lang="en-US" b="0" dirty="0" smtClean="0"/>
            <a:t>Serves </a:t>
          </a:r>
          <a:r>
            <a:rPr lang="en-US" b="1" dirty="0" smtClean="0">
              <a:solidFill>
                <a:srgbClr val="FFC000"/>
              </a:solidFill>
            </a:rPr>
            <a:t>adults living with Type 1 diabetes</a:t>
          </a:r>
          <a:r>
            <a:rPr lang="en-US" b="0" dirty="0" smtClean="0"/>
            <a:t> plus their support network of friends, family and health care teams.</a:t>
          </a:r>
          <a:endParaRPr lang="en-US" b="0" dirty="0"/>
        </a:p>
      </dgm:t>
    </dgm:pt>
    <dgm:pt modelId="{A23F59DA-C42D-413A-A4A0-64256BE439CA}">
      <dgm:prSet phldrT="[Text]"/>
      <dgm:spPr/>
      <dgm:t>
        <a:bodyPr/>
        <a:lstStyle/>
        <a:p>
          <a:r>
            <a:rPr lang="en-US" b="1" dirty="0" smtClean="0"/>
            <a:t>Segments</a:t>
          </a:r>
          <a:endParaRPr lang="en-US" b="1" dirty="0"/>
        </a:p>
      </dgm:t>
    </dgm:pt>
    <dgm:pt modelId="{5F94BAA3-50ED-4FA4-9FE4-F6BCFDC48C7F}" type="sibTrans" cxnId="{B2FF7E34-B189-4CA7-ACDB-CE5E24499879}">
      <dgm:prSet/>
      <dgm:spPr/>
      <dgm:t>
        <a:bodyPr/>
        <a:lstStyle/>
        <a:p>
          <a:endParaRPr lang="en-US"/>
        </a:p>
      </dgm:t>
    </dgm:pt>
    <dgm:pt modelId="{74BB8C9A-592A-4689-9335-C5F8FA47FCFF}" type="parTrans" cxnId="{B2FF7E34-B189-4CA7-ACDB-CE5E24499879}">
      <dgm:prSet/>
      <dgm:spPr/>
      <dgm:t>
        <a:bodyPr/>
        <a:lstStyle/>
        <a:p>
          <a:endParaRPr lang="en-US"/>
        </a:p>
      </dgm:t>
    </dgm:pt>
    <dgm:pt modelId="{06B9245C-C1A5-4C42-BE91-7D89354A0F91}" type="sibTrans" cxnId="{61C2ABF1-451B-45F3-893F-D33EE08EFF1B}">
      <dgm:prSet/>
      <dgm:spPr/>
      <dgm:t>
        <a:bodyPr/>
        <a:lstStyle/>
        <a:p>
          <a:endParaRPr lang="en-US"/>
        </a:p>
      </dgm:t>
    </dgm:pt>
    <dgm:pt modelId="{BC7B2EE7-A3BF-42AF-B07E-F0E5313A52B4}" type="parTrans" cxnId="{61C2ABF1-451B-45F3-893F-D33EE08EFF1B}">
      <dgm:prSet/>
      <dgm:spPr/>
      <dgm:t>
        <a:bodyPr/>
        <a:lstStyle/>
        <a:p>
          <a:endParaRPr lang="en-US"/>
        </a:p>
      </dgm:t>
    </dgm:pt>
    <dgm:pt modelId="{9A89FD04-3205-4588-B3A0-08C147CA5FB4}" type="sibTrans" cxnId="{FC9C9D9D-1F88-40CD-8D0C-5C60285A33CB}">
      <dgm:prSet/>
      <dgm:spPr/>
      <dgm:t>
        <a:bodyPr/>
        <a:lstStyle/>
        <a:p>
          <a:endParaRPr lang="en-US"/>
        </a:p>
      </dgm:t>
    </dgm:pt>
    <dgm:pt modelId="{3D20CAAA-89FA-437A-A169-DE960F663E91}" type="parTrans" cxnId="{FC9C9D9D-1F88-40CD-8D0C-5C60285A33CB}">
      <dgm:prSet/>
      <dgm:spPr/>
      <dgm:t>
        <a:bodyPr/>
        <a:lstStyle/>
        <a:p>
          <a:endParaRPr lang="en-US"/>
        </a:p>
      </dgm:t>
    </dgm:pt>
    <dgm:pt modelId="{81CD9006-CB6F-483D-9C84-F6C50B4D350E}">
      <dgm:prSet phldrT="[Text]"/>
      <dgm:spPr/>
      <dgm:t>
        <a:bodyPr/>
        <a:lstStyle/>
        <a:p>
          <a:r>
            <a:rPr lang="en-US" dirty="0" smtClean="0"/>
            <a:t>“To foster a community of people living with Type 1 diabetes through peer-based experiential diabetes education, physical activity and outdoor adventure pursuits so that they may inspire one another to live life without limits.”</a:t>
          </a:r>
          <a:endParaRPr lang="en-US" dirty="0"/>
        </a:p>
      </dgm:t>
    </dgm:pt>
    <dgm:pt modelId="{B6F1362B-FD11-4925-8918-7A65E1087B89}" type="sibTrans" cxnId="{5E909663-3B62-45A2-B4C4-423845A54660}">
      <dgm:prSet/>
      <dgm:spPr/>
      <dgm:t>
        <a:bodyPr/>
        <a:lstStyle/>
        <a:p>
          <a:endParaRPr lang="en-US"/>
        </a:p>
      </dgm:t>
    </dgm:pt>
    <dgm:pt modelId="{949A6B0C-9BC1-456D-8D5F-BD7BA326895C}" type="parTrans" cxnId="{5E909663-3B62-45A2-B4C4-423845A54660}">
      <dgm:prSet/>
      <dgm:spPr/>
      <dgm:t>
        <a:bodyPr/>
        <a:lstStyle/>
        <a:p>
          <a:endParaRPr lang="en-US"/>
        </a:p>
      </dgm:t>
    </dgm:pt>
    <dgm:pt modelId="{951830D9-46A9-42E3-9E97-34DE9054D2F2}" type="pres">
      <dgm:prSet presAssocID="{B4836EF2-283B-4E95-9416-86B239809A2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D8CF6F9-AD28-45A6-9646-474ACA3912AD}" type="pres">
      <dgm:prSet presAssocID="{B4836EF2-283B-4E95-9416-86B239809A2E}" presName="bkgdShp" presStyleLbl="alignAccFollowNode1" presStyleIdx="0" presStyleCnt="1"/>
      <dgm:spPr/>
      <dgm:t>
        <a:bodyPr/>
        <a:lstStyle/>
        <a:p>
          <a:endParaRPr lang="en-US"/>
        </a:p>
      </dgm:t>
    </dgm:pt>
    <dgm:pt modelId="{B50029AD-E328-4E7E-8008-2DAF965F52BE}" type="pres">
      <dgm:prSet presAssocID="{B4836EF2-283B-4E95-9416-86B239809A2E}" presName="linComp" presStyleCnt="0"/>
      <dgm:spPr/>
      <dgm:t>
        <a:bodyPr/>
        <a:lstStyle/>
        <a:p>
          <a:endParaRPr lang="en-US"/>
        </a:p>
      </dgm:t>
    </dgm:pt>
    <dgm:pt modelId="{11DF02BA-7A9C-4A98-BC68-C9CC36E13F59}" type="pres">
      <dgm:prSet presAssocID="{73777AE6-4460-40AD-8739-B5E1D19B5D49}" presName="compNode" presStyleCnt="0"/>
      <dgm:spPr/>
      <dgm:t>
        <a:bodyPr/>
        <a:lstStyle/>
        <a:p>
          <a:endParaRPr lang="en-US"/>
        </a:p>
      </dgm:t>
    </dgm:pt>
    <dgm:pt modelId="{C38BFA5C-F938-4812-97F4-7E50F104CF39}" type="pres">
      <dgm:prSet presAssocID="{73777AE6-4460-40AD-8739-B5E1D19B5D49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0024C4-A48B-47A0-9A96-4A64FB560BE2}" type="pres">
      <dgm:prSet presAssocID="{73777AE6-4460-40AD-8739-B5E1D19B5D49}" presName="invisiNode" presStyleLbl="node1" presStyleIdx="0" presStyleCnt="5"/>
      <dgm:spPr/>
      <dgm:t>
        <a:bodyPr/>
        <a:lstStyle/>
        <a:p>
          <a:endParaRPr lang="en-US"/>
        </a:p>
      </dgm:t>
    </dgm:pt>
    <dgm:pt modelId="{9F051FEF-CCE5-421C-8F4D-CBB2BC3A08F5}" type="pres">
      <dgm:prSet presAssocID="{73777AE6-4460-40AD-8739-B5E1D19B5D49}" presName="imagNode" presStyleLbl="fgImgPlace1" presStyleIdx="0" presStyleCnt="5" custScaleY="91800"/>
      <dgm:spPr>
        <a:blipFill rotWithShape="0">
          <a:blip xmlns:r="http://schemas.openxmlformats.org/officeDocument/2006/relationships" r:embed="rId1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0C9037DD-A3AC-4D59-90F3-82B8BA8792BA}" type="pres">
      <dgm:prSet presAssocID="{778BE672-EF76-4802-9AC5-712CE9F1B86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B57F7673-9E7B-4417-A3AA-3D59AD80A596}" type="pres">
      <dgm:prSet presAssocID="{FF7965B3-D202-4433-9D22-5BA8F75F3E7D}" presName="compNode" presStyleCnt="0"/>
      <dgm:spPr/>
      <dgm:t>
        <a:bodyPr/>
        <a:lstStyle/>
        <a:p>
          <a:endParaRPr lang="en-US"/>
        </a:p>
      </dgm:t>
    </dgm:pt>
    <dgm:pt modelId="{E59E6BBA-9B25-412F-B083-E5BA1B73798E}" type="pres">
      <dgm:prSet presAssocID="{FF7965B3-D202-4433-9D22-5BA8F75F3E7D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B202BB-E9D4-46FE-9D2B-F6D08936F8FD}" type="pres">
      <dgm:prSet presAssocID="{FF7965B3-D202-4433-9D22-5BA8F75F3E7D}" presName="invisiNode" presStyleLbl="node1" presStyleIdx="1" presStyleCnt="5"/>
      <dgm:spPr/>
      <dgm:t>
        <a:bodyPr/>
        <a:lstStyle/>
        <a:p>
          <a:endParaRPr lang="en-US"/>
        </a:p>
      </dgm:t>
    </dgm:pt>
    <dgm:pt modelId="{02438DB7-9310-4A93-BA62-A6CD4F1CCD93}" type="pres">
      <dgm:prSet presAssocID="{FF7965B3-D202-4433-9D22-5BA8F75F3E7D}" presName="imagNode" presStyleLbl="fgImgPlace1" presStyleIdx="1" presStyleCnt="5" custScaleY="91800"/>
      <dgm:spPr>
        <a:blipFill rotWithShape="0">
          <a:blip xmlns:r="http://schemas.openxmlformats.org/officeDocument/2006/relationships" r:embed="rId2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21843A8C-533E-467D-B978-EC630A4DD968}" type="pres">
      <dgm:prSet presAssocID="{CD314E74-4A3C-4EA7-8695-4D4C64A86262}" presName="sibTrans" presStyleLbl="sibTrans2D1" presStyleIdx="0" presStyleCnt="0"/>
      <dgm:spPr/>
      <dgm:t>
        <a:bodyPr/>
        <a:lstStyle/>
        <a:p>
          <a:endParaRPr lang="en-US"/>
        </a:p>
      </dgm:t>
    </dgm:pt>
    <dgm:pt modelId="{77D1010B-529C-4D02-AC3F-6FDF3FA4E2EB}" type="pres">
      <dgm:prSet presAssocID="{A23F59DA-C42D-413A-A4A0-64256BE439CA}" presName="compNode" presStyleCnt="0"/>
      <dgm:spPr/>
      <dgm:t>
        <a:bodyPr/>
        <a:lstStyle/>
        <a:p>
          <a:endParaRPr lang="en-US"/>
        </a:p>
      </dgm:t>
    </dgm:pt>
    <dgm:pt modelId="{C49D8890-2B60-491C-A951-C2CFB11FFC2F}" type="pres">
      <dgm:prSet presAssocID="{A23F59DA-C42D-413A-A4A0-64256BE439CA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8644E8-1EB8-40FD-8CB9-C968FC9C4274}" type="pres">
      <dgm:prSet presAssocID="{A23F59DA-C42D-413A-A4A0-64256BE439CA}" presName="invisiNode" presStyleLbl="node1" presStyleIdx="2" presStyleCnt="5"/>
      <dgm:spPr/>
      <dgm:t>
        <a:bodyPr/>
        <a:lstStyle/>
        <a:p>
          <a:endParaRPr lang="en-US"/>
        </a:p>
      </dgm:t>
    </dgm:pt>
    <dgm:pt modelId="{022A5703-0D8F-4F12-B094-C8D602083420}" type="pres">
      <dgm:prSet presAssocID="{A23F59DA-C42D-413A-A4A0-64256BE439CA}" presName="imagNode" presStyleLbl="fgImgPlace1" presStyleIdx="2" presStyleCnt="5" custScaleY="91800"/>
      <dgm:spPr>
        <a:blipFill rotWithShape="0">
          <a:blip xmlns:r="http://schemas.openxmlformats.org/officeDocument/2006/relationships" r:embed="rId3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D5923F36-EE31-4C71-AAD8-75B6FED767AF}" type="pres">
      <dgm:prSet presAssocID="{5F94BAA3-50ED-4FA4-9FE4-F6BCFDC48C7F}" presName="sibTrans" presStyleLbl="sibTrans2D1" presStyleIdx="0" presStyleCnt="0"/>
      <dgm:spPr/>
      <dgm:t>
        <a:bodyPr/>
        <a:lstStyle/>
        <a:p>
          <a:endParaRPr lang="en-US"/>
        </a:p>
      </dgm:t>
    </dgm:pt>
    <dgm:pt modelId="{FAA1CA66-272C-4872-A9CA-1698906E5D61}" type="pres">
      <dgm:prSet presAssocID="{8372A191-4301-4229-8C42-858BD457F04C}" presName="compNode" presStyleCnt="0"/>
      <dgm:spPr/>
      <dgm:t>
        <a:bodyPr/>
        <a:lstStyle/>
        <a:p>
          <a:endParaRPr lang="en-US"/>
        </a:p>
      </dgm:t>
    </dgm:pt>
    <dgm:pt modelId="{CD529AD2-8350-4600-9B9B-5CFB428AB3D1}" type="pres">
      <dgm:prSet presAssocID="{8372A191-4301-4229-8C42-858BD457F04C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A5DBA56-BC03-4611-BECA-3032C525C76B}" type="pres">
      <dgm:prSet presAssocID="{8372A191-4301-4229-8C42-858BD457F04C}" presName="invisiNode" presStyleLbl="node1" presStyleIdx="3" presStyleCnt="5"/>
      <dgm:spPr/>
      <dgm:t>
        <a:bodyPr/>
        <a:lstStyle/>
        <a:p>
          <a:endParaRPr lang="en-US"/>
        </a:p>
      </dgm:t>
    </dgm:pt>
    <dgm:pt modelId="{0477A793-1D02-4C54-8B3A-67B2F2FD27AF}" type="pres">
      <dgm:prSet presAssocID="{8372A191-4301-4229-8C42-858BD457F04C}" presName="imagNode" presStyleLbl="fgImgPlace1" presStyleIdx="3" presStyleCnt="5" custScaleY="91800"/>
      <dgm:spPr>
        <a:blipFill rotWithShape="0">
          <a:blip xmlns:r="http://schemas.openxmlformats.org/officeDocument/2006/relationships" r:embed="rId4">
            <a:grayscl/>
          </a:blip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CCE81746-FA72-476A-A05E-52C749F6838D}" type="pres">
      <dgm:prSet presAssocID="{2384874B-15C7-41DE-9179-A70088403CA3}" presName="sibTrans" presStyleLbl="sibTrans2D1" presStyleIdx="0" presStyleCnt="0"/>
      <dgm:spPr/>
      <dgm:t>
        <a:bodyPr/>
        <a:lstStyle/>
        <a:p>
          <a:endParaRPr lang="en-US"/>
        </a:p>
      </dgm:t>
    </dgm:pt>
    <dgm:pt modelId="{DDADFFEA-E95F-4EA5-834A-C2AB622A4F25}" type="pres">
      <dgm:prSet presAssocID="{63DECC8E-8A46-41CE-95D0-DFADC4302961}" presName="compNode" presStyleCnt="0"/>
      <dgm:spPr/>
      <dgm:t>
        <a:bodyPr/>
        <a:lstStyle/>
        <a:p>
          <a:endParaRPr lang="en-US"/>
        </a:p>
      </dgm:t>
    </dgm:pt>
    <dgm:pt modelId="{9AD55C9D-41D9-4CD6-9A78-EFCE641A0587}" type="pres">
      <dgm:prSet presAssocID="{63DECC8E-8A46-41CE-95D0-DFADC4302961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FAD17A-44E4-4ED9-AFF3-736082829EFF}" type="pres">
      <dgm:prSet presAssocID="{63DECC8E-8A46-41CE-95D0-DFADC4302961}" presName="invisiNode" presStyleLbl="node1" presStyleIdx="4" presStyleCnt="5"/>
      <dgm:spPr/>
      <dgm:t>
        <a:bodyPr/>
        <a:lstStyle/>
        <a:p>
          <a:endParaRPr lang="en-US"/>
        </a:p>
      </dgm:t>
    </dgm:pt>
    <dgm:pt modelId="{005FFB73-EE2E-4786-939E-89F0E15A1FA0}" type="pres">
      <dgm:prSet presAssocID="{63DECC8E-8A46-41CE-95D0-DFADC4302961}" presName="imagNode" presStyleLbl="fgImgPlace1" presStyleIdx="4" presStyleCnt="5" custScaleY="91800"/>
      <dgm:spPr>
        <a:blipFill rotWithShape="0">
          <a:blip xmlns:r="http://schemas.openxmlformats.org/officeDocument/2006/relationships" r:embed="rId5"/>
          <a:stretch>
            <a:fillRect/>
          </a:stretch>
        </a:blipFill>
      </dgm:spPr>
      <dgm:t>
        <a:bodyPr/>
        <a:lstStyle/>
        <a:p>
          <a:endParaRPr lang="en-US"/>
        </a:p>
      </dgm:t>
    </dgm:pt>
  </dgm:ptLst>
  <dgm:cxnLst>
    <dgm:cxn modelId="{0FA81119-FC9E-470D-8419-0D238AA4BC35}" type="presOf" srcId="{30948CF9-0B95-4E4A-93E1-A3421A1D3F9D}" destId="{C38BFA5C-F938-4812-97F4-7E50F104CF39}" srcOrd="0" destOrd="4" presId="urn:microsoft.com/office/officeart/2005/8/layout/pList2#1"/>
    <dgm:cxn modelId="{77BDCE06-A353-486A-BB04-88F4D8B8FC14}" srcId="{B4836EF2-283B-4E95-9416-86B239809A2E}" destId="{73777AE6-4460-40AD-8739-B5E1D19B5D49}" srcOrd="0" destOrd="0" parTransId="{5D12DE44-A47F-4486-90B4-7FBBFC0D5404}" sibTransId="{778BE672-EF76-4802-9AC5-712CE9F1B869}"/>
    <dgm:cxn modelId="{0E6A198D-94C5-4676-A6B6-338BFA7018E6}" srcId="{8372A191-4301-4229-8C42-858BD457F04C}" destId="{4A05C703-1E0D-48EE-AB33-A1C733533D70}" srcOrd="0" destOrd="0" parTransId="{7E3A4295-860A-473A-BE6F-1B1CE423F0DE}" sibTransId="{BF7CE7F9-5E35-4AD1-9B45-D50C61AABC47}"/>
    <dgm:cxn modelId="{1D663CC3-827D-47FD-BD32-D56D6FD57DDD}" type="presOf" srcId="{B4836EF2-283B-4E95-9416-86B239809A2E}" destId="{951830D9-46A9-42E3-9E97-34DE9054D2F2}" srcOrd="0" destOrd="0" presId="urn:microsoft.com/office/officeart/2005/8/layout/pList2#1"/>
    <dgm:cxn modelId="{B08B4EE4-5372-4903-B186-3B42A9DF9D92}" type="presOf" srcId="{CD314E74-4A3C-4EA7-8695-4D4C64A86262}" destId="{21843A8C-533E-467D-B978-EC630A4DD968}" srcOrd="0" destOrd="0" presId="urn:microsoft.com/office/officeart/2005/8/layout/pList2#1"/>
    <dgm:cxn modelId="{5E909663-3B62-45A2-B4C4-423845A54660}" srcId="{FF7965B3-D202-4433-9D22-5BA8F75F3E7D}" destId="{81CD9006-CB6F-483D-9C84-F6C50B4D350E}" srcOrd="0" destOrd="0" parTransId="{949A6B0C-9BC1-456D-8D5F-BD7BA326895C}" sibTransId="{B6F1362B-FD11-4925-8918-7A65E1087B89}"/>
    <dgm:cxn modelId="{83C62F5E-D811-4083-886C-8F67782FEB2B}" type="presOf" srcId="{73777AE6-4460-40AD-8739-B5E1D19B5D49}" destId="{C38BFA5C-F938-4812-97F4-7E50F104CF39}" srcOrd="0" destOrd="0" presId="urn:microsoft.com/office/officeart/2005/8/layout/pList2#1"/>
    <dgm:cxn modelId="{C86A2589-B843-42EA-8F33-4DC5335627CA}" type="presOf" srcId="{778BE672-EF76-4802-9AC5-712CE9F1B869}" destId="{0C9037DD-A3AC-4D59-90F3-82B8BA8792BA}" srcOrd="0" destOrd="0" presId="urn:microsoft.com/office/officeart/2005/8/layout/pList2#1"/>
    <dgm:cxn modelId="{6F3033BB-D60D-4CE1-90FA-BD723BFC95CF}" srcId="{8372A191-4301-4229-8C42-858BD457F04C}" destId="{BEA1C045-0D2A-4412-831E-48B39E9BF41E}" srcOrd="3" destOrd="0" parTransId="{21712E7E-3D55-409C-B036-AAE69EEAED0F}" sibTransId="{D2C5C77B-4AB3-4E73-85FD-8867488152C2}"/>
    <dgm:cxn modelId="{B2FF7E34-B189-4CA7-ACDB-CE5E24499879}" srcId="{B4836EF2-283B-4E95-9416-86B239809A2E}" destId="{A23F59DA-C42D-413A-A4A0-64256BE439CA}" srcOrd="2" destOrd="0" parTransId="{74BB8C9A-592A-4689-9335-C5F8FA47FCFF}" sibTransId="{5F94BAA3-50ED-4FA4-9FE4-F6BCFDC48C7F}"/>
    <dgm:cxn modelId="{2DAD7986-A353-472C-B34C-44EE07757322}" type="presOf" srcId="{5F94BAA3-50ED-4FA4-9FE4-F6BCFDC48C7F}" destId="{D5923F36-EE31-4C71-AAD8-75B6FED767AF}" srcOrd="0" destOrd="0" presId="urn:microsoft.com/office/officeart/2005/8/layout/pList2#1"/>
    <dgm:cxn modelId="{459A58DB-BDDA-48E0-A1F4-8AFEF32F4828}" type="presOf" srcId="{4A05C703-1E0D-48EE-AB33-A1C733533D70}" destId="{CD529AD2-8350-4600-9B9B-5CFB428AB3D1}" srcOrd="0" destOrd="1" presId="urn:microsoft.com/office/officeart/2005/8/layout/pList2#1"/>
    <dgm:cxn modelId="{F00E2290-F4C3-4725-881D-7F55331744B2}" type="presOf" srcId="{63DECC8E-8A46-41CE-95D0-DFADC4302961}" destId="{9AD55C9D-41D9-4CD6-9A78-EFCE641A0587}" srcOrd="0" destOrd="0" presId="urn:microsoft.com/office/officeart/2005/8/layout/pList2#1"/>
    <dgm:cxn modelId="{E1650D62-8D9A-411F-8834-C68531D928D4}" type="presOf" srcId="{35BBA5F7-397F-44AB-9939-2EE3FBC66D80}" destId="{C38BFA5C-F938-4812-97F4-7E50F104CF39}" srcOrd="0" destOrd="2" presId="urn:microsoft.com/office/officeart/2005/8/layout/pList2#1"/>
    <dgm:cxn modelId="{28D88D50-2132-48C9-B991-27C979D9406C}" type="presOf" srcId="{CB64B9E8-C766-4D57-948A-04CB5FDF48D6}" destId="{CD529AD2-8350-4600-9B9B-5CFB428AB3D1}" srcOrd="0" destOrd="2" presId="urn:microsoft.com/office/officeart/2005/8/layout/pList2#1"/>
    <dgm:cxn modelId="{D5720526-216A-4D3D-BDEC-FE096C0AEFD8}" type="presOf" srcId="{B0633F30-A0DE-447B-B7F9-2343324F1A0A}" destId="{C38BFA5C-F938-4812-97F4-7E50F104CF39}" srcOrd="0" destOrd="3" presId="urn:microsoft.com/office/officeart/2005/8/layout/pList2#1"/>
    <dgm:cxn modelId="{61C2ABF1-451B-45F3-893F-D33EE08EFF1B}" srcId="{A23F59DA-C42D-413A-A4A0-64256BE439CA}" destId="{1AE58004-C44D-45D6-BC55-7C525705CB3C}" srcOrd="1" destOrd="0" parTransId="{BC7B2EE7-A3BF-42AF-B07E-F0E5313A52B4}" sibTransId="{06B9245C-C1A5-4C42-BE91-7D89354A0F91}"/>
    <dgm:cxn modelId="{9FB04EC9-FEE3-4128-8918-EEFC9AEA97EF}" srcId="{B4836EF2-283B-4E95-9416-86B239809A2E}" destId="{FF7965B3-D202-4433-9D22-5BA8F75F3E7D}" srcOrd="1" destOrd="0" parTransId="{2947EF21-9A38-4BF8-8582-39FF71B1B2BE}" sibTransId="{CD314E74-4A3C-4EA7-8695-4D4C64A86262}"/>
    <dgm:cxn modelId="{78C6CF2E-C437-43D3-9FD2-277FC700FD89}" srcId="{B4836EF2-283B-4E95-9416-86B239809A2E}" destId="{63DECC8E-8A46-41CE-95D0-DFADC4302961}" srcOrd="4" destOrd="0" parTransId="{3EF9C52D-AC3E-40DA-B41C-8B1D39C87398}" sibTransId="{4D0EDE4A-7AED-4388-B873-C1140AC6E820}"/>
    <dgm:cxn modelId="{8DA348C3-E5B9-425C-ADD0-0A2A5DB4480F}" type="presOf" srcId="{81CD9006-CB6F-483D-9C84-F6C50B4D350E}" destId="{E59E6BBA-9B25-412F-B083-E5BA1B73798E}" srcOrd="0" destOrd="1" presId="urn:microsoft.com/office/officeart/2005/8/layout/pList2#1"/>
    <dgm:cxn modelId="{D99F51AA-4D2B-4918-9DC3-E853C13BFA4B}" type="presOf" srcId="{E669A48C-56B9-4704-B1FC-36B444F8B431}" destId="{9AD55C9D-41D9-4CD6-9A78-EFCE641A0587}" srcOrd="0" destOrd="1" presId="urn:microsoft.com/office/officeart/2005/8/layout/pList2#1"/>
    <dgm:cxn modelId="{6BD7F4E2-9046-4A35-887A-0767992712B0}" srcId="{73777AE6-4460-40AD-8739-B5E1D19B5D49}" destId="{30948CF9-0B95-4E4A-93E1-A3421A1D3F9D}" srcOrd="3" destOrd="0" parTransId="{3AA66244-D541-4121-ADB1-213717E7A039}" sibTransId="{3CC816E2-D4DE-44C4-94C4-CE7DE08EAC4C}"/>
    <dgm:cxn modelId="{F94D5940-8F25-4C6C-AE63-96D76D3CE558}" srcId="{73777AE6-4460-40AD-8739-B5E1D19B5D49}" destId="{35BBA5F7-397F-44AB-9939-2EE3FBC66D80}" srcOrd="1" destOrd="0" parTransId="{D6D2B415-4B77-4E62-883F-776F7C9793A4}" sibTransId="{126149FE-987A-40AF-80F3-0C6908BACBA9}"/>
    <dgm:cxn modelId="{863FA51E-C36C-474C-89C9-564478FA39DE}" srcId="{73777AE6-4460-40AD-8739-B5E1D19B5D49}" destId="{B0633F30-A0DE-447B-B7F9-2343324F1A0A}" srcOrd="2" destOrd="0" parTransId="{85AF1DE7-CD53-483B-AFE3-596A4B7220F4}" sibTransId="{2841BE14-EF82-4C74-B516-587CA796DBC5}"/>
    <dgm:cxn modelId="{C5DC074B-4609-4AEE-BC9A-A4B4C7710F7C}" srcId="{B4836EF2-283B-4E95-9416-86B239809A2E}" destId="{8372A191-4301-4229-8C42-858BD457F04C}" srcOrd="3" destOrd="0" parTransId="{5429CD0D-4C0D-40EB-8B6A-9BF9CD7DF990}" sibTransId="{2384874B-15C7-41DE-9179-A70088403CA3}"/>
    <dgm:cxn modelId="{C4E69716-AFAC-4FA6-92F3-5013593C8B97}" srcId="{63DECC8E-8A46-41CE-95D0-DFADC4302961}" destId="{E669A48C-56B9-4704-B1FC-36B444F8B431}" srcOrd="0" destOrd="0" parTransId="{F9777663-E09C-4337-A5A6-23AAA3EE3C63}" sibTransId="{D5C7C748-2BF5-4460-AE63-2E4D7B38E1EA}"/>
    <dgm:cxn modelId="{5270D1EA-91F6-4EB1-8D05-8195AFF2D849}" srcId="{8372A191-4301-4229-8C42-858BD457F04C}" destId="{97A80DD2-8B35-4BCA-A3C4-AAA2108917C5}" srcOrd="2" destOrd="0" parTransId="{9A7ACD32-C546-4B4F-B821-CB0766EF593A}" sibTransId="{DC88E4EC-0988-410A-ABAF-70A7ABA609E2}"/>
    <dgm:cxn modelId="{84E16EBF-5EE5-4DC5-93F7-18CFDC75739E}" type="presOf" srcId="{A23F59DA-C42D-413A-A4A0-64256BE439CA}" destId="{C49D8890-2B60-491C-A951-C2CFB11FFC2F}" srcOrd="0" destOrd="0" presId="urn:microsoft.com/office/officeart/2005/8/layout/pList2#1"/>
    <dgm:cxn modelId="{4DACFFD8-2D1D-4211-AA4E-13C9816D014D}" type="presOf" srcId="{8372A191-4301-4229-8C42-858BD457F04C}" destId="{CD529AD2-8350-4600-9B9B-5CFB428AB3D1}" srcOrd="0" destOrd="0" presId="urn:microsoft.com/office/officeart/2005/8/layout/pList2#1"/>
    <dgm:cxn modelId="{0286CB20-A3AC-4F55-A33A-C8FEB9486369}" srcId="{8372A191-4301-4229-8C42-858BD457F04C}" destId="{CB64B9E8-C766-4D57-948A-04CB5FDF48D6}" srcOrd="1" destOrd="0" parTransId="{A0DE073E-9FF9-4AA8-8C21-4F5148AC1E73}" sibTransId="{78F3D9EB-E015-4DBB-AD19-0C7AF6CE22E6}"/>
    <dgm:cxn modelId="{37F83AE2-2B68-4822-9D8B-470D3250A3D6}" type="presOf" srcId="{726F9972-59D9-4A47-8506-1A119347100F}" destId="{C49D8890-2B60-491C-A951-C2CFB11FFC2F}" srcOrd="0" destOrd="1" presId="urn:microsoft.com/office/officeart/2005/8/layout/pList2#1"/>
    <dgm:cxn modelId="{311B87C6-752D-42C1-95EA-7D150A6507C7}" type="presOf" srcId="{97A80DD2-8B35-4BCA-A3C4-AAA2108917C5}" destId="{CD529AD2-8350-4600-9B9B-5CFB428AB3D1}" srcOrd="0" destOrd="3" presId="urn:microsoft.com/office/officeart/2005/8/layout/pList2#1"/>
    <dgm:cxn modelId="{A44349C1-8EE8-4F6C-82C3-0D1A5519CE37}" type="presOf" srcId="{1AE58004-C44D-45D6-BC55-7C525705CB3C}" destId="{C49D8890-2B60-491C-A951-C2CFB11FFC2F}" srcOrd="0" destOrd="2" presId="urn:microsoft.com/office/officeart/2005/8/layout/pList2#1"/>
    <dgm:cxn modelId="{FC9C9D9D-1F88-40CD-8D0C-5C60285A33CB}" srcId="{A23F59DA-C42D-413A-A4A0-64256BE439CA}" destId="{726F9972-59D9-4A47-8506-1A119347100F}" srcOrd="0" destOrd="0" parTransId="{3D20CAAA-89FA-437A-A169-DE960F663E91}" sibTransId="{9A89FD04-3205-4588-B3A0-08C147CA5FB4}"/>
    <dgm:cxn modelId="{F7E491B4-D301-4B25-AB55-E065290CED10}" type="presOf" srcId="{2384874B-15C7-41DE-9179-A70088403CA3}" destId="{CCE81746-FA72-476A-A05E-52C749F6838D}" srcOrd="0" destOrd="0" presId="urn:microsoft.com/office/officeart/2005/8/layout/pList2#1"/>
    <dgm:cxn modelId="{E3138662-6D52-452F-8CB5-04370423BF3F}" type="presOf" srcId="{01C90DEF-DDAD-45E8-BE9E-4758508080B0}" destId="{C38BFA5C-F938-4812-97F4-7E50F104CF39}" srcOrd="0" destOrd="1" presId="urn:microsoft.com/office/officeart/2005/8/layout/pList2#1"/>
    <dgm:cxn modelId="{62B73A8B-9C0C-40B8-90E0-B817FAE482E8}" srcId="{73777AE6-4460-40AD-8739-B5E1D19B5D49}" destId="{01C90DEF-DDAD-45E8-BE9E-4758508080B0}" srcOrd="0" destOrd="0" parTransId="{DA326EF9-D7C0-4E22-808B-0F3FE5D67A69}" sibTransId="{5BE5E2B1-39DC-46B3-BF88-F585107AF635}"/>
    <dgm:cxn modelId="{2B841992-1C0D-4C5C-B378-3862A474CEB5}" type="presOf" srcId="{FF7965B3-D202-4433-9D22-5BA8F75F3E7D}" destId="{E59E6BBA-9B25-412F-B083-E5BA1B73798E}" srcOrd="0" destOrd="0" presId="urn:microsoft.com/office/officeart/2005/8/layout/pList2#1"/>
    <dgm:cxn modelId="{981074CD-65DF-4093-A173-775610EDF856}" type="presOf" srcId="{BEA1C045-0D2A-4412-831E-48B39E9BF41E}" destId="{CD529AD2-8350-4600-9B9B-5CFB428AB3D1}" srcOrd="0" destOrd="4" presId="urn:microsoft.com/office/officeart/2005/8/layout/pList2#1"/>
    <dgm:cxn modelId="{633779D6-47FA-4F44-874C-D7D352FD5CA1}" type="presParOf" srcId="{951830D9-46A9-42E3-9E97-34DE9054D2F2}" destId="{1D8CF6F9-AD28-45A6-9646-474ACA3912AD}" srcOrd="0" destOrd="0" presId="urn:microsoft.com/office/officeart/2005/8/layout/pList2#1"/>
    <dgm:cxn modelId="{F3AC5179-5D08-4A02-B43A-EDFFFDC3A80F}" type="presParOf" srcId="{951830D9-46A9-42E3-9E97-34DE9054D2F2}" destId="{B50029AD-E328-4E7E-8008-2DAF965F52BE}" srcOrd="1" destOrd="0" presId="urn:microsoft.com/office/officeart/2005/8/layout/pList2#1"/>
    <dgm:cxn modelId="{41ABD95B-B802-4695-BBAB-7ECBDE94EA05}" type="presParOf" srcId="{B50029AD-E328-4E7E-8008-2DAF965F52BE}" destId="{11DF02BA-7A9C-4A98-BC68-C9CC36E13F59}" srcOrd="0" destOrd="0" presId="urn:microsoft.com/office/officeart/2005/8/layout/pList2#1"/>
    <dgm:cxn modelId="{FE24C5B7-7AC4-40B1-86FE-35A67EA27ECA}" type="presParOf" srcId="{11DF02BA-7A9C-4A98-BC68-C9CC36E13F59}" destId="{C38BFA5C-F938-4812-97F4-7E50F104CF39}" srcOrd="0" destOrd="0" presId="urn:microsoft.com/office/officeart/2005/8/layout/pList2#1"/>
    <dgm:cxn modelId="{B63D516C-F4A0-4B3B-AF99-B998C8BD4311}" type="presParOf" srcId="{11DF02BA-7A9C-4A98-BC68-C9CC36E13F59}" destId="{820024C4-A48B-47A0-9A96-4A64FB560BE2}" srcOrd="1" destOrd="0" presId="urn:microsoft.com/office/officeart/2005/8/layout/pList2#1"/>
    <dgm:cxn modelId="{64E56FE7-1B22-471C-ACF0-26A9AB41B993}" type="presParOf" srcId="{11DF02BA-7A9C-4A98-BC68-C9CC36E13F59}" destId="{9F051FEF-CCE5-421C-8F4D-CBB2BC3A08F5}" srcOrd="2" destOrd="0" presId="urn:microsoft.com/office/officeart/2005/8/layout/pList2#1"/>
    <dgm:cxn modelId="{7E23D8B8-65AD-4BDE-9415-8AAD093CCB6C}" type="presParOf" srcId="{B50029AD-E328-4E7E-8008-2DAF965F52BE}" destId="{0C9037DD-A3AC-4D59-90F3-82B8BA8792BA}" srcOrd="1" destOrd="0" presId="urn:microsoft.com/office/officeart/2005/8/layout/pList2#1"/>
    <dgm:cxn modelId="{2B028388-2F90-41EA-BD20-2103815A17FC}" type="presParOf" srcId="{B50029AD-E328-4E7E-8008-2DAF965F52BE}" destId="{B57F7673-9E7B-4417-A3AA-3D59AD80A596}" srcOrd="2" destOrd="0" presId="urn:microsoft.com/office/officeart/2005/8/layout/pList2#1"/>
    <dgm:cxn modelId="{B642936E-5EBB-4B3C-927E-20CCDA1FDB0B}" type="presParOf" srcId="{B57F7673-9E7B-4417-A3AA-3D59AD80A596}" destId="{E59E6BBA-9B25-412F-B083-E5BA1B73798E}" srcOrd="0" destOrd="0" presId="urn:microsoft.com/office/officeart/2005/8/layout/pList2#1"/>
    <dgm:cxn modelId="{4DAFD584-4E27-4A73-9380-BBABB468B2C6}" type="presParOf" srcId="{B57F7673-9E7B-4417-A3AA-3D59AD80A596}" destId="{EBB202BB-E9D4-46FE-9D2B-F6D08936F8FD}" srcOrd="1" destOrd="0" presId="urn:microsoft.com/office/officeart/2005/8/layout/pList2#1"/>
    <dgm:cxn modelId="{317A7598-AD41-4EEA-8FAC-0BC2F91CABB5}" type="presParOf" srcId="{B57F7673-9E7B-4417-A3AA-3D59AD80A596}" destId="{02438DB7-9310-4A93-BA62-A6CD4F1CCD93}" srcOrd="2" destOrd="0" presId="urn:microsoft.com/office/officeart/2005/8/layout/pList2#1"/>
    <dgm:cxn modelId="{FE7D28F7-CEA2-45B4-916E-5B45836311EC}" type="presParOf" srcId="{B50029AD-E328-4E7E-8008-2DAF965F52BE}" destId="{21843A8C-533E-467D-B978-EC630A4DD968}" srcOrd="3" destOrd="0" presId="urn:microsoft.com/office/officeart/2005/8/layout/pList2#1"/>
    <dgm:cxn modelId="{A1014C44-30D0-480B-806F-383A6C5828AF}" type="presParOf" srcId="{B50029AD-E328-4E7E-8008-2DAF965F52BE}" destId="{77D1010B-529C-4D02-AC3F-6FDF3FA4E2EB}" srcOrd="4" destOrd="0" presId="urn:microsoft.com/office/officeart/2005/8/layout/pList2#1"/>
    <dgm:cxn modelId="{8CAC821B-9BC9-49A4-B640-5C6C12FA3F5B}" type="presParOf" srcId="{77D1010B-529C-4D02-AC3F-6FDF3FA4E2EB}" destId="{C49D8890-2B60-491C-A951-C2CFB11FFC2F}" srcOrd="0" destOrd="0" presId="urn:microsoft.com/office/officeart/2005/8/layout/pList2#1"/>
    <dgm:cxn modelId="{A5CF2CEB-2F52-4E9B-A8DE-FE7EBAE43C73}" type="presParOf" srcId="{77D1010B-529C-4D02-AC3F-6FDF3FA4E2EB}" destId="{C38644E8-1EB8-40FD-8CB9-C968FC9C4274}" srcOrd="1" destOrd="0" presId="urn:microsoft.com/office/officeart/2005/8/layout/pList2#1"/>
    <dgm:cxn modelId="{4AE28FAC-76F2-4759-8EBA-C493C3AACAB9}" type="presParOf" srcId="{77D1010B-529C-4D02-AC3F-6FDF3FA4E2EB}" destId="{022A5703-0D8F-4F12-B094-C8D602083420}" srcOrd="2" destOrd="0" presId="urn:microsoft.com/office/officeart/2005/8/layout/pList2#1"/>
    <dgm:cxn modelId="{95C6EC96-E304-4050-B7C2-ABBDA1430DB4}" type="presParOf" srcId="{B50029AD-E328-4E7E-8008-2DAF965F52BE}" destId="{D5923F36-EE31-4C71-AAD8-75B6FED767AF}" srcOrd="5" destOrd="0" presId="urn:microsoft.com/office/officeart/2005/8/layout/pList2#1"/>
    <dgm:cxn modelId="{C1C77BD4-B474-435D-A952-423F5BA21BCE}" type="presParOf" srcId="{B50029AD-E328-4E7E-8008-2DAF965F52BE}" destId="{FAA1CA66-272C-4872-A9CA-1698906E5D61}" srcOrd="6" destOrd="0" presId="urn:microsoft.com/office/officeart/2005/8/layout/pList2#1"/>
    <dgm:cxn modelId="{9DC3D4EE-6ECD-42F5-8FC6-7C00D6BA3988}" type="presParOf" srcId="{FAA1CA66-272C-4872-A9CA-1698906E5D61}" destId="{CD529AD2-8350-4600-9B9B-5CFB428AB3D1}" srcOrd="0" destOrd="0" presId="urn:microsoft.com/office/officeart/2005/8/layout/pList2#1"/>
    <dgm:cxn modelId="{E1A8B146-56BE-47AF-A4FF-7084E36D6DBC}" type="presParOf" srcId="{FAA1CA66-272C-4872-A9CA-1698906E5D61}" destId="{9A5DBA56-BC03-4611-BECA-3032C525C76B}" srcOrd="1" destOrd="0" presId="urn:microsoft.com/office/officeart/2005/8/layout/pList2#1"/>
    <dgm:cxn modelId="{9C7BC9AA-BFA7-4B8B-9CDB-1C78F8B125CC}" type="presParOf" srcId="{FAA1CA66-272C-4872-A9CA-1698906E5D61}" destId="{0477A793-1D02-4C54-8B3A-67B2F2FD27AF}" srcOrd="2" destOrd="0" presId="urn:microsoft.com/office/officeart/2005/8/layout/pList2#1"/>
    <dgm:cxn modelId="{412599A7-CF6A-477F-A018-A7DAE1A373E5}" type="presParOf" srcId="{B50029AD-E328-4E7E-8008-2DAF965F52BE}" destId="{CCE81746-FA72-476A-A05E-52C749F6838D}" srcOrd="7" destOrd="0" presId="urn:microsoft.com/office/officeart/2005/8/layout/pList2#1"/>
    <dgm:cxn modelId="{324A2178-91D2-4439-8A25-404F2A99A779}" type="presParOf" srcId="{B50029AD-E328-4E7E-8008-2DAF965F52BE}" destId="{DDADFFEA-E95F-4EA5-834A-C2AB622A4F25}" srcOrd="8" destOrd="0" presId="urn:microsoft.com/office/officeart/2005/8/layout/pList2#1"/>
    <dgm:cxn modelId="{7EFB0B86-3CC1-4749-9E53-25F8F06EA65E}" type="presParOf" srcId="{DDADFFEA-E95F-4EA5-834A-C2AB622A4F25}" destId="{9AD55C9D-41D9-4CD6-9A78-EFCE641A0587}" srcOrd="0" destOrd="0" presId="urn:microsoft.com/office/officeart/2005/8/layout/pList2#1"/>
    <dgm:cxn modelId="{F3F4A9C1-8B3F-4ADB-9B44-7C821899D4E2}" type="presParOf" srcId="{DDADFFEA-E95F-4EA5-834A-C2AB622A4F25}" destId="{75FAD17A-44E4-4ED9-AFF3-736082829EFF}" srcOrd="1" destOrd="0" presId="urn:microsoft.com/office/officeart/2005/8/layout/pList2#1"/>
    <dgm:cxn modelId="{EBD56E7C-21AF-4479-91C7-13980AC7111C}" type="presParOf" srcId="{DDADFFEA-E95F-4EA5-834A-C2AB622A4F25}" destId="{005FFB73-EE2E-4786-939E-89F0E15A1FA0}" srcOrd="2" destOrd="0" presId="urn:microsoft.com/office/officeart/2005/8/layout/pList2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29F15E7-0C6B-43A2-86E2-444E235E4920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4AC67-CEF1-4660-9586-F90210D70E64}">
      <dgm:prSet phldrT="[Text]"/>
      <dgm:spPr/>
      <dgm:t>
        <a:bodyPr/>
        <a:lstStyle/>
        <a:p>
          <a:r>
            <a:rPr lang="en-US" dirty="0" smtClean="0"/>
            <a:t>Deliverables</a:t>
          </a:r>
          <a:endParaRPr lang="en-US" dirty="0"/>
        </a:p>
      </dgm:t>
    </dgm:pt>
    <dgm:pt modelId="{BE468E4A-1D81-42B6-8B97-6E51AF97595A}" type="parTrans" cxnId="{95C0355D-4EB2-4733-B57D-86EE9D2F0ECC}">
      <dgm:prSet/>
      <dgm:spPr/>
      <dgm:t>
        <a:bodyPr/>
        <a:lstStyle/>
        <a:p>
          <a:endParaRPr lang="en-US"/>
        </a:p>
      </dgm:t>
    </dgm:pt>
    <dgm:pt modelId="{6DC998BD-3183-4E21-ACFC-2BB134459035}" type="sibTrans" cxnId="{95C0355D-4EB2-4733-B57D-86EE9D2F0ECC}">
      <dgm:prSet/>
      <dgm:spPr/>
      <dgm:t>
        <a:bodyPr/>
        <a:lstStyle/>
        <a:p>
          <a:endParaRPr lang="en-US"/>
        </a:p>
      </dgm:t>
    </dgm:pt>
    <dgm:pt modelId="{944FCAFA-33B6-452B-A4A5-84A9B3000237}">
      <dgm:prSet phldrT="[Text]"/>
      <dgm:spPr/>
      <dgm:t>
        <a:bodyPr/>
        <a:lstStyle/>
        <a:p>
          <a:r>
            <a:rPr lang="en-US" dirty="0" smtClean="0"/>
            <a:t>Gaps</a:t>
          </a:r>
          <a:endParaRPr lang="en-US" dirty="0"/>
        </a:p>
      </dgm:t>
    </dgm:pt>
    <dgm:pt modelId="{F4275B59-26B4-4C30-B679-9B88BD203791}" type="parTrans" cxnId="{E972AC84-2A65-4B99-8366-377D9DA9CD5B}">
      <dgm:prSet/>
      <dgm:spPr/>
      <dgm:t>
        <a:bodyPr/>
        <a:lstStyle/>
        <a:p>
          <a:endParaRPr lang="en-US"/>
        </a:p>
      </dgm:t>
    </dgm:pt>
    <dgm:pt modelId="{CC4FB28C-C1B6-480B-A243-19FC0834BB3A}" type="sibTrans" cxnId="{E972AC84-2A65-4B99-8366-377D9DA9CD5B}">
      <dgm:prSet/>
      <dgm:spPr/>
      <dgm:t>
        <a:bodyPr/>
        <a:lstStyle/>
        <a:p>
          <a:endParaRPr lang="en-US"/>
        </a:p>
      </dgm:t>
    </dgm:pt>
    <dgm:pt modelId="{8D771AC2-F630-403D-B0E5-0CA60EEC03F1}">
      <dgm:prSet phldrT="[Text]"/>
      <dgm:spPr/>
      <dgm:t>
        <a:bodyPr/>
        <a:lstStyle/>
        <a:p>
          <a:r>
            <a:rPr lang="en-US" dirty="0" smtClean="0"/>
            <a:t>Goals</a:t>
          </a:r>
          <a:endParaRPr lang="en-US" dirty="0"/>
        </a:p>
      </dgm:t>
    </dgm:pt>
    <dgm:pt modelId="{5E96D3DE-87D2-4070-9E9B-E288C5D5F785}" type="parTrans" cxnId="{7E12F335-7B20-48B4-9B78-F8F1C214B0C5}">
      <dgm:prSet/>
      <dgm:spPr/>
      <dgm:t>
        <a:bodyPr/>
        <a:lstStyle/>
        <a:p>
          <a:endParaRPr lang="en-US"/>
        </a:p>
      </dgm:t>
    </dgm:pt>
    <dgm:pt modelId="{5FC77F6D-DD35-4296-9C11-629B6DD59DBB}" type="sibTrans" cxnId="{7E12F335-7B20-48B4-9B78-F8F1C214B0C5}">
      <dgm:prSet/>
      <dgm:spPr/>
      <dgm:t>
        <a:bodyPr/>
        <a:lstStyle/>
        <a:p>
          <a:endParaRPr lang="en-US"/>
        </a:p>
      </dgm:t>
    </dgm:pt>
    <dgm:pt modelId="{3EFB70B4-1FE2-4631-8FC1-CC891B362743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Strategic Messaging</a:t>
          </a:r>
          <a:endParaRPr lang="en-US" dirty="0"/>
        </a:p>
      </dgm:t>
    </dgm:pt>
    <dgm:pt modelId="{985C0B78-E107-40A9-84E2-D684960EA0F2}" type="parTrans" cxnId="{6BB0EC9F-E904-4C86-AA0F-AED06654254D}">
      <dgm:prSet/>
      <dgm:spPr/>
      <dgm:t>
        <a:bodyPr/>
        <a:lstStyle/>
        <a:p>
          <a:endParaRPr lang="en-US"/>
        </a:p>
      </dgm:t>
    </dgm:pt>
    <dgm:pt modelId="{9D55E474-523A-4DD1-8CA3-DD7AACF1BD38}" type="sibTrans" cxnId="{6BB0EC9F-E904-4C86-AA0F-AED06654254D}">
      <dgm:prSet/>
      <dgm:spPr/>
      <dgm:t>
        <a:bodyPr/>
        <a:lstStyle/>
        <a:p>
          <a:endParaRPr lang="en-US"/>
        </a:p>
      </dgm:t>
    </dgm:pt>
    <dgm:pt modelId="{19EF36F7-5E3E-4795-9153-AA93846F09C3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Goals and Targets</a:t>
          </a:r>
          <a:endParaRPr lang="en-US" dirty="0"/>
        </a:p>
      </dgm:t>
    </dgm:pt>
    <dgm:pt modelId="{2C7B6EE1-C486-41DB-BE31-A472E6DF0D25}" type="parTrans" cxnId="{1DDC7A00-34EC-44DC-A7D7-0E6EB5EFA104}">
      <dgm:prSet/>
      <dgm:spPr/>
      <dgm:t>
        <a:bodyPr/>
        <a:lstStyle/>
        <a:p>
          <a:endParaRPr lang="en-US"/>
        </a:p>
      </dgm:t>
    </dgm:pt>
    <dgm:pt modelId="{F8CAE61F-BD8A-457D-96E3-042A895A8A36}" type="sibTrans" cxnId="{1DDC7A00-34EC-44DC-A7D7-0E6EB5EFA104}">
      <dgm:prSet/>
      <dgm:spPr/>
      <dgm:t>
        <a:bodyPr/>
        <a:lstStyle/>
        <a:p>
          <a:endParaRPr lang="en-US"/>
        </a:p>
      </dgm:t>
    </dgm:pt>
    <dgm:pt modelId="{B5E5BFE0-A567-43BE-BF1B-3AC557B4225F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 Stream Assessment</a:t>
          </a:r>
          <a:endParaRPr lang="en-US" b="1" dirty="0">
            <a:solidFill>
              <a:srgbClr val="FFC000"/>
            </a:solidFill>
          </a:endParaRPr>
        </a:p>
      </dgm:t>
    </dgm:pt>
    <dgm:pt modelId="{15B46A5A-B7C2-4B96-8CE0-5FAD8FB10587}" type="parTrans" cxnId="{255EBE83-5007-452F-B994-99610D4D351E}">
      <dgm:prSet/>
      <dgm:spPr/>
      <dgm:t>
        <a:bodyPr/>
        <a:lstStyle/>
        <a:p>
          <a:endParaRPr lang="en-US"/>
        </a:p>
      </dgm:t>
    </dgm:pt>
    <dgm:pt modelId="{EE5416CF-E406-45D8-A27B-7A749B4C4421}" type="sibTrans" cxnId="{255EBE83-5007-452F-B994-99610D4D351E}">
      <dgm:prSet/>
      <dgm:spPr/>
      <dgm:t>
        <a:bodyPr/>
        <a:lstStyle/>
        <a:p>
          <a:endParaRPr lang="en-US"/>
        </a:p>
      </dgm:t>
    </dgm:pt>
    <dgm:pt modelId="{E1136B74-E169-4928-8D47-88534CBAB272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Current Revenue Sources</a:t>
          </a:r>
          <a:endParaRPr lang="en-US" dirty="0"/>
        </a:p>
      </dgm:t>
    </dgm:pt>
    <dgm:pt modelId="{59D579BC-5D4B-4EA4-A189-00AEF40BD9F9}" type="parTrans" cxnId="{9842436E-A68D-4064-B8E0-383C605DF817}">
      <dgm:prSet/>
      <dgm:spPr/>
      <dgm:t>
        <a:bodyPr/>
        <a:lstStyle/>
        <a:p>
          <a:endParaRPr lang="en-US"/>
        </a:p>
      </dgm:t>
    </dgm:pt>
    <dgm:pt modelId="{7599E7EF-34FC-4A45-BEF7-6ABBF94214B6}" type="sibTrans" cxnId="{9842436E-A68D-4064-B8E0-383C605DF817}">
      <dgm:prSet/>
      <dgm:spPr/>
      <dgm:t>
        <a:bodyPr/>
        <a:lstStyle/>
        <a:p>
          <a:endParaRPr lang="en-US"/>
        </a:p>
      </dgm:t>
    </dgm:pt>
    <dgm:pt modelId="{B604237B-A959-4105-8976-93A165F3A9E9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Potential Revenue Sources</a:t>
          </a:r>
          <a:endParaRPr lang="en-US" dirty="0"/>
        </a:p>
      </dgm:t>
    </dgm:pt>
    <dgm:pt modelId="{1C6713E0-8471-47F1-925B-FD14421A0E9F}" type="parTrans" cxnId="{C5FA58D9-0F95-4C19-9BC5-533593265099}">
      <dgm:prSet/>
      <dgm:spPr/>
      <dgm:t>
        <a:bodyPr/>
        <a:lstStyle/>
        <a:p>
          <a:endParaRPr lang="en-US"/>
        </a:p>
      </dgm:t>
    </dgm:pt>
    <dgm:pt modelId="{6FD370A2-EE8C-4DC1-893B-C149A8780D50}" type="sibTrans" cxnId="{C5FA58D9-0F95-4C19-9BC5-533593265099}">
      <dgm:prSet/>
      <dgm:spPr/>
      <dgm:t>
        <a:bodyPr/>
        <a:lstStyle/>
        <a:p>
          <a:endParaRPr lang="en-US"/>
        </a:p>
      </dgm:t>
    </dgm:pt>
    <dgm:pt modelId="{4EECAEF2-6440-4095-BC70-CE1236950388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Fundraising Strategy</a:t>
          </a:r>
          <a:endParaRPr lang="en-US" b="1" dirty="0">
            <a:solidFill>
              <a:srgbClr val="FFC000"/>
            </a:solidFill>
          </a:endParaRPr>
        </a:p>
      </dgm:t>
    </dgm:pt>
    <dgm:pt modelId="{E9071BD8-BE1D-4771-8C63-8E4E4DE78E54}" type="parTrans" cxnId="{B2413B57-03CF-465F-98F3-E9416DFD1A7C}">
      <dgm:prSet/>
      <dgm:spPr/>
      <dgm:t>
        <a:bodyPr/>
        <a:lstStyle/>
        <a:p>
          <a:endParaRPr lang="en-US"/>
        </a:p>
      </dgm:t>
    </dgm:pt>
    <dgm:pt modelId="{C521BEA6-81C4-4723-A1D1-63645440AEEA}" type="sibTrans" cxnId="{B2413B57-03CF-465F-98F3-E9416DFD1A7C}">
      <dgm:prSet/>
      <dgm:spPr/>
      <dgm:t>
        <a:bodyPr/>
        <a:lstStyle/>
        <a:p>
          <a:endParaRPr lang="en-US"/>
        </a:p>
      </dgm:t>
    </dgm:pt>
    <dgm:pt modelId="{D5191129-ED53-4094-A9A2-177EB5C68C82}">
      <dgm:prSet phldrT="[Text]"/>
      <dgm:spPr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Messaging for Approaching Non-Diabetes Sponsors</a:t>
          </a:r>
          <a:endParaRPr lang="en-US" dirty="0"/>
        </a:p>
      </dgm:t>
    </dgm:pt>
    <dgm:pt modelId="{B6FBB17E-3CCC-4EEA-9512-814DA72F5F9A}" type="parTrans" cxnId="{B59C3A6B-2DA8-43EF-A0D1-ADB8C8FDB3D5}">
      <dgm:prSet/>
      <dgm:spPr/>
      <dgm:t>
        <a:bodyPr/>
        <a:lstStyle/>
        <a:p>
          <a:endParaRPr lang="en-US"/>
        </a:p>
      </dgm:t>
    </dgm:pt>
    <dgm:pt modelId="{0AD99DF3-C767-44FC-9EE0-9769AFFFBBEC}" type="sibTrans" cxnId="{B59C3A6B-2DA8-43EF-A0D1-ADB8C8FDB3D5}">
      <dgm:prSet/>
      <dgm:spPr/>
      <dgm:t>
        <a:bodyPr/>
        <a:lstStyle/>
        <a:p>
          <a:endParaRPr lang="en-US"/>
        </a:p>
      </dgm:t>
    </dgm:pt>
    <dgm:pt modelId="{DD5C789D-FAF5-4F1F-B65E-36F787711D15}">
      <dgm:prSet phldrT="[Text]"/>
      <dgm:spPr/>
      <dgm:t>
        <a:bodyPr/>
        <a:lstStyle/>
        <a:p>
          <a:r>
            <a:rPr lang="en-US" dirty="0" smtClean="0"/>
            <a:t>Geographic Expansion</a:t>
          </a:r>
          <a:endParaRPr lang="en-US" dirty="0"/>
        </a:p>
      </dgm:t>
    </dgm:pt>
    <dgm:pt modelId="{FA37B227-74F7-48A5-B8F9-D9DCA6093A07}" type="parTrans" cxnId="{A60159C8-067D-45F4-B1AF-91A642306EB6}">
      <dgm:prSet/>
      <dgm:spPr/>
      <dgm:t>
        <a:bodyPr/>
        <a:lstStyle/>
        <a:p>
          <a:endParaRPr lang="en-US"/>
        </a:p>
      </dgm:t>
    </dgm:pt>
    <dgm:pt modelId="{0FCDE141-CA5A-4702-8C19-EEC82FEACB55}" type="sibTrans" cxnId="{A60159C8-067D-45F4-B1AF-91A642306EB6}">
      <dgm:prSet/>
      <dgm:spPr/>
      <dgm:t>
        <a:bodyPr/>
        <a:lstStyle/>
        <a:p>
          <a:endParaRPr lang="en-US"/>
        </a:p>
      </dgm:t>
    </dgm:pt>
    <dgm:pt modelId="{06083FBA-1B7A-4BAF-B0F3-2E53B0FD3CA8}">
      <dgm:prSet phldrT="[Text]"/>
      <dgm:spPr/>
      <dgm:t>
        <a:bodyPr/>
        <a:lstStyle/>
        <a:p>
          <a:r>
            <a:rPr lang="en-US" dirty="0" smtClean="0"/>
            <a:t>Small and Under-resourced</a:t>
          </a:r>
          <a:endParaRPr lang="en-US" dirty="0"/>
        </a:p>
      </dgm:t>
    </dgm:pt>
    <dgm:pt modelId="{E78F522B-989A-4C85-A6F6-7FE2E506C415}" type="parTrans" cxnId="{79C75728-09A9-4CBA-BC67-CFDAC1D83876}">
      <dgm:prSet/>
      <dgm:spPr/>
      <dgm:t>
        <a:bodyPr/>
        <a:lstStyle/>
        <a:p>
          <a:endParaRPr lang="en-US"/>
        </a:p>
      </dgm:t>
    </dgm:pt>
    <dgm:pt modelId="{1E2E10B9-C852-4658-AEE7-EAD52F164C96}" type="sibTrans" cxnId="{79C75728-09A9-4CBA-BC67-CFDAC1D83876}">
      <dgm:prSet/>
      <dgm:spPr/>
      <dgm:t>
        <a:bodyPr/>
        <a:lstStyle/>
        <a:p>
          <a:endParaRPr lang="en-US"/>
        </a:p>
      </dgm:t>
    </dgm:pt>
    <dgm:pt modelId="{3AD635EA-6EBB-4C5A-A551-479879ABB69A}">
      <dgm:prSet phldrT="[Text]"/>
      <dgm:spPr/>
      <dgm:t>
        <a:bodyPr/>
        <a:lstStyle/>
        <a:p>
          <a:r>
            <a:rPr lang="en-US" dirty="0" smtClean="0"/>
            <a:t>Lack of Strategic Plan</a:t>
          </a:r>
          <a:endParaRPr lang="en-US" dirty="0"/>
        </a:p>
      </dgm:t>
    </dgm:pt>
    <dgm:pt modelId="{BC97402F-3905-4BB5-9FC7-C838FA1E241E}" type="parTrans" cxnId="{ACC80F99-C2F5-4F8B-B10D-0DF0D9320173}">
      <dgm:prSet/>
      <dgm:spPr/>
      <dgm:t>
        <a:bodyPr/>
        <a:lstStyle/>
        <a:p>
          <a:endParaRPr lang="en-US"/>
        </a:p>
      </dgm:t>
    </dgm:pt>
    <dgm:pt modelId="{02486D9D-2A11-4376-879B-380606703BD6}" type="sibTrans" cxnId="{ACC80F99-C2F5-4F8B-B10D-0DF0D9320173}">
      <dgm:prSet/>
      <dgm:spPr/>
      <dgm:t>
        <a:bodyPr/>
        <a:lstStyle/>
        <a:p>
          <a:endParaRPr lang="en-US"/>
        </a:p>
      </dgm:t>
    </dgm:pt>
    <dgm:pt modelId="{314F6A29-440A-4476-84CB-BA5D876C2D54}">
      <dgm:prSet phldrT="[Text]"/>
      <dgm:spPr/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Strategic Plan</a:t>
          </a:r>
          <a:endParaRPr lang="en-US" dirty="0"/>
        </a:p>
      </dgm:t>
    </dgm:pt>
    <dgm:pt modelId="{F4414A78-4BCC-4545-B561-D225CC16FEC2}" type="parTrans" cxnId="{4502A7D7-C32B-4D06-956F-81B9C057C57F}">
      <dgm:prSet/>
      <dgm:spPr/>
      <dgm:t>
        <a:bodyPr/>
        <a:lstStyle/>
        <a:p>
          <a:endParaRPr lang="en-US"/>
        </a:p>
      </dgm:t>
    </dgm:pt>
    <dgm:pt modelId="{4E41E3C1-505E-4CCC-ADAC-4150D2F5A6F3}" type="sibTrans" cxnId="{4502A7D7-C32B-4D06-956F-81B9C057C57F}">
      <dgm:prSet/>
      <dgm:spPr/>
      <dgm:t>
        <a:bodyPr/>
        <a:lstStyle/>
        <a:p>
          <a:endParaRPr lang="en-US"/>
        </a:p>
      </dgm:t>
    </dgm:pt>
    <dgm:pt modelId="{9BB75F98-500A-4FD6-AF0C-B27F0378520A}">
      <dgm:prSet phldrT="[Text]"/>
      <dgm:spPr/>
      <dgm:t>
        <a:bodyPr/>
        <a:lstStyle/>
        <a:p>
          <a:r>
            <a:rPr lang="en-US" dirty="0" smtClean="0"/>
            <a:t>Diabetes Sponsors “Tapped Out”</a:t>
          </a:r>
          <a:endParaRPr lang="en-US" dirty="0"/>
        </a:p>
      </dgm:t>
    </dgm:pt>
    <dgm:pt modelId="{9F322CA1-6B60-4BCD-BE12-6381F91E5D86}" type="parTrans" cxnId="{F1C4BE5F-09E5-4FA8-B03B-544709E68252}">
      <dgm:prSet/>
      <dgm:spPr/>
      <dgm:t>
        <a:bodyPr/>
        <a:lstStyle/>
        <a:p>
          <a:endParaRPr lang="en-US"/>
        </a:p>
      </dgm:t>
    </dgm:pt>
    <dgm:pt modelId="{A459EB7B-066B-405B-9CD7-9731C6C70F55}" type="sibTrans" cxnId="{F1C4BE5F-09E5-4FA8-B03B-544709E68252}">
      <dgm:prSet/>
      <dgm:spPr/>
      <dgm:t>
        <a:bodyPr/>
        <a:lstStyle/>
        <a:p>
          <a:endParaRPr lang="en-US"/>
        </a:p>
      </dgm:t>
    </dgm:pt>
    <dgm:pt modelId="{16BC09E7-1783-4324-9A4B-F0E2C16E64EC}">
      <dgm:prSet phldrT="[Text]"/>
      <dgm:spPr/>
      <dgm:t>
        <a:bodyPr/>
        <a:lstStyle/>
        <a:p>
          <a:r>
            <a:rPr lang="en-US" dirty="0" smtClean="0"/>
            <a:t>More Consistent and Increased Revenue </a:t>
          </a:r>
          <a:endParaRPr lang="en-US" dirty="0"/>
        </a:p>
      </dgm:t>
    </dgm:pt>
    <dgm:pt modelId="{C1F1EACF-458A-4C34-89C9-C6C6F5E84986}" type="parTrans" cxnId="{D0D6DAF1-32B1-4950-838A-D75F472410FD}">
      <dgm:prSet/>
      <dgm:spPr/>
      <dgm:t>
        <a:bodyPr/>
        <a:lstStyle/>
        <a:p>
          <a:endParaRPr lang="en-US"/>
        </a:p>
      </dgm:t>
    </dgm:pt>
    <dgm:pt modelId="{D8F7CF0D-8FCF-4CA9-AD55-ABC853864029}" type="sibTrans" cxnId="{D0D6DAF1-32B1-4950-838A-D75F472410FD}">
      <dgm:prSet/>
      <dgm:spPr/>
      <dgm:t>
        <a:bodyPr/>
        <a:lstStyle/>
        <a:p>
          <a:endParaRPr lang="en-US"/>
        </a:p>
      </dgm:t>
    </dgm:pt>
    <dgm:pt modelId="{64C1AB69-03DF-4423-8A8A-21200CEDFA22}">
      <dgm:prSet phldrT="[Text]"/>
      <dgm:spPr/>
      <dgm:t>
        <a:bodyPr/>
        <a:lstStyle/>
        <a:p>
          <a:r>
            <a:rPr lang="en-US" dirty="0" smtClean="0"/>
            <a:t>Unclear value proposition to non-Diabetes sponsors</a:t>
          </a:r>
          <a:endParaRPr lang="en-US" dirty="0"/>
        </a:p>
      </dgm:t>
    </dgm:pt>
    <dgm:pt modelId="{CA41B555-A6B4-454F-ADDE-29BF321C0F35}" type="parTrans" cxnId="{FB5E26FB-C2D7-4A8E-BF8C-F1E37CBFF1B9}">
      <dgm:prSet/>
      <dgm:spPr/>
      <dgm:t>
        <a:bodyPr/>
        <a:lstStyle/>
        <a:p>
          <a:endParaRPr lang="en-US"/>
        </a:p>
      </dgm:t>
    </dgm:pt>
    <dgm:pt modelId="{3289D577-3337-40C5-88EC-677CA4513FE5}" type="sibTrans" cxnId="{FB5E26FB-C2D7-4A8E-BF8C-F1E37CBFF1B9}">
      <dgm:prSet/>
      <dgm:spPr/>
      <dgm:t>
        <a:bodyPr/>
        <a:lstStyle/>
        <a:p>
          <a:endParaRPr lang="en-US"/>
        </a:p>
      </dgm:t>
    </dgm:pt>
    <dgm:pt modelId="{C8B43A3D-DAA5-40BA-A868-39B32846F95E}">
      <dgm:prSet phldrT="[Text]"/>
      <dgm:spPr/>
      <dgm:t>
        <a:bodyPr/>
        <a:lstStyle/>
        <a:p>
          <a:r>
            <a:rPr lang="en-US" dirty="0" smtClean="0"/>
            <a:t>Overall Growth</a:t>
          </a:r>
          <a:endParaRPr lang="en-US" dirty="0"/>
        </a:p>
      </dgm:t>
    </dgm:pt>
    <dgm:pt modelId="{53A810B3-150B-4D82-BACF-502EF7759B6A}" type="parTrans" cxnId="{73A29F8F-912F-4667-A946-BF09D726D634}">
      <dgm:prSet/>
      <dgm:spPr/>
      <dgm:t>
        <a:bodyPr/>
        <a:lstStyle/>
        <a:p>
          <a:endParaRPr lang="en-CA"/>
        </a:p>
      </dgm:t>
    </dgm:pt>
    <dgm:pt modelId="{69639060-6E6E-4A4E-81A5-44DE5B0A4C27}" type="sibTrans" cxnId="{73A29F8F-912F-4667-A946-BF09D726D634}">
      <dgm:prSet/>
      <dgm:spPr/>
      <dgm:t>
        <a:bodyPr/>
        <a:lstStyle/>
        <a:p>
          <a:endParaRPr lang="en-CA"/>
        </a:p>
      </dgm:t>
    </dgm:pt>
    <dgm:pt modelId="{5A8EDE6E-0F71-4039-8408-CF0546316B71}" type="pres">
      <dgm:prSet presAssocID="{A29F15E7-0C6B-43A2-86E2-444E235E49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748B3D-F212-457E-8492-B1760538EF70}" type="pres">
      <dgm:prSet presAssocID="{8D771AC2-F630-403D-B0E5-0CA60EEC03F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91348-8260-4305-9E15-929D7F1D766B}" type="pres">
      <dgm:prSet presAssocID="{5FC77F6D-DD35-4296-9C11-629B6DD59D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212325A-D799-4900-A47D-2D676629E265}" type="pres">
      <dgm:prSet presAssocID="{5FC77F6D-DD35-4296-9C11-629B6DD59D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689FB1A-AA3B-41F6-B6CB-41FDC7D148D1}" type="pres">
      <dgm:prSet presAssocID="{944FCAFA-33B6-452B-A4A5-84A9B300023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AE0A5-18AC-45F4-B71E-B19409573F3C}" type="pres">
      <dgm:prSet presAssocID="{CC4FB28C-C1B6-480B-A243-19FC0834BB3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04D914-11F8-4691-B374-CC555E7AE51A}" type="pres">
      <dgm:prSet presAssocID="{CC4FB28C-C1B6-480B-A243-19FC0834BB3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061C207-E6B8-4868-A84D-1BC251439D6F}" type="pres">
      <dgm:prSet presAssocID="{0E74AC67-CEF1-4660-9586-F90210D70E6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787B9A5-2741-45A8-AA2B-204FC02B0588}" type="presOf" srcId="{64C1AB69-03DF-4423-8A8A-21200CEDFA22}" destId="{A689FB1A-AA3B-41F6-B6CB-41FDC7D148D1}" srcOrd="0" destOrd="4" presId="urn:microsoft.com/office/officeart/2005/8/layout/process1"/>
    <dgm:cxn modelId="{A471DC01-A636-42B3-B806-ADAAAB5F500B}" type="presOf" srcId="{19EF36F7-5E3E-4795-9153-AA93846F09C3}" destId="{F061C207-E6B8-4868-A84D-1BC251439D6F}" srcOrd="0" destOrd="3" presId="urn:microsoft.com/office/officeart/2005/8/layout/process1"/>
    <dgm:cxn modelId="{21CB1651-DB49-4202-AB8E-D5E5C7351BA2}" type="presOf" srcId="{4EECAEF2-6440-4095-BC70-CE1236950388}" destId="{F061C207-E6B8-4868-A84D-1BC251439D6F}" srcOrd="0" destOrd="7" presId="urn:microsoft.com/office/officeart/2005/8/layout/process1"/>
    <dgm:cxn modelId="{6BB0EC9F-E904-4C86-AA0F-AED06654254D}" srcId="{314F6A29-440A-4476-84CB-BA5D876C2D54}" destId="{3EFB70B4-1FE2-4631-8FC1-CC891B362743}" srcOrd="0" destOrd="0" parTransId="{985C0B78-E107-40A9-84E2-D684960EA0F2}" sibTransId="{9D55E474-523A-4DD1-8CA3-DD7AACF1BD38}"/>
    <dgm:cxn modelId="{366AE10B-2560-4E24-9D6D-91A81DDA8DED}" type="presOf" srcId="{DD5C789D-FAF5-4F1F-B65E-36F787711D15}" destId="{65748B3D-F212-457E-8492-B1760538EF70}" srcOrd="0" destOrd="2" presId="urn:microsoft.com/office/officeart/2005/8/layout/process1"/>
    <dgm:cxn modelId="{B6FA09A8-8FC2-4A70-99F1-83F290C61AA8}" type="presOf" srcId="{C8B43A3D-DAA5-40BA-A868-39B32846F95E}" destId="{65748B3D-F212-457E-8492-B1760538EF70}" srcOrd="0" destOrd="1" presId="urn:microsoft.com/office/officeart/2005/8/layout/process1"/>
    <dgm:cxn modelId="{9842436E-A68D-4064-B8E0-383C605DF817}" srcId="{B5E5BFE0-A567-43BE-BF1B-3AC557B4225F}" destId="{E1136B74-E169-4928-8D47-88534CBAB272}" srcOrd="0" destOrd="0" parTransId="{59D579BC-5D4B-4EA4-A189-00AEF40BD9F9}" sibTransId="{7599E7EF-34FC-4A45-BEF7-6ABBF94214B6}"/>
    <dgm:cxn modelId="{B59C3A6B-2DA8-43EF-A0D1-ADB8C8FDB3D5}" srcId="{4EECAEF2-6440-4095-BC70-CE1236950388}" destId="{D5191129-ED53-4094-A9A2-177EB5C68C82}" srcOrd="0" destOrd="0" parTransId="{B6FBB17E-3CCC-4EEA-9512-814DA72F5F9A}" sibTransId="{0AD99DF3-C767-44FC-9EE0-9769AFFFBBEC}"/>
    <dgm:cxn modelId="{73A29F8F-912F-4667-A946-BF09D726D634}" srcId="{8D771AC2-F630-403D-B0E5-0CA60EEC03F1}" destId="{C8B43A3D-DAA5-40BA-A868-39B32846F95E}" srcOrd="0" destOrd="0" parTransId="{53A810B3-150B-4D82-BACF-502EF7759B6A}" sibTransId="{69639060-6E6E-4A4E-81A5-44DE5B0A4C27}"/>
    <dgm:cxn modelId="{255EBE83-5007-452F-B994-99610D4D351E}" srcId="{0E74AC67-CEF1-4660-9586-F90210D70E64}" destId="{B5E5BFE0-A567-43BE-BF1B-3AC557B4225F}" srcOrd="1" destOrd="0" parTransId="{15B46A5A-B7C2-4B96-8CE0-5FAD8FB10587}" sibTransId="{EE5416CF-E406-45D8-A27B-7A749B4C4421}"/>
    <dgm:cxn modelId="{1600A556-3FC6-4AFD-B321-F9BCC5AB08F5}" type="presOf" srcId="{D5191129-ED53-4094-A9A2-177EB5C68C82}" destId="{F061C207-E6B8-4868-A84D-1BC251439D6F}" srcOrd="0" destOrd="8" presId="urn:microsoft.com/office/officeart/2005/8/layout/process1"/>
    <dgm:cxn modelId="{B2413B57-03CF-465F-98F3-E9416DFD1A7C}" srcId="{0E74AC67-CEF1-4660-9586-F90210D70E64}" destId="{4EECAEF2-6440-4095-BC70-CE1236950388}" srcOrd="2" destOrd="0" parTransId="{E9071BD8-BE1D-4771-8C63-8E4E4DE78E54}" sibTransId="{C521BEA6-81C4-4723-A1D1-63645440AEEA}"/>
    <dgm:cxn modelId="{F67DEC00-0F6A-4996-93D7-57CEC8E1338B}" type="presOf" srcId="{B5E5BFE0-A567-43BE-BF1B-3AC557B4225F}" destId="{F061C207-E6B8-4868-A84D-1BC251439D6F}" srcOrd="0" destOrd="4" presId="urn:microsoft.com/office/officeart/2005/8/layout/process1"/>
    <dgm:cxn modelId="{E972AC84-2A65-4B99-8366-377D9DA9CD5B}" srcId="{A29F15E7-0C6B-43A2-86E2-444E235E4920}" destId="{944FCAFA-33B6-452B-A4A5-84A9B3000237}" srcOrd="1" destOrd="0" parTransId="{F4275B59-26B4-4C30-B679-9B88BD203791}" sibTransId="{CC4FB28C-C1B6-480B-A243-19FC0834BB3A}"/>
    <dgm:cxn modelId="{ACC80F99-C2F5-4F8B-B10D-0DF0D9320173}" srcId="{944FCAFA-33B6-452B-A4A5-84A9B3000237}" destId="{3AD635EA-6EBB-4C5A-A551-479879ABB69A}" srcOrd="1" destOrd="0" parTransId="{BC97402F-3905-4BB5-9FC7-C838FA1E241E}" sibTransId="{02486D9D-2A11-4376-879B-380606703BD6}"/>
    <dgm:cxn modelId="{21C28E92-BDD6-4930-9310-5E5C3C9FC5B1}" type="presOf" srcId="{0E74AC67-CEF1-4660-9586-F90210D70E64}" destId="{F061C207-E6B8-4868-A84D-1BC251439D6F}" srcOrd="0" destOrd="0" presId="urn:microsoft.com/office/officeart/2005/8/layout/process1"/>
    <dgm:cxn modelId="{640FD1EC-1A17-4FC2-951A-AAA8ECD18079}" type="presOf" srcId="{944FCAFA-33B6-452B-A4A5-84A9B3000237}" destId="{A689FB1A-AA3B-41F6-B6CB-41FDC7D148D1}" srcOrd="0" destOrd="0" presId="urn:microsoft.com/office/officeart/2005/8/layout/process1"/>
    <dgm:cxn modelId="{95C0355D-4EB2-4733-B57D-86EE9D2F0ECC}" srcId="{A29F15E7-0C6B-43A2-86E2-444E235E4920}" destId="{0E74AC67-CEF1-4660-9586-F90210D70E64}" srcOrd="2" destOrd="0" parTransId="{BE468E4A-1D81-42B6-8B97-6E51AF97595A}" sibTransId="{6DC998BD-3183-4E21-ACFC-2BB134459035}"/>
    <dgm:cxn modelId="{115A1C2A-F9D8-4DB7-B078-F4ED14D4D5D1}" type="presOf" srcId="{3EFB70B4-1FE2-4631-8FC1-CC891B362743}" destId="{F061C207-E6B8-4868-A84D-1BC251439D6F}" srcOrd="0" destOrd="2" presId="urn:microsoft.com/office/officeart/2005/8/layout/process1"/>
    <dgm:cxn modelId="{CD85A43C-383D-4610-953B-425F4F3DE60B}" type="presOf" srcId="{CC4FB28C-C1B6-480B-A243-19FC0834BB3A}" destId="{6B04D914-11F8-4691-B374-CC555E7AE51A}" srcOrd="1" destOrd="0" presId="urn:microsoft.com/office/officeart/2005/8/layout/process1"/>
    <dgm:cxn modelId="{1D3AC9AA-2E18-41B9-8384-9C66E37AA1A4}" type="presOf" srcId="{5FC77F6D-DD35-4296-9C11-629B6DD59DBB}" destId="{90791348-8260-4305-9E15-929D7F1D766B}" srcOrd="0" destOrd="0" presId="urn:microsoft.com/office/officeart/2005/8/layout/process1"/>
    <dgm:cxn modelId="{A60159C8-067D-45F4-B1AF-91A642306EB6}" srcId="{8D771AC2-F630-403D-B0E5-0CA60EEC03F1}" destId="{DD5C789D-FAF5-4F1F-B65E-36F787711D15}" srcOrd="1" destOrd="0" parTransId="{FA37B227-74F7-48A5-B8F9-D9DCA6093A07}" sibTransId="{0FCDE141-CA5A-4702-8C19-EEC82FEACB55}"/>
    <dgm:cxn modelId="{D0D6DAF1-32B1-4950-838A-D75F472410FD}" srcId="{8D771AC2-F630-403D-B0E5-0CA60EEC03F1}" destId="{16BC09E7-1783-4324-9A4B-F0E2C16E64EC}" srcOrd="2" destOrd="0" parTransId="{C1F1EACF-458A-4C34-89C9-C6C6F5E84986}" sibTransId="{D8F7CF0D-8FCF-4CA9-AD55-ABC853864029}"/>
    <dgm:cxn modelId="{581A0C0B-6CB9-4431-9C2A-B6273280932E}" type="presOf" srcId="{9BB75F98-500A-4FD6-AF0C-B27F0378520A}" destId="{A689FB1A-AA3B-41F6-B6CB-41FDC7D148D1}" srcOrd="0" destOrd="3" presId="urn:microsoft.com/office/officeart/2005/8/layout/process1"/>
    <dgm:cxn modelId="{508A4904-F0D3-4BAC-8EBE-21861CA7A0E4}" type="presOf" srcId="{CC4FB28C-C1B6-480B-A243-19FC0834BB3A}" destId="{FAAAE0A5-18AC-45F4-B71E-B19409573F3C}" srcOrd="0" destOrd="0" presId="urn:microsoft.com/office/officeart/2005/8/layout/process1"/>
    <dgm:cxn modelId="{BD1964F8-E91E-41A2-A674-001C08E62937}" type="presOf" srcId="{E1136B74-E169-4928-8D47-88534CBAB272}" destId="{F061C207-E6B8-4868-A84D-1BC251439D6F}" srcOrd="0" destOrd="5" presId="urn:microsoft.com/office/officeart/2005/8/layout/process1"/>
    <dgm:cxn modelId="{79C75728-09A9-4CBA-BC67-CFDAC1D83876}" srcId="{944FCAFA-33B6-452B-A4A5-84A9B3000237}" destId="{06083FBA-1B7A-4BAF-B0F3-2E53B0FD3CA8}" srcOrd="0" destOrd="0" parTransId="{E78F522B-989A-4C85-A6F6-7FE2E506C415}" sibTransId="{1E2E10B9-C852-4658-AEE7-EAD52F164C96}"/>
    <dgm:cxn modelId="{FB5E26FB-C2D7-4A8E-BF8C-F1E37CBFF1B9}" srcId="{944FCAFA-33B6-452B-A4A5-84A9B3000237}" destId="{64C1AB69-03DF-4423-8A8A-21200CEDFA22}" srcOrd="3" destOrd="0" parTransId="{CA41B555-A6B4-454F-ADDE-29BF321C0F35}" sibTransId="{3289D577-3337-40C5-88EC-677CA4513FE5}"/>
    <dgm:cxn modelId="{F1C4BE5F-09E5-4FA8-B03B-544709E68252}" srcId="{944FCAFA-33B6-452B-A4A5-84A9B3000237}" destId="{9BB75F98-500A-4FD6-AF0C-B27F0378520A}" srcOrd="2" destOrd="0" parTransId="{9F322CA1-6B60-4BCD-BE12-6381F91E5D86}" sibTransId="{A459EB7B-066B-405B-9CD7-9731C6C70F55}"/>
    <dgm:cxn modelId="{CA3FE8A9-182D-4AAC-8F48-21955088AC03}" type="presOf" srcId="{5FC77F6D-DD35-4296-9C11-629B6DD59DBB}" destId="{4212325A-D799-4900-A47D-2D676629E265}" srcOrd="1" destOrd="0" presId="urn:microsoft.com/office/officeart/2005/8/layout/process1"/>
    <dgm:cxn modelId="{DE11A87C-F82A-49E7-AD68-2E2E7B8AFBE9}" type="presOf" srcId="{A29F15E7-0C6B-43A2-86E2-444E235E4920}" destId="{5A8EDE6E-0F71-4039-8408-CF0546316B71}" srcOrd="0" destOrd="0" presId="urn:microsoft.com/office/officeart/2005/8/layout/process1"/>
    <dgm:cxn modelId="{7E12F335-7B20-48B4-9B78-F8F1C214B0C5}" srcId="{A29F15E7-0C6B-43A2-86E2-444E235E4920}" destId="{8D771AC2-F630-403D-B0E5-0CA60EEC03F1}" srcOrd="0" destOrd="0" parTransId="{5E96D3DE-87D2-4070-9E9B-E288C5D5F785}" sibTransId="{5FC77F6D-DD35-4296-9C11-629B6DD59DBB}"/>
    <dgm:cxn modelId="{1DAF49A5-5A05-4418-9C4F-69AA7822216B}" type="presOf" srcId="{3AD635EA-6EBB-4C5A-A551-479879ABB69A}" destId="{A689FB1A-AA3B-41F6-B6CB-41FDC7D148D1}" srcOrd="0" destOrd="2" presId="urn:microsoft.com/office/officeart/2005/8/layout/process1"/>
    <dgm:cxn modelId="{4502A7D7-C32B-4D06-956F-81B9C057C57F}" srcId="{0E74AC67-CEF1-4660-9586-F90210D70E64}" destId="{314F6A29-440A-4476-84CB-BA5D876C2D54}" srcOrd="0" destOrd="0" parTransId="{F4414A78-4BCC-4545-B561-D225CC16FEC2}" sibTransId="{4E41E3C1-505E-4CCC-ADAC-4150D2F5A6F3}"/>
    <dgm:cxn modelId="{8C68225D-0701-42ED-9DA9-0CD4015DC46F}" type="presOf" srcId="{06083FBA-1B7A-4BAF-B0F3-2E53B0FD3CA8}" destId="{A689FB1A-AA3B-41F6-B6CB-41FDC7D148D1}" srcOrd="0" destOrd="1" presId="urn:microsoft.com/office/officeart/2005/8/layout/process1"/>
    <dgm:cxn modelId="{955E98D4-D4A8-4F4D-8682-C25F5792CB02}" type="presOf" srcId="{B604237B-A959-4105-8976-93A165F3A9E9}" destId="{F061C207-E6B8-4868-A84D-1BC251439D6F}" srcOrd="0" destOrd="6" presId="urn:microsoft.com/office/officeart/2005/8/layout/process1"/>
    <dgm:cxn modelId="{C1914059-F97B-44DC-83F9-E2D1432A9AC8}" type="presOf" srcId="{314F6A29-440A-4476-84CB-BA5D876C2D54}" destId="{F061C207-E6B8-4868-A84D-1BC251439D6F}" srcOrd="0" destOrd="1" presId="urn:microsoft.com/office/officeart/2005/8/layout/process1"/>
    <dgm:cxn modelId="{C5FA58D9-0F95-4C19-9BC5-533593265099}" srcId="{B5E5BFE0-A567-43BE-BF1B-3AC557B4225F}" destId="{B604237B-A959-4105-8976-93A165F3A9E9}" srcOrd="1" destOrd="0" parTransId="{1C6713E0-8471-47F1-925B-FD14421A0E9F}" sibTransId="{6FD370A2-EE8C-4DC1-893B-C149A8780D50}"/>
    <dgm:cxn modelId="{E90E20B5-5A09-49E1-BCA4-A4367E3BBAA8}" type="presOf" srcId="{8D771AC2-F630-403D-B0E5-0CA60EEC03F1}" destId="{65748B3D-F212-457E-8492-B1760538EF70}" srcOrd="0" destOrd="0" presId="urn:microsoft.com/office/officeart/2005/8/layout/process1"/>
    <dgm:cxn modelId="{1DDC7A00-34EC-44DC-A7D7-0E6EB5EFA104}" srcId="{314F6A29-440A-4476-84CB-BA5D876C2D54}" destId="{19EF36F7-5E3E-4795-9153-AA93846F09C3}" srcOrd="1" destOrd="0" parTransId="{2C7B6EE1-C486-41DB-BE31-A472E6DF0D25}" sibTransId="{F8CAE61F-BD8A-457D-96E3-042A895A8A36}"/>
    <dgm:cxn modelId="{FDDBBF5D-24B5-47BA-8C13-2A93D4796021}" type="presOf" srcId="{16BC09E7-1783-4324-9A4B-F0E2C16E64EC}" destId="{65748B3D-F212-457E-8492-B1760538EF70}" srcOrd="0" destOrd="3" presId="urn:microsoft.com/office/officeart/2005/8/layout/process1"/>
    <dgm:cxn modelId="{3221B5E5-C7FA-4E34-A488-98A7296A851F}" type="presParOf" srcId="{5A8EDE6E-0F71-4039-8408-CF0546316B71}" destId="{65748B3D-F212-457E-8492-B1760538EF70}" srcOrd="0" destOrd="0" presId="urn:microsoft.com/office/officeart/2005/8/layout/process1"/>
    <dgm:cxn modelId="{7C99D382-7F4B-4AA0-AC76-BD84C706CFCA}" type="presParOf" srcId="{5A8EDE6E-0F71-4039-8408-CF0546316B71}" destId="{90791348-8260-4305-9E15-929D7F1D766B}" srcOrd="1" destOrd="0" presId="urn:microsoft.com/office/officeart/2005/8/layout/process1"/>
    <dgm:cxn modelId="{F2AD8619-CE6E-406C-AEF0-6B58A4C8202E}" type="presParOf" srcId="{90791348-8260-4305-9E15-929D7F1D766B}" destId="{4212325A-D799-4900-A47D-2D676629E265}" srcOrd="0" destOrd="0" presId="urn:microsoft.com/office/officeart/2005/8/layout/process1"/>
    <dgm:cxn modelId="{51E7672A-0F51-491F-BADA-FA6C4E59E60A}" type="presParOf" srcId="{5A8EDE6E-0F71-4039-8408-CF0546316B71}" destId="{A689FB1A-AA3B-41F6-B6CB-41FDC7D148D1}" srcOrd="2" destOrd="0" presId="urn:microsoft.com/office/officeart/2005/8/layout/process1"/>
    <dgm:cxn modelId="{3A7F761E-C71F-4638-833E-DCC4A2DB9EA0}" type="presParOf" srcId="{5A8EDE6E-0F71-4039-8408-CF0546316B71}" destId="{FAAAE0A5-18AC-45F4-B71E-B19409573F3C}" srcOrd="3" destOrd="0" presId="urn:microsoft.com/office/officeart/2005/8/layout/process1"/>
    <dgm:cxn modelId="{CC87D646-082F-4C6A-AF70-3EC37149DE31}" type="presParOf" srcId="{FAAAE0A5-18AC-45F4-B71E-B19409573F3C}" destId="{6B04D914-11F8-4691-B374-CC555E7AE51A}" srcOrd="0" destOrd="0" presId="urn:microsoft.com/office/officeart/2005/8/layout/process1"/>
    <dgm:cxn modelId="{BEF3BC0D-9A0B-4546-A3CB-A8FEACB748D7}" type="presParOf" srcId="{5A8EDE6E-0F71-4039-8408-CF0546316B71}" destId="{F061C207-E6B8-4868-A84D-1BC251439D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29F15E7-0C6B-43A2-86E2-444E235E4920}" type="doc">
      <dgm:prSet loTypeId="urn:microsoft.com/office/officeart/2005/8/layout/process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74AC67-CEF1-4660-9586-F90210D70E6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Deliverables</a:t>
          </a:r>
          <a:endParaRPr lang="en-US" dirty="0"/>
        </a:p>
      </dgm:t>
    </dgm:pt>
    <dgm:pt modelId="{BE468E4A-1D81-42B6-8B97-6E51AF97595A}" type="parTrans" cxnId="{95C0355D-4EB2-4733-B57D-86EE9D2F0ECC}">
      <dgm:prSet/>
      <dgm:spPr/>
      <dgm:t>
        <a:bodyPr/>
        <a:lstStyle/>
        <a:p>
          <a:endParaRPr lang="en-US"/>
        </a:p>
      </dgm:t>
    </dgm:pt>
    <dgm:pt modelId="{6DC998BD-3183-4E21-ACFC-2BB134459035}" type="sibTrans" cxnId="{95C0355D-4EB2-4733-B57D-86EE9D2F0ECC}">
      <dgm:prSet/>
      <dgm:spPr/>
      <dgm:t>
        <a:bodyPr/>
        <a:lstStyle/>
        <a:p>
          <a:endParaRPr lang="en-US"/>
        </a:p>
      </dgm:t>
    </dgm:pt>
    <dgm:pt modelId="{944FCAFA-33B6-452B-A4A5-84A9B3000237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Gaps</a:t>
          </a:r>
          <a:endParaRPr lang="en-US" dirty="0"/>
        </a:p>
      </dgm:t>
    </dgm:pt>
    <dgm:pt modelId="{F4275B59-26B4-4C30-B679-9B88BD203791}" type="parTrans" cxnId="{E972AC84-2A65-4B99-8366-377D9DA9CD5B}">
      <dgm:prSet/>
      <dgm:spPr/>
      <dgm:t>
        <a:bodyPr/>
        <a:lstStyle/>
        <a:p>
          <a:endParaRPr lang="en-US"/>
        </a:p>
      </dgm:t>
    </dgm:pt>
    <dgm:pt modelId="{CC4FB28C-C1B6-480B-A243-19FC0834BB3A}" type="sibTrans" cxnId="{E972AC84-2A65-4B99-8366-377D9DA9CD5B}">
      <dgm:prSet/>
      <dgm:spPr/>
      <dgm:t>
        <a:bodyPr/>
        <a:lstStyle/>
        <a:p>
          <a:endParaRPr lang="en-US"/>
        </a:p>
      </dgm:t>
    </dgm:pt>
    <dgm:pt modelId="{8D771AC2-F630-403D-B0E5-0CA60EEC03F1}">
      <dgm:prSet phldrT="[Text]"/>
      <dgm:spPr/>
      <dgm:t>
        <a:bodyPr/>
        <a:lstStyle/>
        <a:p>
          <a:r>
            <a:rPr lang="en-US" dirty="0" smtClean="0"/>
            <a:t>Goals</a:t>
          </a:r>
          <a:endParaRPr lang="en-US" dirty="0"/>
        </a:p>
      </dgm:t>
    </dgm:pt>
    <dgm:pt modelId="{5E96D3DE-87D2-4070-9E9B-E288C5D5F785}" type="parTrans" cxnId="{7E12F335-7B20-48B4-9B78-F8F1C214B0C5}">
      <dgm:prSet/>
      <dgm:spPr/>
      <dgm:t>
        <a:bodyPr/>
        <a:lstStyle/>
        <a:p>
          <a:endParaRPr lang="en-US"/>
        </a:p>
      </dgm:t>
    </dgm:pt>
    <dgm:pt modelId="{5FC77F6D-DD35-4296-9C11-629B6DD59DBB}" type="sibTrans" cxnId="{7E12F335-7B20-48B4-9B78-F8F1C214B0C5}">
      <dgm:prSet/>
      <dgm:spPr/>
      <dgm:t>
        <a:bodyPr/>
        <a:lstStyle/>
        <a:p>
          <a:endParaRPr lang="en-US"/>
        </a:p>
      </dgm:t>
    </dgm:pt>
    <dgm:pt modelId="{3EFB70B4-1FE2-4631-8FC1-CC891B362743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Strategic Messaging</a:t>
          </a:r>
          <a:endParaRPr lang="en-US" dirty="0"/>
        </a:p>
      </dgm:t>
    </dgm:pt>
    <dgm:pt modelId="{985C0B78-E107-40A9-84E2-D684960EA0F2}" type="parTrans" cxnId="{6BB0EC9F-E904-4C86-AA0F-AED06654254D}">
      <dgm:prSet/>
      <dgm:spPr/>
      <dgm:t>
        <a:bodyPr/>
        <a:lstStyle/>
        <a:p>
          <a:endParaRPr lang="en-US"/>
        </a:p>
      </dgm:t>
    </dgm:pt>
    <dgm:pt modelId="{9D55E474-523A-4DD1-8CA3-DD7AACF1BD38}" type="sibTrans" cxnId="{6BB0EC9F-E904-4C86-AA0F-AED06654254D}">
      <dgm:prSet/>
      <dgm:spPr/>
      <dgm:t>
        <a:bodyPr/>
        <a:lstStyle/>
        <a:p>
          <a:endParaRPr lang="en-US"/>
        </a:p>
      </dgm:t>
    </dgm:pt>
    <dgm:pt modelId="{19EF36F7-5E3E-4795-9153-AA93846F09C3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Goals and Targets</a:t>
          </a:r>
          <a:endParaRPr lang="en-US" dirty="0"/>
        </a:p>
      </dgm:t>
    </dgm:pt>
    <dgm:pt modelId="{2C7B6EE1-C486-41DB-BE31-A472E6DF0D25}" type="parTrans" cxnId="{1DDC7A00-34EC-44DC-A7D7-0E6EB5EFA104}">
      <dgm:prSet/>
      <dgm:spPr/>
      <dgm:t>
        <a:bodyPr/>
        <a:lstStyle/>
        <a:p>
          <a:endParaRPr lang="en-US"/>
        </a:p>
      </dgm:t>
    </dgm:pt>
    <dgm:pt modelId="{F8CAE61F-BD8A-457D-96E3-042A895A8A36}" type="sibTrans" cxnId="{1DDC7A00-34EC-44DC-A7D7-0E6EB5EFA104}">
      <dgm:prSet/>
      <dgm:spPr/>
      <dgm:t>
        <a:bodyPr/>
        <a:lstStyle/>
        <a:p>
          <a:endParaRPr lang="en-US"/>
        </a:p>
      </dgm:t>
    </dgm:pt>
    <dgm:pt modelId="{B5E5BFE0-A567-43BE-BF1B-3AC557B4225F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Revenue Stream Assessment</a:t>
          </a:r>
          <a:endParaRPr lang="en-US" b="1" dirty="0">
            <a:solidFill>
              <a:srgbClr val="FFC000"/>
            </a:solidFill>
          </a:endParaRPr>
        </a:p>
      </dgm:t>
    </dgm:pt>
    <dgm:pt modelId="{15B46A5A-B7C2-4B96-8CE0-5FAD8FB10587}" type="parTrans" cxnId="{255EBE83-5007-452F-B994-99610D4D351E}">
      <dgm:prSet/>
      <dgm:spPr/>
      <dgm:t>
        <a:bodyPr/>
        <a:lstStyle/>
        <a:p>
          <a:endParaRPr lang="en-US"/>
        </a:p>
      </dgm:t>
    </dgm:pt>
    <dgm:pt modelId="{EE5416CF-E406-45D8-A27B-7A749B4C4421}" type="sibTrans" cxnId="{255EBE83-5007-452F-B994-99610D4D351E}">
      <dgm:prSet/>
      <dgm:spPr/>
      <dgm:t>
        <a:bodyPr/>
        <a:lstStyle/>
        <a:p>
          <a:endParaRPr lang="en-US"/>
        </a:p>
      </dgm:t>
    </dgm:pt>
    <dgm:pt modelId="{E1136B74-E169-4928-8D47-88534CBAB272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Current Revenue Sources</a:t>
          </a:r>
          <a:endParaRPr lang="en-US" dirty="0"/>
        </a:p>
      </dgm:t>
    </dgm:pt>
    <dgm:pt modelId="{59D579BC-5D4B-4EA4-A189-00AEF40BD9F9}" type="parTrans" cxnId="{9842436E-A68D-4064-B8E0-383C605DF817}">
      <dgm:prSet/>
      <dgm:spPr/>
      <dgm:t>
        <a:bodyPr/>
        <a:lstStyle/>
        <a:p>
          <a:endParaRPr lang="en-US"/>
        </a:p>
      </dgm:t>
    </dgm:pt>
    <dgm:pt modelId="{7599E7EF-34FC-4A45-BEF7-6ABBF94214B6}" type="sibTrans" cxnId="{9842436E-A68D-4064-B8E0-383C605DF817}">
      <dgm:prSet/>
      <dgm:spPr/>
      <dgm:t>
        <a:bodyPr/>
        <a:lstStyle/>
        <a:p>
          <a:endParaRPr lang="en-US"/>
        </a:p>
      </dgm:t>
    </dgm:pt>
    <dgm:pt modelId="{B604237B-A959-4105-8976-93A165F3A9E9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Potential Revenue Sources</a:t>
          </a:r>
          <a:endParaRPr lang="en-US" dirty="0"/>
        </a:p>
      </dgm:t>
    </dgm:pt>
    <dgm:pt modelId="{1C6713E0-8471-47F1-925B-FD14421A0E9F}" type="parTrans" cxnId="{C5FA58D9-0F95-4C19-9BC5-533593265099}">
      <dgm:prSet/>
      <dgm:spPr/>
      <dgm:t>
        <a:bodyPr/>
        <a:lstStyle/>
        <a:p>
          <a:endParaRPr lang="en-US"/>
        </a:p>
      </dgm:t>
    </dgm:pt>
    <dgm:pt modelId="{6FD370A2-EE8C-4DC1-893B-C149A8780D50}" type="sibTrans" cxnId="{C5FA58D9-0F95-4C19-9BC5-533593265099}">
      <dgm:prSet/>
      <dgm:spPr/>
      <dgm:t>
        <a:bodyPr/>
        <a:lstStyle/>
        <a:p>
          <a:endParaRPr lang="en-US"/>
        </a:p>
      </dgm:t>
    </dgm:pt>
    <dgm:pt modelId="{4EECAEF2-6440-4095-BC70-CE123695038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Fundraising Strategy</a:t>
          </a:r>
          <a:endParaRPr lang="en-US" b="1" dirty="0">
            <a:solidFill>
              <a:srgbClr val="FFC000"/>
            </a:solidFill>
          </a:endParaRPr>
        </a:p>
      </dgm:t>
    </dgm:pt>
    <dgm:pt modelId="{E9071BD8-BE1D-4771-8C63-8E4E4DE78E54}" type="parTrans" cxnId="{B2413B57-03CF-465F-98F3-E9416DFD1A7C}">
      <dgm:prSet/>
      <dgm:spPr/>
      <dgm:t>
        <a:bodyPr/>
        <a:lstStyle/>
        <a:p>
          <a:endParaRPr lang="en-US"/>
        </a:p>
      </dgm:t>
    </dgm:pt>
    <dgm:pt modelId="{C521BEA6-81C4-4723-A1D1-63645440AEEA}" type="sibTrans" cxnId="{B2413B57-03CF-465F-98F3-E9416DFD1A7C}">
      <dgm:prSet/>
      <dgm:spPr/>
      <dgm:t>
        <a:bodyPr/>
        <a:lstStyle/>
        <a:p>
          <a:endParaRPr lang="en-US"/>
        </a:p>
      </dgm:t>
    </dgm:pt>
    <dgm:pt modelId="{D5191129-ED53-4094-A9A2-177EB5C68C82}">
      <dgm:prSet phldrT="[Text]"/>
      <dgm:spPr>
        <a:solidFill>
          <a:schemeClr val="tx1">
            <a:lumMod val="50000"/>
            <a:lumOff val="50000"/>
          </a:schemeClr>
        </a:solidFill>
        <a:ln>
          <a:solidFill>
            <a:schemeClr val="tx2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dirty="0" smtClean="0"/>
            <a:t>Messaging for Approaching Non-Diabetes Sponsors</a:t>
          </a:r>
          <a:endParaRPr lang="en-US" dirty="0"/>
        </a:p>
      </dgm:t>
    </dgm:pt>
    <dgm:pt modelId="{B6FBB17E-3CCC-4EEA-9512-814DA72F5F9A}" type="parTrans" cxnId="{B59C3A6B-2DA8-43EF-A0D1-ADB8C8FDB3D5}">
      <dgm:prSet/>
      <dgm:spPr/>
      <dgm:t>
        <a:bodyPr/>
        <a:lstStyle/>
        <a:p>
          <a:endParaRPr lang="en-US"/>
        </a:p>
      </dgm:t>
    </dgm:pt>
    <dgm:pt modelId="{0AD99DF3-C767-44FC-9EE0-9769AFFFBBEC}" type="sibTrans" cxnId="{B59C3A6B-2DA8-43EF-A0D1-ADB8C8FDB3D5}">
      <dgm:prSet/>
      <dgm:spPr/>
      <dgm:t>
        <a:bodyPr/>
        <a:lstStyle/>
        <a:p>
          <a:endParaRPr lang="en-US"/>
        </a:p>
      </dgm:t>
    </dgm:pt>
    <dgm:pt modelId="{DD5C789D-FAF5-4F1F-B65E-36F787711D15}">
      <dgm:prSet phldrT="[Text]"/>
      <dgm:spPr/>
      <dgm:t>
        <a:bodyPr/>
        <a:lstStyle/>
        <a:p>
          <a:r>
            <a:rPr lang="en-US" dirty="0" smtClean="0"/>
            <a:t>Geographic Expansion</a:t>
          </a:r>
          <a:endParaRPr lang="en-US" dirty="0"/>
        </a:p>
      </dgm:t>
    </dgm:pt>
    <dgm:pt modelId="{FA37B227-74F7-48A5-B8F9-D9DCA6093A07}" type="parTrans" cxnId="{A60159C8-067D-45F4-B1AF-91A642306EB6}">
      <dgm:prSet/>
      <dgm:spPr/>
      <dgm:t>
        <a:bodyPr/>
        <a:lstStyle/>
        <a:p>
          <a:endParaRPr lang="en-US"/>
        </a:p>
      </dgm:t>
    </dgm:pt>
    <dgm:pt modelId="{0FCDE141-CA5A-4702-8C19-EEC82FEACB55}" type="sibTrans" cxnId="{A60159C8-067D-45F4-B1AF-91A642306EB6}">
      <dgm:prSet/>
      <dgm:spPr/>
      <dgm:t>
        <a:bodyPr/>
        <a:lstStyle/>
        <a:p>
          <a:endParaRPr lang="en-US"/>
        </a:p>
      </dgm:t>
    </dgm:pt>
    <dgm:pt modelId="{06083FBA-1B7A-4BAF-B0F3-2E53B0FD3CA8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Small and Under-resourced</a:t>
          </a:r>
          <a:endParaRPr lang="en-US" dirty="0"/>
        </a:p>
      </dgm:t>
    </dgm:pt>
    <dgm:pt modelId="{E78F522B-989A-4C85-A6F6-7FE2E506C415}" type="parTrans" cxnId="{79C75728-09A9-4CBA-BC67-CFDAC1D83876}">
      <dgm:prSet/>
      <dgm:spPr/>
      <dgm:t>
        <a:bodyPr/>
        <a:lstStyle/>
        <a:p>
          <a:endParaRPr lang="en-US"/>
        </a:p>
      </dgm:t>
    </dgm:pt>
    <dgm:pt modelId="{1E2E10B9-C852-4658-AEE7-EAD52F164C96}" type="sibTrans" cxnId="{79C75728-09A9-4CBA-BC67-CFDAC1D83876}">
      <dgm:prSet/>
      <dgm:spPr/>
      <dgm:t>
        <a:bodyPr/>
        <a:lstStyle/>
        <a:p>
          <a:endParaRPr lang="en-US"/>
        </a:p>
      </dgm:t>
    </dgm:pt>
    <dgm:pt modelId="{3AD635EA-6EBB-4C5A-A551-479879ABB69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Lack of Strategic Plan</a:t>
          </a:r>
          <a:endParaRPr lang="en-US" dirty="0"/>
        </a:p>
      </dgm:t>
    </dgm:pt>
    <dgm:pt modelId="{BC97402F-3905-4BB5-9FC7-C838FA1E241E}" type="parTrans" cxnId="{ACC80F99-C2F5-4F8B-B10D-0DF0D9320173}">
      <dgm:prSet/>
      <dgm:spPr/>
      <dgm:t>
        <a:bodyPr/>
        <a:lstStyle/>
        <a:p>
          <a:endParaRPr lang="en-US"/>
        </a:p>
      </dgm:t>
    </dgm:pt>
    <dgm:pt modelId="{02486D9D-2A11-4376-879B-380606703BD6}" type="sibTrans" cxnId="{ACC80F99-C2F5-4F8B-B10D-0DF0D9320173}">
      <dgm:prSet/>
      <dgm:spPr/>
      <dgm:t>
        <a:bodyPr/>
        <a:lstStyle/>
        <a:p>
          <a:endParaRPr lang="en-US"/>
        </a:p>
      </dgm:t>
    </dgm:pt>
    <dgm:pt modelId="{314F6A29-440A-4476-84CB-BA5D876C2D54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b="1" dirty="0" smtClean="0">
              <a:solidFill>
                <a:srgbClr val="FFC000"/>
              </a:solidFill>
            </a:rPr>
            <a:t>Strategic Plan</a:t>
          </a:r>
          <a:endParaRPr lang="en-US" dirty="0"/>
        </a:p>
      </dgm:t>
    </dgm:pt>
    <dgm:pt modelId="{F4414A78-4BCC-4545-B561-D225CC16FEC2}" type="parTrans" cxnId="{4502A7D7-C32B-4D06-956F-81B9C057C57F}">
      <dgm:prSet/>
      <dgm:spPr/>
      <dgm:t>
        <a:bodyPr/>
        <a:lstStyle/>
        <a:p>
          <a:endParaRPr lang="en-US"/>
        </a:p>
      </dgm:t>
    </dgm:pt>
    <dgm:pt modelId="{4E41E3C1-505E-4CCC-ADAC-4150D2F5A6F3}" type="sibTrans" cxnId="{4502A7D7-C32B-4D06-956F-81B9C057C57F}">
      <dgm:prSet/>
      <dgm:spPr/>
      <dgm:t>
        <a:bodyPr/>
        <a:lstStyle/>
        <a:p>
          <a:endParaRPr lang="en-US"/>
        </a:p>
      </dgm:t>
    </dgm:pt>
    <dgm:pt modelId="{9BB75F98-500A-4FD6-AF0C-B27F0378520A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Diabetes Sponsors “Tapped Out”</a:t>
          </a:r>
          <a:endParaRPr lang="en-US" dirty="0"/>
        </a:p>
      </dgm:t>
    </dgm:pt>
    <dgm:pt modelId="{9F322CA1-6B60-4BCD-BE12-6381F91E5D86}" type="parTrans" cxnId="{F1C4BE5F-09E5-4FA8-B03B-544709E68252}">
      <dgm:prSet/>
      <dgm:spPr/>
      <dgm:t>
        <a:bodyPr/>
        <a:lstStyle/>
        <a:p>
          <a:endParaRPr lang="en-US"/>
        </a:p>
      </dgm:t>
    </dgm:pt>
    <dgm:pt modelId="{A459EB7B-066B-405B-9CD7-9731C6C70F55}" type="sibTrans" cxnId="{F1C4BE5F-09E5-4FA8-B03B-544709E68252}">
      <dgm:prSet/>
      <dgm:spPr/>
      <dgm:t>
        <a:bodyPr/>
        <a:lstStyle/>
        <a:p>
          <a:endParaRPr lang="en-US"/>
        </a:p>
      </dgm:t>
    </dgm:pt>
    <dgm:pt modelId="{16BC09E7-1783-4324-9A4B-F0E2C16E64EC}">
      <dgm:prSet phldrT="[Text]"/>
      <dgm:spPr/>
      <dgm:t>
        <a:bodyPr/>
        <a:lstStyle/>
        <a:p>
          <a:r>
            <a:rPr lang="en-US" dirty="0" smtClean="0"/>
            <a:t>More Consistent and Increased Revenue </a:t>
          </a:r>
          <a:endParaRPr lang="en-US" dirty="0"/>
        </a:p>
      </dgm:t>
    </dgm:pt>
    <dgm:pt modelId="{C1F1EACF-458A-4C34-89C9-C6C6F5E84986}" type="parTrans" cxnId="{D0D6DAF1-32B1-4950-838A-D75F472410FD}">
      <dgm:prSet/>
      <dgm:spPr/>
      <dgm:t>
        <a:bodyPr/>
        <a:lstStyle/>
        <a:p>
          <a:endParaRPr lang="en-US"/>
        </a:p>
      </dgm:t>
    </dgm:pt>
    <dgm:pt modelId="{D8F7CF0D-8FCF-4CA9-AD55-ABC853864029}" type="sibTrans" cxnId="{D0D6DAF1-32B1-4950-838A-D75F472410FD}">
      <dgm:prSet/>
      <dgm:spPr/>
      <dgm:t>
        <a:bodyPr/>
        <a:lstStyle/>
        <a:p>
          <a:endParaRPr lang="en-US"/>
        </a:p>
      </dgm:t>
    </dgm:pt>
    <dgm:pt modelId="{64C1AB69-03DF-4423-8A8A-21200CEDFA22}">
      <dgm:prSet phldrT="[Text]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dirty="0" smtClean="0"/>
            <a:t>Unclear value proposition to non-Diabetes sponsors</a:t>
          </a:r>
          <a:endParaRPr lang="en-US" dirty="0"/>
        </a:p>
      </dgm:t>
    </dgm:pt>
    <dgm:pt modelId="{CA41B555-A6B4-454F-ADDE-29BF321C0F35}" type="parTrans" cxnId="{FB5E26FB-C2D7-4A8E-BF8C-F1E37CBFF1B9}">
      <dgm:prSet/>
      <dgm:spPr/>
      <dgm:t>
        <a:bodyPr/>
        <a:lstStyle/>
        <a:p>
          <a:endParaRPr lang="en-US"/>
        </a:p>
      </dgm:t>
    </dgm:pt>
    <dgm:pt modelId="{3289D577-3337-40C5-88EC-677CA4513FE5}" type="sibTrans" cxnId="{FB5E26FB-C2D7-4A8E-BF8C-F1E37CBFF1B9}">
      <dgm:prSet/>
      <dgm:spPr/>
      <dgm:t>
        <a:bodyPr/>
        <a:lstStyle/>
        <a:p>
          <a:endParaRPr lang="en-US"/>
        </a:p>
      </dgm:t>
    </dgm:pt>
    <dgm:pt modelId="{C8B43A3D-DAA5-40BA-A868-39B32846F95E}">
      <dgm:prSet phldrT="[Text]"/>
      <dgm:spPr/>
      <dgm:t>
        <a:bodyPr/>
        <a:lstStyle/>
        <a:p>
          <a:r>
            <a:rPr lang="en-US" dirty="0" smtClean="0"/>
            <a:t>Overall Growth</a:t>
          </a:r>
          <a:endParaRPr lang="en-US" dirty="0"/>
        </a:p>
      </dgm:t>
    </dgm:pt>
    <dgm:pt modelId="{53A810B3-150B-4D82-BACF-502EF7759B6A}" type="parTrans" cxnId="{73A29F8F-912F-4667-A946-BF09D726D634}">
      <dgm:prSet/>
      <dgm:spPr/>
      <dgm:t>
        <a:bodyPr/>
        <a:lstStyle/>
        <a:p>
          <a:endParaRPr lang="en-CA"/>
        </a:p>
      </dgm:t>
    </dgm:pt>
    <dgm:pt modelId="{69639060-6E6E-4A4E-81A5-44DE5B0A4C27}" type="sibTrans" cxnId="{73A29F8F-912F-4667-A946-BF09D726D634}">
      <dgm:prSet/>
      <dgm:spPr/>
      <dgm:t>
        <a:bodyPr/>
        <a:lstStyle/>
        <a:p>
          <a:endParaRPr lang="en-CA"/>
        </a:p>
      </dgm:t>
    </dgm:pt>
    <dgm:pt modelId="{5A8EDE6E-0F71-4039-8408-CF0546316B71}" type="pres">
      <dgm:prSet presAssocID="{A29F15E7-0C6B-43A2-86E2-444E235E4920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748B3D-F212-457E-8492-B1760538EF70}" type="pres">
      <dgm:prSet presAssocID="{8D771AC2-F630-403D-B0E5-0CA60EEC03F1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91348-8260-4305-9E15-929D7F1D766B}" type="pres">
      <dgm:prSet presAssocID="{5FC77F6D-DD35-4296-9C11-629B6DD59DBB}" presName="sibTrans" presStyleLbl="sibTrans2D1" presStyleIdx="0" presStyleCnt="2"/>
      <dgm:spPr/>
      <dgm:t>
        <a:bodyPr/>
        <a:lstStyle/>
        <a:p>
          <a:endParaRPr lang="en-US"/>
        </a:p>
      </dgm:t>
    </dgm:pt>
    <dgm:pt modelId="{4212325A-D799-4900-A47D-2D676629E265}" type="pres">
      <dgm:prSet presAssocID="{5FC77F6D-DD35-4296-9C11-629B6DD59DBB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A689FB1A-AA3B-41F6-B6CB-41FDC7D148D1}" type="pres">
      <dgm:prSet presAssocID="{944FCAFA-33B6-452B-A4A5-84A9B300023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AAAE0A5-18AC-45F4-B71E-B19409573F3C}" type="pres">
      <dgm:prSet presAssocID="{CC4FB28C-C1B6-480B-A243-19FC0834BB3A}" presName="sibTrans" presStyleLbl="sibTrans2D1" presStyleIdx="1" presStyleCnt="2"/>
      <dgm:spPr/>
      <dgm:t>
        <a:bodyPr/>
        <a:lstStyle/>
        <a:p>
          <a:endParaRPr lang="en-US"/>
        </a:p>
      </dgm:t>
    </dgm:pt>
    <dgm:pt modelId="{6B04D914-11F8-4691-B374-CC555E7AE51A}" type="pres">
      <dgm:prSet presAssocID="{CC4FB28C-C1B6-480B-A243-19FC0834BB3A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F061C207-E6B8-4868-A84D-1BC251439D6F}" type="pres">
      <dgm:prSet presAssocID="{0E74AC67-CEF1-4660-9586-F90210D70E64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C445B52-56E1-43F4-9C80-7CE8DBB1912A}" type="presOf" srcId="{C8B43A3D-DAA5-40BA-A868-39B32846F95E}" destId="{65748B3D-F212-457E-8492-B1760538EF70}" srcOrd="0" destOrd="1" presId="urn:microsoft.com/office/officeart/2005/8/layout/process1"/>
    <dgm:cxn modelId="{7E12F335-7B20-48B4-9B78-F8F1C214B0C5}" srcId="{A29F15E7-0C6B-43A2-86E2-444E235E4920}" destId="{8D771AC2-F630-403D-B0E5-0CA60EEC03F1}" srcOrd="0" destOrd="0" parTransId="{5E96D3DE-87D2-4070-9E9B-E288C5D5F785}" sibTransId="{5FC77F6D-DD35-4296-9C11-629B6DD59DBB}"/>
    <dgm:cxn modelId="{6BB0EC9F-E904-4C86-AA0F-AED06654254D}" srcId="{314F6A29-440A-4476-84CB-BA5D876C2D54}" destId="{3EFB70B4-1FE2-4631-8FC1-CC891B362743}" srcOrd="0" destOrd="0" parTransId="{985C0B78-E107-40A9-84E2-D684960EA0F2}" sibTransId="{9D55E474-523A-4DD1-8CA3-DD7AACF1BD38}"/>
    <dgm:cxn modelId="{A60159C8-067D-45F4-B1AF-91A642306EB6}" srcId="{8D771AC2-F630-403D-B0E5-0CA60EEC03F1}" destId="{DD5C789D-FAF5-4F1F-B65E-36F787711D15}" srcOrd="1" destOrd="0" parTransId="{FA37B227-74F7-48A5-B8F9-D9DCA6093A07}" sibTransId="{0FCDE141-CA5A-4702-8C19-EEC82FEACB55}"/>
    <dgm:cxn modelId="{B59C3A6B-2DA8-43EF-A0D1-ADB8C8FDB3D5}" srcId="{4EECAEF2-6440-4095-BC70-CE1236950388}" destId="{D5191129-ED53-4094-A9A2-177EB5C68C82}" srcOrd="0" destOrd="0" parTransId="{B6FBB17E-3CCC-4EEA-9512-814DA72F5F9A}" sibTransId="{0AD99DF3-C767-44FC-9EE0-9769AFFFBBEC}"/>
    <dgm:cxn modelId="{9842436E-A68D-4064-B8E0-383C605DF817}" srcId="{B5E5BFE0-A567-43BE-BF1B-3AC557B4225F}" destId="{E1136B74-E169-4928-8D47-88534CBAB272}" srcOrd="0" destOrd="0" parTransId="{59D579BC-5D4B-4EA4-A189-00AEF40BD9F9}" sibTransId="{7599E7EF-34FC-4A45-BEF7-6ABBF94214B6}"/>
    <dgm:cxn modelId="{188AD61F-8B23-4BC2-9A25-0805FD3D4CA7}" type="presOf" srcId="{B604237B-A959-4105-8976-93A165F3A9E9}" destId="{F061C207-E6B8-4868-A84D-1BC251439D6F}" srcOrd="0" destOrd="6" presId="urn:microsoft.com/office/officeart/2005/8/layout/process1"/>
    <dgm:cxn modelId="{1C975BB6-047D-4E2D-9BB4-C58B5CCB9F50}" type="presOf" srcId="{5FC77F6D-DD35-4296-9C11-629B6DD59DBB}" destId="{90791348-8260-4305-9E15-929D7F1D766B}" srcOrd="0" destOrd="0" presId="urn:microsoft.com/office/officeart/2005/8/layout/process1"/>
    <dgm:cxn modelId="{6A0DB733-21F0-4055-BF05-5900D1670759}" type="presOf" srcId="{64C1AB69-03DF-4423-8A8A-21200CEDFA22}" destId="{A689FB1A-AA3B-41F6-B6CB-41FDC7D148D1}" srcOrd="0" destOrd="4" presId="urn:microsoft.com/office/officeart/2005/8/layout/process1"/>
    <dgm:cxn modelId="{9DC472F3-A62C-4104-B318-EA8A3EB24A8D}" type="presOf" srcId="{16BC09E7-1783-4324-9A4B-F0E2C16E64EC}" destId="{65748B3D-F212-457E-8492-B1760538EF70}" srcOrd="0" destOrd="3" presId="urn:microsoft.com/office/officeart/2005/8/layout/process1"/>
    <dgm:cxn modelId="{79C75728-09A9-4CBA-BC67-CFDAC1D83876}" srcId="{944FCAFA-33B6-452B-A4A5-84A9B3000237}" destId="{06083FBA-1B7A-4BAF-B0F3-2E53B0FD3CA8}" srcOrd="0" destOrd="0" parTransId="{E78F522B-989A-4C85-A6F6-7FE2E506C415}" sibTransId="{1E2E10B9-C852-4658-AEE7-EAD52F164C96}"/>
    <dgm:cxn modelId="{255EBE83-5007-452F-B994-99610D4D351E}" srcId="{0E74AC67-CEF1-4660-9586-F90210D70E64}" destId="{B5E5BFE0-A567-43BE-BF1B-3AC557B4225F}" srcOrd="1" destOrd="0" parTransId="{15B46A5A-B7C2-4B96-8CE0-5FAD8FB10587}" sibTransId="{EE5416CF-E406-45D8-A27B-7A749B4C4421}"/>
    <dgm:cxn modelId="{0071A742-DC5F-46D2-84D0-3D29FDE54DD1}" type="presOf" srcId="{5FC77F6D-DD35-4296-9C11-629B6DD59DBB}" destId="{4212325A-D799-4900-A47D-2D676629E265}" srcOrd="1" destOrd="0" presId="urn:microsoft.com/office/officeart/2005/8/layout/process1"/>
    <dgm:cxn modelId="{FB5E26FB-C2D7-4A8E-BF8C-F1E37CBFF1B9}" srcId="{944FCAFA-33B6-452B-A4A5-84A9B3000237}" destId="{64C1AB69-03DF-4423-8A8A-21200CEDFA22}" srcOrd="3" destOrd="0" parTransId="{CA41B555-A6B4-454F-ADDE-29BF321C0F35}" sibTransId="{3289D577-3337-40C5-88EC-677CA4513FE5}"/>
    <dgm:cxn modelId="{9218B5F3-A858-4728-8B15-BA45D9018DC5}" type="presOf" srcId="{CC4FB28C-C1B6-480B-A243-19FC0834BB3A}" destId="{6B04D914-11F8-4691-B374-CC555E7AE51A}" srcOrd="1" destOrd="0" presId="urn:microsoft.com/office/officeart/2005/8/layout/process1"/>
    <dgm:cxn modelId="{C5FA58D9-0F95-4C19-9BC5-533593265099}" srcId="{B5E5BFE0-A567-43BE-BF1B-3AC557B4225F}" destId="{B604237B-A959-4105-8976-93A165F3A9E9}" srcOrd="1" destOrd="0" parTransId="{1C6713E0-8471-47F1-925B-FD14421A0E9F}" sibTransId="{6FD370A2-EE8C-4DC1-893B-C149A8780D50}"/>
    <dgm:cxn modelId="{0B9534EF-7F75-4339-B89E-28BADAC00A07}" type="presOf" srcId="{8D771AC2-F630-403D-B0E5-0CA60EEC03F1}" destId="{65748B3D-F212-457E-8492-B1760538EF70}" srcOrd="0" destOrd="0" presId="urn:microsoft.com/office/officeart/2005/8/layout/process1"/>
    <dgm:cxn modelId="{5BEE4AFE-F3C0-40B8-B1D2-50E6C3400C9D}" type="presOf" srcId="{CC4FB28C-C1B6-480B-A243-19FC0834BB3A}" destId="{FAAAE0A5-18AC-45F4-B71E-B19409573F3C}" srcOrd="0" destOrd="0" presId="urn:microsoft.com/office/officeart/2005/8/layout/process1"/>
    <dgm:cxn modelId="{02FB7539-F8BE-4CDC-BDD5-44148427700C}" type="presOf" srcId="{19EF36F7-5E3E-4795-9153-AA93846F09C3}" destId="{F061C207-E6B8-4868-A84D-1BC251439D6F}" srcOrd="0" destOrd="3" presId="urn:microsoft.com/office/officeart/2005/8/layout/process1"/>
    <dgm:cxn modelId="{D0D6DAF1-32B1-4950-838A-D75F472410FD}" srcId="{8D771AC2-F630-403D-B0E5-0CA60EEC03F1}" destId="{16BC09E7-1783-4324-9A4B-F0E2C16E64EC}" srcOrd="2" destOrd="0" parTransId="{C1F1EACF-458A-4C34-89C9-C6C6F5E84986}" sibTransId="{D8F7CF0D-8FCF-4CA9-AD55-ABC853864029}"/>
    <dgm:cxn modelId="{1DDC7A00-34EC-44DC-A7D7-0E6EB5EFA104}" srcId="{314F6A29-440A-4476-84CB-BA5D876C2D54}" destId="{19EF36F7-5E3E-4795-9153-AA93846F09C3}" srcOrd="1" destOrd="0" parTransId="{2C7B6EE1-C486-41DB-BE31-A472E6DF0D25}" sibTransId="{F8CAE61F-BD8A-457D-96E3-042A895A8A36}"/>
    <dgm:cxn modelId="{E13D5CC8-6C10-4BAC-98F0-53FF7ABF4EC0}" type="presOf" srcId="{3AD635EA-6EBB-4C5A-A551-479879ABB69A}" destId="{A689FB1A-AA3B-41F6-B6CB-41FDC7D148D1}" srcOrd="0" destOrd="2" presId="urn:microsoft.com/office/officeart/2005/8/layout/process1"/>
    <dgm:cxn modelId="{895ECDF0-05BF-47F0-B446-A8B3E768E9AC}" type="presOf" srcId="{0E74AC67-CEF1-4660-9586-F90210D70E64}" destId="{F061C207-E6B8-4868-A84D-1BC251439D6F}" srcOrd="0" destOrd="0" presId="urn:microsoft.com/office/officeart/2005/8/layout/process1"/>
    <dgm:cxn modelId="{A7F5D11F-8406-455D-9571-78AF904FECA5}" type="presOf" srcId="{DD5C789D-FAF5-4F1F-B65E-36F787711D15}" destId="{65748B3D-F212-457E-8492-B1760538EF70}" srcOrd="0" destOrd="2" presId="urn:microsoft.com/office/officeart/2005/8/layout/process1"/>
    <dgm:cxn modelId="{6E737663-5922-4F3D-8B30-72DBC79A7C71}" type="presOf" srcId="{3EFB70B4-1FE2-4631-8FC1-CC891B362743}" destId="{F061C207-E6B8-4868-A84D-1BC251439D6F}" srcOrd="0" destOrd="2" presId="urn:microsoft.com/office/officeart/2005/8/layout/process1"/>
    <dgm:cxn modelId="{E972AC84-2A65-4B99-8366-377D9DA9CD5B}" srcId="{A29F15E7-0C6B-43A2-86E2-444E235E4920}" destId="{944FCAFA-33B6-452B-A4A5-84A9B3000237}" srcOrd="1" destOrd="0" parTransId="{F4275B59-26B4-4C30-B679-9B88BD203791}" sibTransId="{CC4FB28C-C1B6-480B-A243-19FC0834BB3A}"/>
    <dgm:cxn modelId="{7A9CFC44-F417-4E59-B8BA-4A696E6C8E8C}" type="presOf" srcId="{314F6A29-440A-4476-84CB-BA5D876C2D54}" destId="{F061C207-E6B8-4868-A84D-1BC251439D6F}" srcOrd="0" destOrd="1" presId="urn:microsoft.com/office/officeart/2005/8/layout/process1"/>
    <dgm:cxn modelId="{30DEC797-A755-4CD2-B3EB-245821FCB547}" type="presOf" srcId="{944FCAFA-33B6-452B-A4A5-84A9B3000237}" destId="{A689FB1A-AA3B-41F6-B6CB-41FDC7D148D1}" srcOrd="0" destOrd="0" presId="urn:microsoft.com/office/officeart/2005/8/layout/process1"/>
    <dgm:cxn modelId="{B2413B57-03CF-465F-98F3-E9416DFD1A7C}" srcId="{0E74AC67-CEF1-4660-9586-F90210D70E64}" destId="{4EECAEF2-6440-4095-BC70-CE1236950388}" srcOrd="2" destOrd="0" parTransId="{E9071BD8-BE1D-4771-8C63-8E4E4DE78E54}" sibTransId="{C521BEA6-81C4-4723-A1D1-63645440AEEA}"/>
    <dgm:cxn modelId="{D58262E6-82A8-4095-B96C-C9BE3EDCDA71}" type="presOf" srcId="{B5E5BFE0-A567-43BE-BF1B-3AC557B4225F}" destId="{F061C207-E6B8-4868-A84D-1BC251439D6F}" srcOrd="0" destOrd="4" presId="urn:microsoft.com/office/officeart/2005/8/layout/process1"/>
    <dgm:cxn modelId="{4502A7D7-C32B-4D06-956F-81B9C057C57F}" srcId="{0E74AC67-CEF1-4660-9586-F90210D70E64}" destId="{314F6A29-440A-4476-84CB-BA5D876C2D54}" srcOrd="0" destOrd="0" parTransId="{F4414A78-4BCC-4545-B561-D225CC16FEC2}" sibTransId="{4E41E3C1-505E-4CCC-ADAC-4150D2F5A6F3}"/>
    <dgm:cxn modelId="{84099B8F-657A-413E-90FB-2C22B137858A}" type="presOf" srcId="{9BB75F98-500A-4FD6-AF0C-B27F0378520A}" destId="{A689FB1A-AA3B-41F6-B6CB-41FDC7D148D1}" srcOrd="0" destOrd="3" presId="urn:microsoft.com/office/officeart/2005/8/layout/process1"/>
    <dgm:cxn modelId="{0A23E03F-6491-4901-BB81-62498E14A2DD}" type="presOf" srcId="{A29F15E7-0C6B-43A2-86E2-444E235E4920}" destId="{5A8EDE6E-0F71-4039-8408-CF0546316B71}" srcOrd="0" destOrd="0" presId="urn:microsoft.com/office/officeart/2005/8/layout/process1"/>
    <dgm:cxn modelId="{F1C4BE5F-09E5-4FA8-B03B-544709E68252}" srcId="{944FCAFA-33B6-452B-A4A5-84A9B3000237}" destId="{9BB75F98-500A-4FD6-AF0C-B27F0378520A}" srcOrd="2" destOrd="0" parTransId="{9F322CA1-6B60-4BCD-BE12-6381F91E5D86}" sibTransId="{A459EB7B-066B-405B-9CD7-9731C6C70F55}"/>
    <dgm:cxn modelId="{95C0355D-4EB2-4733-B57D-86EE9D2F0ECC}" srcId="{A29F15E7-0C6B-43A2-86E2-444E235E4920}" destId="{0E74AC67-CEF1-4660-9586-F90210D70E64}" srcOrd="2" destOrd="0" parTransId="{BE468E4A-1D81-42B6-8B97-6E51AF97595A}" sibTransId="{6DC998BD-3183-4E21-ACFC-2BB134459035}"/>
    <dgm:cxn modelId="{B1ADF941-DA0C-441D-BD48-F978E1F44A8A}" type="presOf" srcId="{4EECAEF2-6440-4095-BC70-CE1236950388}" destId="{F061C207-E6B8-4868-A84D-1BC251439D6F}" srcOrd="0" destOrd="7" presId="urn:microsoft.com/office/officeart/2005/8/layout/process1"/>
    <dgm:cxn modelId="{3F630BF2-0C7D-42E4-BE1F-F614A282C7E6}" type="presOf" srcId="{D5191129-ED53-4094-A9A2-177EB5C68C82}" destId="{F061C207-E6B8-4868-A84D-1BC251439D6F}" srcOrd="0" destOrd="8" presId="urn:microsoft.com/office/officeart/2005/8/layout/process1"/>
    <dgm:cxn modelId="{73A29F8F-912F-4667-A946-BF09D726D634}" srcId="{8D771AC2-F630-403D-B0E5-0CA60EEC03F1}" destId="{C8B43A3D-DAA5-40BA-A868-39B32846F95E}" srcOrd="0" destOrd="0" parTransId="{53A810B3-150B-4D82-BACF-502EF7759B6A}" sibTransId="{69639060-6E6E-4A4E-81A5-44DE5B0A4C27}"/>
    <dgm:cxn modelId="{FB8BD5A0-C6E2-4D98-87C0-87CA5CC02AEE}" type="presOf" srcId="{E1136B74-E169-4928-8D47-88534CBAB272}" destId="{F061C207-E6B8-4868-A84D-1BC251439D6F}" srcOrd="0" destOrd="5" presId="urn:microsoft.com/office/officeart/2005/8/layout/process1"/>
    <dgm:cxn modelId="{496EF079-913B-439C-9322-F1EEA812E38B}" type="presOf" srcId="{06083FBA-1B7A-4BAF-B0F3-2E53B0FD3CA8}" destId="{A689FB1A-AA3B-41F6-B6CB-41FDC7D148D1}" srcOrd="0" destOrd="1" presId="urn:microsoft.com/office/officeart/2005/8/layout/process1"/>
    <dgm:cxn modelId="{ACC80F99-C2F5-4F8B-B10D-0DF0D9320173}" srcId="{944FCAFA-33B6-452B-A4A5-84A9B3000237}" destId="{3AD635EA-6EBB-4C5A-A551-479879ABB69A}" srcOrd="1" destOrd="0" parTransId="{BC97402F-3905-4BB5-9FC7-C838FA1E241E}" sibTransId="{02486D9D-2A11-4376-879B-380606703BD6}"/>
    <dgm:cxn modelId="{8C59A63A-7BD9-4D65-ADF8-55D5EF7DE7FD}" type="presParOf" srcId="{5A8EDE6E-0F71-4039-8408-CF0546316B71}" destId="{65748B3D-F212-457E-8492-B1760538EF70}" srcOrd="0" destOrd="0" presId="urn:microsoft.com/office/officeart/2005/8/layout/process1"/>
    <dgm:cxn modelId="{3CE9CD09-94EB-4F89-B1AB-E670B56BBB91}" type="presParOf" srcId="{5A8EDE6E-0F71-4039-8408-CF0546316B71}" destId="{90791348-8260-4305-9E15-929D7F1D766B}" srcOrd="1" destOrd="0" presId="urn:microsoft.com/office/officeart/2005/8/layout/process1"/>
    <dgm:cxn modelId="{3F0C03D1-5ECB-4D60-91C6-0B1C7326521D}" type="presParOf" srcId="{90791348-8260-4305-9E15-929D7F1D766B}" destId="{4212325A-D799-4900-A47D-2D676629E265}" srcOrd="0" destOrd="0" presId="urn:microsoft.com/office/officeart/2005/8/layout/process1"/>
    <dgm:cxn modelId="{895AE563-9FCB-4175-8092-C78A9BCDACC2}" type="presParOf" srcId="{5A8EDE6E-0F71-4039-8408-CF0546316B71}" destId="{A689FB1A-AA3B-41F6-B6CB-41FDC7D148D1}" srcOrd="2" destOrd="0" presId="urn:microsoft.com/office/officeart/2005/8/layout/process1"/>
    <dgm:cxn modelId="{2C0A0E5F-2798-405B-8D5F-D507DC4EEFE9}" type="presParOf" srcId="{5A8EDE6E-0F71-4039-8408-CF0546316B71}" destId="{FAAAE0A5-18AC-45F4-B71E-B19409573F3C}" srcOrd="3" destOrd="0" presId="urn:microsoft.com/office/officeart/2005/8/layout/process1"/>
    <dgm:cxn modelId="{061441BA-55EA-460B-8E85-185DB8748FF6}" type="presParOf" srcId="{FAAAE0A5-18AC-45F4-B71E-B19409573F3C}" destId="{6B04D914-11F8-4691-B374-CC555E7AE51A}" srcOrd="0" destOrd="0" presId="urn:microsoft.com/office/officeart/2005/8/layout/process1"/>
    <dgm:cxn modelId="{DCFDDBE2-C02E-4B10-B0A7-DA24FA011A0D}" type="presParOf" srcId="{5A8EDE6E-0F71-4039-8408-CF0546316B71}" destId="{F061C207-E6B8-4868-A84D-1BC251439D6F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48B3D-F212-457E-8492-B1760538EF70}">
      <dsp:nvSpPr>
        <dsp:cNvPr id="0" name=""/>
        <dsp:cNvSpPr/>
      </dsp:nvSpPr>
      <dsp:spPr>
        <a:xfrm>
          <a:off x="6831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Overall Growth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Geographic Expansion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More Consistent and Increased Revenue </a:t>
          </a:r>
          <a:endParaRPr lang="en-US" sz="1200" kern="1200" dirty="0"/>
        </a:p>
      </dsp:txBody>
      <dsp:txXfrm>
        <a:off x="66632" y="1254870"/>
        <a:ext cx="1922171" cy="2671859"/>
      </dsp:txXfrm>
    </dsp:sp>
    <dsp:sp modelId="{90791348-8260-4305-9E15-929D7F1D766B}">
      <dsp:nvSpPr>
        <dsp:cNvPr id="0" name=""/>
        <dsp:cNvSpPr/>
      </dsp:nvSpPr>
      <dsp:spPr>
        <a:xfrm>
          <a:off x="2252781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52781" y="2438892"/>
        <a:ext cx="302999" cy="303815"/>
      </dsp:txXfrm>
    </dsp:sp>
    <dsp:sp modelId="{A689FB1A-AA3B-41F6-B6CB-41FDC7D148D1}">
      <dsp:nvSpPr>
        <dsp:cNvPr id="0" name=""/>
        <dsp:cNvSpPr/>
      </dsp:nvSpPr>
      <dsp:spPr>
        <a:xfrm>
          <a:off x="2865313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Gaps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Small and Under-resourced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Lack of Strategic Plan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Diabetes Sponsors “Tapped Out”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Unclear value proposition to non-Diabetes sponsors</a:t>
          </a:r>
          <a:endParaRPr lang="en-US" sz="1200" kern="1200" dirty="0"/>
        </a:p>
      </dsp:txBody>
      <dsp:txXfrm>
        <a:off x="2925114" y="1254870"/>
        <a:ext cx="1922171" cy="2671859"/>
      </dsp:txXfrm>
    </dsp:sp>
    <dsp:sp modelId="{FAAAE0A5-18AC-45F4-B71E-B19409573F3C}">
      <dsp:nvSpPr>
        <dsp:cNvPr id="0" name=""/>
        <dsp:cNvSpPr/>
      </dsp:nvSpPr>
      <dsp:spPr>
        <a:xfrm>
          <a:off x="5111263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11263" y="2438892"/>
        <a:ext cx="302999" cy="303815"/>
      </dsp:txXfrm>
    </dsp:sp>
    <dsp:sp modelId="{F061C207-E6B8-4868-A84D-1BC251439D6F}">
      <dsp:nvSpPr>
        <dsp:cNvPr id="0" name=""/>
        <dsp:cNvSpPr/>
      </dsp:nvSpPr>
      <dsp:spPr>
        <a:xfrm>
          <a:off x="5723795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Deliverables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Strategic Plan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Strategic Messaging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Goals and Targets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Revenue Stream Assessment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Current Revenue Sources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Potential Revenue Sources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Fundraising Strategy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for Approaching Non-Diabetes Sponsors</a:t>
          </a:r>
          <a:endParaRPr lang="en-US" sz="1200" kern="1200" dirty="0"/>
        </a:p>
      </dsp:txBody>
      <dsp:txXfrm>
        <a:off x="5783596" y="1254870"/>
        <a:ext cx="1922171" cy="267185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48B3D-F212-457E-8492-B1760538EF70}">
      <dsp:nvSpPr>
        <dsp:cNvPr id="0" name=""/>
        <dsp:cNvSpPr/>
      </dsp:nvSpPr>
      <dsp:spPr>
        <a:xfrm>
          <a:off x="6831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Overall Growth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Geographic Expansion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More Consistent and Increased Revenue </a:t>
          </a:r>
          <a:endParaRPr lang="en-US" sz="1200" kern="1200" dirty="0"/>
        </a:p>
      </dsp:txBody>
      <dsp:txXfrm>
        <a:off x="66632" y="1254870"/>
        <a:ext cx="1922171" cy="2671859"/>
      </dsp:txXfrm>
    </dsp:sp>
    <dsp:sp modelId="{90791348-8260-4305-9E15-929D7F1D766B}">
      <dsp:nvSpPr>
        <dsp:cNvPr id="0" name=""/>
        <dsp:cNvSpPr/>
      </dsp:nvSpPr>
      <dsp:spPr>
        <a:xfrm>
          <a:off x="2252781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52781" y="2438892"/>
        <a:ext cx="302999" cy="303815"/>
      </dsp:txXfrm>
    </dsp:sp>
    <dsp:sp modelId="{A689FB1A-AA3B-41F6-B6CB-41FDC7D148D1}">
      <dsp:nvSpPr>
        <dsp:cNvPr id="0" name=""/>
        <dsp:cNvSpPr/>
      </dsp:nvSpPr>
      <dsp:spPr>
        <a:xfrm>
          <a:off x="2865313" y="1195069"/>
          <a:ext cx="2041773" cy="2791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Gaps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Small and Under-resourced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Lack of Strategic Plan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Diabetes Sponsors “Tapped Out”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Unclear value proposition to non-Diabetes sponsors</a:t>
          </a:r>
          <a:endParaRPr lang="en-US" sz="1200" kern="1200" dirty="0"/>
        </a:p>
      </dsp:txBody>
      <dsp:txXfrm>
        <a:off x="2925114" y="1254870"/>
        <a:ext cx="1922171" cy="2671859"/>
      </dsp:txXfrm>
    </dsp:sp>
    <dsp:sp modelId="{FAAAE0A5-18AC-45F4-B71E-B19409573F3C}">
      <dsp:nvSpPr>
        <dsp:cNvPr id="0" name=""/>
        <dsp:cNvSpPr/>
      </dsp:nvSpPr>
      <dsp:spPr>
        <a:xfrm>
          <a:off x="5111263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11263" y="2438892"/>
        <a:ext cx="302999" cy="303815"/>
      </dsp:txXfrm>
    </dsp:sp>
    <dsp:sp modelId="{F061C207-E6B8-4868-A84D-1BC251439D6F}">
      <dsp:nvSpPr>
        <dsp:cNvPr id="0" name=""/>
        <dsp:cNvSpPr/>
      </dsp:nvSpPr>
      <dsp:spPr>
        <a:xfrm>
          <a:off x="5723795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Deliverables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Strategic Plan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Strategic Messaging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Goals and Targets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Revenue Stream Assessment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Current Revenue Sources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Potential Revenue Sources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Fundraising Strategy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for Approaching Non-Diabetes Sponsors</a:t>
          </a:r>
          <a:endParaRPr lang="en-US" sz="1200" kern="1200" dirty="0"/>
        </a:p>
      </dsp:txBody>
      <dsp:txXfrm>
        <a:off x="5783596" y="1254870"/>
        <a:ext cx="1922171" cy="267185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48B3D-F212-457E-8492-B1760538EF70}">
      <dsp:nvSpPr>
        <dsp:cNvPr id="0" name=""/>
        <dsp:cNvSpPr/>
      </dsp:nvSpPr>
      <dsp:spPr>
        <a:xfrm>
          <a:off x="6831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Overall Growth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Geographic Expansion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More Consistent and Increased Revenue </a:t>
          </a:r>
          <a:endParaRPr lang="en-US" sz="1200" kern="1200" dirty="0"/>
        </a:p>
      </dsp:txBody>
      <dsp:txXfrm>
        <a:off x="66632" y="1254870"/>
        <a:ext cx="1922171" cy="2671859"/>
      </dsp:txXfrm>
    </dsp:sp>
    <dsp:sp modelId="{90791348-8260-4305-9E15-929D7F1D766B}">
      <dsp:nvSpPr>
        <dsp:cNvPr id="0" name=""/>
        <dsp:cNvSpPr/>
      </dsp:nvSpPr>
      <dsp:spPr>
        <a:xfrm>
          <a:off x="2252781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52781" y="2438892"/>
        <a:ext cx="302999" cy="303815"/>
      </dsp:txXfrm>
    </dsp:sp>
    <dsp:sp modelId="{A689FB1A-AA3B-41F6-B6CB-41FDC7D148D1}">
      <dsp:nvSpPr>
        <dsp:cNvPr id="0" name=""/>
        <dsp:cNvSpPr/>
      </dsp:nvSpPr>
      <dsp:spPr>
        <a:xfrm>
          <a:off x="2865313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Gaps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Small and Under-resourced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Lack of Strategic Plan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Diabetes Sponsors “Tapped Out”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Unclear value proposition to non-Diabetes sponsors</a:t>
          </a:r>
          <a:endParaRPr lang="en-US" sz="1200" kern="1200" dirty="0"/>
        </a:p>
      </dsp:txBody>
      <dsp:txXfrm>
        <a:off x="2925114" y="1254870"/>
        <a:ext cx="1922171" cy="2671859"/>
      </dsp:txXfrm>
    </dsp:sp>
    <dsp:sp modelId="{FAAAE0A5-18AC-45F4-B71E-B19409573F3C}">
      <dsp:nvSpPr>
        <dsp:cNvPr id="0" name=""/>
        <dsp:cNvSpPr/>
      </dsp:nvSpPr>
      <dsp:spPr>
        <a:xfrm>
          <a:off x="5111263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11263" y="2438892"/>
        <a:ext cx="302999" cy="303815"/>
      </dsp:txXfrm>
    </dsp:sp>
    <dsp:sp modelId="{F061C207-E6B8-4868-A84D-1BC251439D6F}">
      <dsp:nvSpPr>
        <dsp:cNvPr id="0" name=""/>
        <dsp:cNvSpPr/>
      </dsp:nvSpPr>
      <dsp:spPr>
        <a:xfrm>
          <a:off x="5723795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Deliverables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Strategic Plan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Strategic Messaging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Goals and Targets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Revenue Stream Assessment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Current Revenue Sources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Potential Revenue Sources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Fundraising Strategy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for Approaching Non-Diabetes Sponsors</a:t>
          </a:r>
          <a:endParaRPr lang="en-US" sz="1200" kern="1200" dirty="0"/>
        </a:p>
      </dsp:txBody>
      <dsp:txXfrm>
        <a:off x="5783596" y="1254870"/>
        <a:ext cx="1922171" cy="267185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48B3D-F212-457E-8492-B1760538EF70}">
      <dsp:nvSpPr>
        <dsp:cNvPr id="0" name=""/>
        <dsp:cNvSpPr/>
      </dsp:nvSpPr>
      <dsp:spPr>
        <a:xfrm>
          <a:off x="6831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Overall Growth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Geographic Expansion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More Consistent and Increased Revenue </a:t>
          </a:r>
          <a:endParaRPr lang="en-US" sz="1200" kern="1200" dirty="0"/>
        </a:p>
      </dsp:txBody>
      <dsp:txXfrm>
        <a:off x="66632" y="1254870"/>
        <a:ext cx="1922171" cy="2671859"/>
      </dsp:txXfrm>
    </dsp:sp>
    <dsp:sp modelId="{90791348-8260-4305-9E15-929D7F1D766B}">
      <dsp:nvSpPr>
        <dsp:cNvPr id="0" name=""/>
        <dsp:cNvSpPr/>
      </dsp:nvSpPr>
      <dsp:spPr>
        <a:xfrm>
          <a:off x="2252781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52781" y="2438892"/>
        <a:ext cx="302999" cy="303815"/>
      </dsp:txXfrm>
    </dsp:sp>
    <dsp:sp modelId="{A689FB1A-AA3B-41F6-B6CB-41FDC7D148D1}">
      <dsp:nvSpPr>
        <dsp:cNvPr id="0" name=""/>
        <dsp:cNvSpPr/>
      </dsp:nvSpPr>
      <dsp:spPr>
        <a:xfrm>
          <a:off x="2865313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Gaps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Small and Under-resourced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Lack of Strategic Plan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Diabetes Sponsors “Tapped Out”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Unclear value proposition to non-Diabetes sponsors</a:t>
          </a:r>
          <a:endParaRPr lang="en-US" sz="1200" kern="1200" dirty="0"/>
        </a:p>
      </dsp:txBody>
      <dsp:txXfrm>
        <a:off x="2925114" y="1254870"/>
        <a:ext cx="1922171" cy="2671859"/>
      </dsp:txXfrm>
    </dsp:sp>
    <dsp:sp modelId="{FAAAE0A5-18AC-45F4-B71E-B19409573F3C}">
      <dsp:nvSpPr>
        <dsp:cNvPr id="0" name=""/>
        <dsp:cNvSpPr/>
      </dsp:nvSpPr>
      <dsp:spPr>
        <a:xfrm>
          <a:off x="5111263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11263" y="2438892"/>
        <a:ext cx="302999" cy="303815"/>
      </dsp:txXfrm>
    </dsp:sp>
    <dsp:sp modelId="{F061C207-E6B8-4868-A84D-1BC251439D6F}">
      <dsp:nvSpPr>
        <dsp:cNvPr id="0" name=""/>
        <dsp:cNvSpPr/>
      </dsp:nvSpPr>
      <dsp:spPr>
        <a:xfrm>
          <a:off x="5723795" y="1195069"/>
          <a:ext cx="2041773" cy="2791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Deliverables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Strategic Plan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Strategic Messaging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Goals and Targets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Revenue Stream Assessment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Current Revenue Sources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Potential Revenue Sources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Fundraising Strategy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for Approaching Non-Diabetes Sponsors</a:t>
          </a:r>
          <a:endParaRPr lang="en-US" sz="1200" kern="1200" dirty="0"/>
        </a:p>
      </dsp:txBody>
      <dsp:txXfrm>
        <a:off x="5783596" y="1254870"/>
        <a:ext cx="1922171" cy="267185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7C62D-1E6F-4547-9149-BF381451418A}">
      <dsp:nvSpPr>
        <dsp:cNvPr id="0" name=""/>
        <dsp:cNvSpPr/>
      </dsp:nvSpPr>
      <dsp:spPr>
        <a:xfrm>
          <a:off x="3017519" y="1518"/>
          <a:ext cx="4526280" cy="1204317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700" kern="1200" dirty="0"/>
        </a:p>
      </dsp:txBody>
      <dsp:txXfrm>
        <a:off x="3076309" y="60308"/>
        <a:ext cx="4408700" cy="1086737"/>
      </dsp:txXfrm>
    </dsp:sp>
    <dsp:sp modelId="{9ACE0B70-DA1D-4AF1-9F04-BD99AE2CA558}">
      <dsp:nvSpPr>
        <dsp:cNvPr id="0" name=""/>
        <dsp:cNvSpPr/>
      </dsp:nvSpPr>
      <dsp:spPr>
        <a:xfrm>
          <a:off x="0" y="1518"/>
          <a:ext cx="3017520" cy="12043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1</a:t>
          </a:r>
          <a:r>
            <a:rPr lang="en-US" sz="1800" kern="1200" dirty="0" smtClean="0"/>
            <a:t>: </a:t>
          </a:r>
          <a:r>
            <a:rPr lang="en-US" sz="1800" b="1" kern="1200" dirty="0" smtClean="0">
              <a:solidFill>
                <a:srgbClr val="FFC000"/>
              </a:solidFill>
            </a:rPr>
            <a:t>Organizational Review</a:t>
          </a:r>
          <a:endParaRPr lang="en-US" sz="1800" b="1" kern="1200" dirty="0">
            <a:solidFill>
              <a:srgbClr val="FFC000"/>
            </a:solidFill>
          </a:endParaRPr>
        </a:p>
      </dsp:txBody>
      <dsp:txXfrm>
        <a:off x="58790" y="60308"/>
        <a:ext cx="2899940" cy="1086737"/>
      </dsp:txXfrm>
    </dsp:sp>
    <dsp:sp modelId="{095F8119-BCBB-44EE-BAA9-B27EE57381D8}">
      <dsp:nvSpPr>
        <dsp:cNvPr id="0" name=""/>
        <dsp:cNvSpPr/>
      </dsp:nvSpPr>
      <dsp:spPr>
        <a:xfrm>
          <a:off x="3017519" y="1326266"/>
          <a:ext cx="4526280" cy="1204317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2A: Contextual Analysis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2B: Development of CIM’s 5-Year Strategic Plan</a:t>
          </a:r>
          <a:endParaRPr lang="en-US" sz="1700" kern="1200" dirty="0"/>
        </a:p>
      </dsp:txBody>
      <dsp:txXfrm>
        <a:off x="3076309" y="1385056"/>
        <a:ext cx="4408700" cy="1086737"/>
      </dsp:txXfrm>
    </dsp:sp>
    <dsp:sp modelId="{5AC3F1DB-A73F-44E0-A94D-939344E248BA}">
      <dsp:nvSpPr>
        <dsp:cNvPr id="0" name=""/>
        <dsp:cNvSpPr/>
      </dsp:nvSpPr>
      <dsp:spPr>
        <a:xfrm>
          <a:off x="0" y="1326266"/>
          <a:ext cx="3017520" cy="12043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2</a:t>
          </a:r>
          <a:r>
            <a:rPr lang="en-US" sz="1800" kern="1200" dirty="0" smtClean="0"/>
            <a:t>: </a:t>
          </a:r>
          <a:r>
            <a:rPr lang="en-US" sz="1800" b="1" kern="1200" dirty="0" smtClean="0">
              <a:solidFill>
                <a:srgbClr val="FFC000"/>
              </a:solidFill>
            </a:rPr>
            <a:t>Strategic Planning</a:t>
          </a:r>
          <a:endParaRPr lang="en-US" sz="1800" b="1" kern="1200" dirty="0">
            <a:solidFill>
              <a:srgbClr val="FFC000"/>
            </a:solidFill>
          </a:endParaRPr>
        </a:p>
      </dsp:txBody>
      <dsp:txXfrm>
        <a:off x="58790" y="1385056"/>
        <a:ext cx="2899940" cy="1086737"/>
      </dsp:txXfrm>
    </dsp:sp>
    <dsp:sp modelId="{7CEAD51A-2BB5-43CA-841F-1531726EE22D}">
      <dsp:nvSpPr>
        <dsp:cNvPr id="0" name=""/>
        <dsp:cNvSpPr/>
      </dsp:nvSpPr>
      <dsp:spPr>
        <a:xfrm>
          <a:off x="3017519" y="2651015"/>
          <a:ext cx="4526280" cy="1204317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3A: Internal Evaluation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3B: Diabetes-Sector Sponsorship Research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3C: Recommendations</a:t>
          </a:r>
          <a:endParaRPr lang="en-US" sz="1700" kern="1200" dirty="0"/>
        </a:p>
      </dsp:txBody>
      <dsp:txXfrm>
        <a:off x="3076309" y="2709805"/>
        <a:ext cx="4408700" cy="1086737"/>
      </dsp:txXfrm>
    </dsp:sp>
    <dsp:sp modelId="{6BE9B6B6-83FF-4DF3-99AC-FD8788CC6A7B}">
      <dsp:nvSpPr>
        <dsp:cNvPr id="0" name=""/>
        <dsp:cNvSpPr/>
      </dsp:nvSpPr>
      <dsp:spPr>
        <a:xfrm>
          <a:off x="0" y="2651015"/>
          <a:ext cx="3017520" cy="12043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3</a:t>
          </a:r>
          <a:r>
            <a:rPr lang="en-US" sz="1800" kern="1200" dirty="0" smtClean="0"/>
            <a:t>: </a:t>
          </a:r>
          <a:r>
            <a:rPr lang="en-US" sz="1800" b="1" kern="1200" dirty="0" smtClean="0">
              <a:solidFill>
                <a:srgbClr val="FFC000"/>
              </a:solidFill>
            </a:rPr>
            <a:t>Fundraising Formative Evaluation and Revenue Stream Assessment</a:t>
          </a:r>
          <a:endParaRPr lang="en-US" sz="1800" b="1" kern="1200" dirty="0">
            <a:solidFill>
              <a:srgbClr val="FFC000"/>
            </a:solidFill>
          </a:endParaRPr>
        </a:p>
      </dsp:txBody>
      <dsp:txXfrm>
        <a:off x="58790" y="2709805"/>
        <a:ext cx="2899940" cy="1086737"/>
      </dsp:txXfrm>
    </dsp:sp>
    <dsp:sp modelId="{19D420B6-5B8F-4339-842E-F9F09CD03EE1}">
      <dsp:nvSpPr>
        <dsp:cNvPr id="0" name=""/>
        <dsp:cNvSpPr/>
      </dsp:nvSpPr>
      <dsp:spPr>
        <a:xfrm>
          <a:off x="3017519" y="3975764"/>
          <a:ext cx="4526280" cy="1204317"/>
        </a:xfrm>
        <a:prstGeom prst="round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tx2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4A: Environmental Scan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4B: Analysis of Opportunities Outside of the Diabetes Corporate Sector</a:t>
          </a:r>
          <a:endParaRPr 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700" kern="1200" dirty="0" smtClean="0"/>
            <a:t>4C: Strategic Planning</a:t>
          </a:r>
          <a:endParaRPr lang="en-US" sz="1700" kern="1200" dirty="0"/>
        </a:p>
      </dsp:txBody>
      <dsp:txXfrm>
        <a:off x="3076309" y="4034554"/>
        <a:ext cx="4408700" cy="1086737"/>
      </dsp:txXfrm>
    </dsp:sp>
    <dsp:sp modelId="{4762B3D4-2E58-486A-98FC-71925440BA14}">
      <dsp:nvSpPr>
        <dsp:cNvPr id="0" name=""/>
        <dsp:cNvSpPr/>
      </dsp:nvSpPr>
      <dsp:spPr>
        <a:xfrm>
          <a:off x="0" y="3975764"/>
          <a:ext cx="3017520" cy="120431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Phase 4</a:t>
          </a:r>
          <a:r>
            <a:rPr lang="en-US" sz="1800" kern="1200" dirty="0" smtClean="0"/>
            <a:t>: </a:t>
          </a:r>
          <a:r>
            <a:rPr lang="en-US" sz="1800" b="1" kern="1200" dirty="0" smtClean="0">
              <a:solidFill>
                <a:srgbClr val="FFC000"/>
              </a:solidFill>
            </a:rPr>
            <a:t>Strategy Recommendations and Implementation Plan</a:t>
          </a:r>
          <a:endParaRPr lang="en-US" sz="1800" b="1" kern="1200" dirty="0">
            <a:solidFill>
              <a:srgbClr val="FFC000"/>
            </a:solidFill>
          </a:endParaRPr>
        </a:p>
      </dsp:txBody>
      <dsp:txXfrm>
        <a:off x="58790" y="4034554"/>
        <a:ext cx="2899940" cy="108673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83072-D3CF-4B13-BD3D-950C88019A5B}">
      <dsp:nvSpPr>
        <dsp:cNvPr id="0" name=""/>
        <dsp:cNvSpPr/>
      </dsp:nvSpPr>
      <dsp:spPr>
        <a:xfrm>
          <a:off x="0" y="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25674A-4D23-40B7-8D3D-5BC5ED295944}">
      <dsp:nvSpPr>
        <dsp:cNvPr id="0" name=""/>
        <dsp:cNvSpPr/>
      </dsp:nvSpPr>
      <dsp:spPr>
        <a:xfrm>
          <a:off x="0" y="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1. What non-diabetes organizations should CIM go after (e.g. insurance, travel)?</a:t>
          </a:r>
          <a:endParaRPr lang="en-US" sz="2000" kern="1200" dirty="0"/>
        </a:p>
      </dsp:txBody>
      <dsp:txXfrm>
        <a:off x="0" y="0"/>
        <a:ext cx="6096000" cy="1333500"/>
      </dsp:txXfrm>
    </dsp:sp>
    <dsp:sp modelId="{EF515AE8-671B-40D8-8EB2-8CC9A7A0BFFD}">
      <dsp:nvSpPr>
        <dsp:cNvPr id="0" name=""/>
        <dsp:cNvSpPr/>
      </dsp:nvSpPr>
      <dsp:spPr>
        <a:xfrm>
          <a:off x="0" y="1333499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4DF702-721A-44C6-AECE-123D772B6F0E}">
      <dsp:nvSpPr>
        <dsp:cNvPr id="0" name=""/>
        <dsp:cNvSpPr/>
      </dsp:nvSpPr>
      <dsp:spPr>
        <a:xfrm>
          <a:off x="0" y="133350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2. What kind of sponsorship strategy should CIM pursue (i.e. less larger sponsors or more smaller sponsors)?</a:t>
          </a:r>
          <a:endParaRPr lang="en-US" sz="2000" kern="1200" dirty="0"/>
        </a:p>
      </dsp:txBody>
      <dsp:txXfrm>
        <a:off x="0" y="1333500"/>
        <a:ext cx="6096000" cy="1333500"/>
      </dsp:txXfrm>
    </dsp:sp>
    <dsp:sp modelId="{A2CB9729-974B-4D5E-A568-EB652701A57A}">
      <dsp:nvSpPr>
        <dsp:cNvPr id="0" name=""/>
        <dsp:cNvSpPr/>
      </dsp:nvSpPr>
      <dsp:spPr>
        <a:xfrm>
          <a:off x="0" y="2666999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F40083-0776-4B75-99FB-754A694AB30C}">
      <dsp:nvSpPr>
        <dsp:cNvPr id="0" name=""/>
        <dsp:cNvSpPr/>
      </dsp:nvSpPr>
      <dsp:spPr>
        <a:xfrm>
          <a:off x="0" y="266700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3. What is CIM’s value proposition to organizations that are not involved in the diabetes space?</a:t>
          </a:r>
          <a:endParaRPr lang="en-US" sz="2000" kern="1200" dirty="0"/>
        </a:p>
      </dsp:txBody>
      <dsp:txXfrm>
        <a:off x="0" y="2667000"/>
        <a:ext cx="6096000" cy="1333500"/>
      </dsp:txXfrm>
    </dsp:sp>
    <dsp:sp modelId="{B5A10CA4-F93B-C249-AF8F-4022917A3B9C}">
      <dsp:nvSpPr>
        <dsp:cNvPr id="0" name=""/>
        <dsp:cNvSpPr/>
      </dsp:nvSpPr>
      <dsp:spPr>
        <a:xfrm>
          <a:off x="0" y="4000500"/>
          <a:ext cx="60960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28DF1C-30E0-4D4D-B8A3-AC35A81B5F85}">
      <dsp:nvSpPr>
        <dsp:cNvPr id="0" name=""/>
        <dsp:cNvSpPr/>
      </dsp:nvSpPr>
      <dsp:spPr>
        <a:xfrm>
          <a:off x="0" y="4000500"/>
          <a:ext cx="6096000" cy="1333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4. </a:t>
          </a:r>
          <a:r>
            <a:rPr lang="en-US" sz="2000" kern="1200" dirty="0" smtClean="0"/>
            <a:t>How should Endeavour engage with CIM to improve access to the client?</a:t>
          </a:r>
          <a:endParaRPr lang="en-US" sz="2000" kern="1200" dirty="0"/>
        </a:p>
      </dsp:txBody>
      <dsp:txXfrm>
        <a:off x="0" y="4000500"/>
        <a:ext cx="6096000" cy="1333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CF6F9-AD28-45A6-9646-474ACA3912AD}">
      <dsp:nvSpPr>
        <dsp:cNvPr id="0" name=""/>
        <dsp:cNvSpPr/>
      </dsp:nvSpPr>
      <dsp:spPr>
        <a:xfrm>
          <a:off x="0" y="0"/>
          <a:ext cx="8534400" cy="23317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1FEF-CCE5-421C-8F4D-CBB2BC3A08F5}">
      <dsp:nvSpPr>
        <dsp:cNvPr id="0" name=""/>
        <dsp:cNvSpPr/>
      </dsp:nvSpPr>
      <dsp:spPr>
        <a:xfrm>
          <a:off x="258774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8BFA5C-F938-4812-97F4-7E50F104CF39}">
      <dsp:nvSpPr>
        <dsp:cNvPr id="0" name=""/>
        <dsp:cNvSpPr/>
      </dsp:nvSpPr>
      <dsp:spPr>
        <a:xfrm rot="10800000">
          <a:off x="258774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About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Founded in 2009.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Revenue: $208,000</a:t>
          </a:r>
          <a:r>
            <a:rPr lang="en-US" sz="1100" kern="1200" dirty="0" smtClean="0">
              <a:solidFill>
                <a:srgbClr val="FFC000"/>
              </a:solidFill>
            </a:rPr>
            <a:t> </a:t>
          </a:r>
          <a:r>
            <a:rPr lang="en-US" sz="1100" kern="1200" dirty="0" smtClean="0"/>
            <a:t>in 2013 (75% corporate sponsorships, 25% events).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Staff:  2</a:t>
          </a:r>
          <a:r>
            <a:rPr lang="en-US" sz="1100" kern="1200" dirty="0" smtClean="0"/>
            <a:t>. One Executive Director and one part-time Program Coordinator.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Board Members: 3</a:t>
          </a:r>
          <a:r>
            <a:rPr lang="en-US" sz="1100" kern="1200" dirty="0" smtClean="0"/>
            <a:t>. Chair, Treasurer, Director.</a:t>
          </a:r>
          <a:endParaRPr lang="en-US" sz="1100" kern="1200" dirty="0"/>
        </a:p>
      </dsp:txBody>
      <dsp:txXfrm rot="10800000">
        <a:off x="304431" y="2331720"/>
        <a:ext cx="1393288" cy="2804223"/>
      </dsp:txXfrm>
    </dsp:sp>
    <dsp:sp modelId="{02438DB7-9310-4A93-BA62-A6CD4F1CCD93}">
      <dsp:nvSpPr>
        <dsp:cNvPr id="0" name=""/>
        <dsp:cNvSpPr/>
      </dsp:nvSpPr>
      <dsp:spPr>
        <a:xfrm>
          <a:off x="1891836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9E6BBA-9B25-412F-B083-E5BA1B73798E}">
      <dsp:nvSpPr>
        <dsp:cNvPr id="0" name=""/>
        <dsp:cNvSpPr/>
      </dsp:nvSpPr>
      <dsp:spPr>
        <a:xfrm rot="10800000">
          <a:off x="1891836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Mission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“To foster a community of people living with Type 1 diabetes through peer-based experiential diabetes education, physical activity and outdoor adventure pursuits so that they may inspire one another to live life without limits.”</a:t>
          </a:r>
          <a:endParaRPr lang="en-US" sz="1100" kern="1200" dirty="0"/>
        </a:p>
      </dsp:txBody>
      <dsp:txXfrm rot="10800000">
        <a:off x="1937493" y="2331720"/>
        <a:ext cx="1393288" cy="2804223"/>
      </dsp:txXfrm>
    </dsp:sp>
    <dsp:sp modelId="{022A5703-0D8F-4F12-B094-C8D602083420}">
      <dsp:nvSpPr>
        <dsp:cNvPr id="0" name=""/>
        <dsp:cNvSpPr/>
      </dsp:nvSpPr>
      <dsp:spPr>
        <a:xfrm>
          <a:off x="3524898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9D8890-2B60-491C-A951-C2CFB11FFC2F}">
      <dsp:nvSpPr>
        <dsp:cNvPr id="0" name=""/>
        <dsp:cNvSpPr/>
      </dsp:nvSpPr>
      <dsp:spPr>
        <a:xfrm rot="10800000">
          <a:off x="3524898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Segments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Serves </a:t>
          </a:r>
          <a:r>
            <a:rPr lang="en-US" sz="1100" b="1" kern="1200" dirty="0" smtClean="0">
              <a:solidFill>
                <a:srgbClr val="FFC000"/>
              </a:solidFill>
            </a:rPr>
            <a:t>adults living with Type 1 diabetes</a:t>
          </a:r>
          <a:r>
            <a:rPr lang="en-US" sz="1100" b="0" kern="1200" dirty="0" smtClean="0"/>
            <a:t> plus their support network of friends, family and health care teams.</a:t>
          </a:r>
          <a:endParaRPr 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Reaches more than 25,000 adults and actively engages &gt; 1000 adults per year.</a:t>
          </a:r>
          <a:endParaRPr lang="en-US" sz="1100" b="0" kern="1200" dirty="0"/>
        </a:p>
      </dsp:txBody>
      <dsp:txXfrm rot="10800000">
        <a:off x="3570555" y="2331720"/>
        <a:ext cx="1393288" cy="2804223"/>
      </dsp:txXfrm>
    </dsp:sp>
    <dsp:sp modelId="{0477A793-1D02-4C54-8B3A-67B2F2FD27AF}">
      <dsp:nvSpPr>
        <dsp:cNvPr id="0" name=""/>
        <dsp:cNvSpPr/>
      </dsp:nvSpPr>
      <dsp:spPr>
        <a:xfrm>
          <a:off x="5157961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529AD2-8350-4600-9B9B-5CFB428AB3D1}">
      <dsp:nvSpPr>
        <dsp:cNvPr id="0" name=""/>
        <dsp:cNvSpPr/>
      </dsp:nvSpPr>
      <dsp:spPr>
        <a:xfrm rot="10800000">
          <a:off x="5157961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Programs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Day program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Slipstream weekends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Adventures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Networking and Online Community</a:t>
          </a:r>
          <a:endParaRPr lang="en-US" sz="1100" b="1" kern="1200" dirty="0">
            <a:solidFill>
              <a:srgbClr val="FFC000"/>
            </a:solidFill>
          </a:endParaRPr>
        </a:p>
      </dsp:txBody>
      <dsp:txXfrm rot="10800000">
        <a:off x="5203618" y="2331720"/>
        <a:ext cx="1393288" cy="2804223"/>
      </dsp:txXfrm>
    </dsp:sp>
    <dsp:sp modelId="{005FFB73-EE2E-4786-939E-89F0E15A1FA0}">
      <dsp:nvSpPr>
        <dsp:cNvPr id="0" name=""/>
        <dsp:cNvSpPr/>
      </dsp:nvSpPr>
      <dsp:spPr>
        <a:xfrm>
          <a:off x="6791023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D55C9D-41D9-4CD6-9A78-EFCE641A0587}">
      <dsp:nvSpPr>
        <dsp:cNvPr id="0" name=""/>
        <dsp:cNvSpPr/>
      </dsp:nvSpPr>
      <dsp:spPr>
        <a:xfrm rot="10800000">
          <a:off x="6791023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Vision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Expansion of core programming geographically across Canada </a:t>
          </a:r>
          <a:r>
            <a:rPr lang="en-US" sz="1100" kern="1200" dirty="0" smtClean="0"/>
            <a:t>into Ontario, Quebec, Maritimes, West Coast, Midwest / Prairies, Northern Canada and United States.</a:t>
          </a:r>
          <a:endParaRPr lang="en-US" sz="1100" kern="1200" dirty="0"/>
        </a:p>
      </dsp:txBody>
      <dsp:txXfrm rot="10800000">
        <a:off x="6836680" y="2331720"/>
        <a:ext cx="1393288" cy="2804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CF6F9-AD28-45A6-9646-474ACA3912AD}">
      <dsp:nvSpPr>
        <dsp:cNvPr id="0" name=""/>
        <dsp:cNvSpPr/>
      </dsp:nvSpPr>
      <dsp:spPr>
        <a:xfrm>
          <a:off x="0" y="0"/>
          <a:ext cx="8534400" cy="23317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1FEF-CCE5-421C-8F4D-CBB2BC3A08F5}">
      <dsp:nvSpPr>
        <dsp:cNvPr id="0" name=""/>
        <dsp:cNvSpPr/>
      </dsp:nvSpPr>
      <dsp:spPr>
        <a:xfrm>
          <a:off x="258774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8BFA5C-F938-4812-97F4-7E50F104CF39}">
      <dsp:nvSpPr>
        <dsp:cNvPr id="0" name=""/>
        <dsp:cNvSpPr/>
      </dsp:nvSpPr>
      <dsp:spPr>
        <a:xfrm rot="10800000">
          <a:off x="258774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About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Founded in 2009.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Revenue: $208,000</a:t>
          </a:r>
          <a:r>
            <a:rPr lang="en-US" sz="1100" kern="1200" dirty="0" smtClean="0">
              <a:solidFill>
                <a:srgbClr val="FFC000"/>
              </a:solidFill>
            </a:rPr>
            <a:t> </a:t>
          </a:r>
          <a:r>
            <a:rPr lang="en-US" sz="1100" kern="1200" dirty="0" smtClean="0"/>
            <a:t>in 2013 (75% corporate sponsorships, 25% events).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Staff:  2</a:t>
          </a:r>
          <a:r>
            <a:rPr lang="en-US" sz="1100" kern="1200" dirty="0" smtClean="0"/>
            <a:t>. One Executive Director and one part-time Program Coordinator.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Board Members: 3</a:t>
          </a:r>
          <a:r>
            <a:rPr lang="en-US" sz="1100" kern="1200" dirty="0" smtClean="0"/>
            <a:t>. Chair, Treasurer, Director.</a:t>
          </a:r>
          <a:endParaRPr lang="en-US" sz="1100" kern="1200" dirty="0"/>
        </a:p>
      </dsp:txBody>
      <dsp:txXfrm rot="10800000">
        <a:off x="304431" y="2331720"/>
        <a:ext cx="1393288" cy="2804223"/>
      </dsp:txXfrm>
    </dsp:sp>
    <dsp:sp modelId="{02438DB7-9310-4A93-BA62-A6CD4F1CCD93}">
      <dsp:nvSpPr>
        <dsp:cNvPr id="0" name=""/>
        <dsp:cNvSpPr/>
      </dsp:nvSpPr>
      <dsp:spPr>
        <a:xfrm>
          <a:off x="1891836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9E6BBA-9B25-412F-B083-E5BA1B73798E}">
      <dsp:nvSpPr>
        <dsp:cNvPr id="0" name=""/>
        <dsp:cNvSpPr/>
      </dsp:nvSpPr>
      <dsp:spPr>
        <a:xfrm rot="10800000">
          <a:off x="1891836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Mission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“To foster a community of people living with Type 1 diabetes through peer-based experiential diabetes education, physical activity and outdoor adventure pursuits so that they may inspire one another to live life without limits.”</a:t>
          </a:r>
          <a:endParaRPr lang="en-US" sz="1100" kern="1200" dirty="0"/>
        </a:p>
      </dsp:txBody>
      <dsp:txXfrm rot="10800000">
        <a:off x="1937493" y="2331720"/>
        <a:ext cx="1393288" cy="2804223"/>
      </dsp:txXfrm>
    </dsp:sp>
    <dsp:sp modelId="{022A5703-0D8F-4F12-B094-C8D602083420}">
      <dsp:nvSpPr>
        <dsp:cNvPr id="0" name=""/>
        <dsp:cNvSpPr/>
      </dsp:nvSpPr>
      <dsp:spPr>
        <a:xfrm>
          <a:off x="3524898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9D8890-2B60-491C-A951-C2CFB11FFC2F}">
      <dsp:nvSpPr>
        <dsp:cNvPr id="0" name=""/>
        <dsp:cNvSpPr/>
      </dsp:nvSpPr>
      <dsp:spPr>
        <a:xfrm rot="10800000">
          <a:off x="3524898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Segments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Serves </a:t>
          </a:r>
          <a:r>
            <a:rPr lang="en-US" sz="1100" b="1" kern="1200" dirty="0" smtClean="0">
              <a:solidFill>
                <a:srgbClr val="FFC000"/>
              </a:solidFill>
            </a:rPr>
            <a:t>adults living with Type 1 diabetes</a:t>
          </a:r>
          <a:r>
            <a:rPr lang="en-US" sz="1100" b="0" kern="1200" dirty="0" smtClean="0"/>
            <a:t> plus their support network of friends, family and health care teams.</a:t>
          </a:r>
          <a:endParaRPr 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Reaches more than 25,000 adults and actively engages &gt; 1000 adults per year.</a:t>
          </a:r>
          <a:endParaRPr lang="en-US" sz="1100" b="0" kern="1200" dirty="0"/>
        </a:p>
      </dsp:txBody>
      <dsp:txXfrm rot="10800000">
        <a:off x="3570555" y="2331720"/>
        <a:ext cx="1393288" cy="2804223"/>
      </dsp:txXfrm>
    </dsp:sp>
    <dsp:sp modelId="{0477A793-1D02-4C54-8B3A-67B2F2FD27AF}">
      <dsp:nvSpPr>
        <dsp:cNvPr id="0" name=""/>
        <dsp:cNvSpPr/>
      </dsp:nvSpPr>
      <dsp:spPr>
        <a:xfrm>
          <a:off x="5157961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529AD2-8350-4600-9B9B-5CFB428AB3D1}">
      <dsp:nvSpPr>
        <dsp:cNvPr id="0" name=""/>
        <dsp:cNvSpPr/>
      </dsp:nvSpPr>
      <dsp:spPr>
        <a:xfrm rot="10800000">
          <a:off x="5157961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Programs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Day program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Slipstream weekends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Adventures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Networking and Online Community</a:t>
          </a:r>
          <a:endParaRPr lang="en-US" sz="1100" b="1" kern="1200" dirty="0">
            <a:solidFill>
              <a:srgbClr val="FFC000"/>
            </a:solidFill>
          </a:endParaRPr>
        </a:p>
      </dsp:txBody>
      <dsp:txXfrm rot="10800000">
        <a:off x="5203618" y="2331720"/>
        <a:ext cx="1393288" cy="2804223"/>
      </dsp:txXfrm>
    </dsp:sp>
    <dsp:sp modelId="{005FFB73-EE2E-4786-939E-89F0E15A1FA0}">
      <dsp:nvSpPr>
        <dsp:cNvPr id="0" name=""/>
        <dsp:cNvSpPr/>
      </dsp:nvSpPr>
      <dsp:spPr>
        <a:xfrm>
          <a:off x="6791023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D55C9D-41D9-4CD6-9A78-EFCE641A0587}">
      <dsp:nvSpPr>
        <dsp:cNvPr id="0" name=""/>
        <dsp:cNvSpPr/>
      </dsp:nvSpPr>
      <dsp:spPr>
        <a:xfrm rot="10800000">
          <a:off x="6791023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Vision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Expansion of core programming geographically across Canada </a:t>
          </a:r>
          <a:r>
            <a:rPr lang="en-US" sz="1100" kern="1200" dirty="0" smtClean="0"/>
            <a:t>into Ontario, Quebec, Maritimes, West Coast, Midwest / Prairies, Northern Canada and United States.</a:t>
          </a:r>
          <a:endParaRPr lang="en-US" sz="1100" kern="1200" dirty="0"/>
        </a:p>
      </dsp:txBody>
      <dsp:txXfrm rot="10800000">
        <a:off x="6836680" y="2331720"/>
        <a:ext cx="1393288" cy="28042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CF6F9-AD28-45A6-9646-474ACA3912AD}">
      <dsp:nvSpPr>
        <dsp:cNvPr id="0" name=""/>
        <dsp:cNvSpPr/>
      </dsp:nvSpPr>
      <dsp:spPr>
        <a:xfrm>
          <a:off x="0" y="0"/>
          <a:ext cx="8534400" cy="23317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1FEF-CCE5-421C-8F4D-CBB2BC3A08F5}">
      <dsp:nvSpPr>
        <dsp:cNvPr id="0" name=""/>
        <dsp:cNvSpPr/>
      </dsp:nvSpPr>
      <dsp:spPr>
        <a:xfrm>
          <a:off x="258774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8BFA5C-F938-4812-97F4-7E50F104CF39}">
      <dsp:nvSpPr>
        <dsp:cNvPr id="0" name=""/>
        <dsp:cNvSpPr/>
      </dsp:nvSpPr>
      <dsp:spPr>
        <a:xfrm rot="10800000">
          <a:off x="258774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About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Founded in 2009.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Revenue: $208,000</a:t>
          </a:r>
          <a:r>
            <a:rPr lang="en-US" sz="1100" kern="1200" dirty="0" smtClean="0">
              <a:solidFill>
                <a:srgbClr val="FFC000"/>
              </a:solidFill>
            </a:rPr>
            <a:t> </a:t>
          </a:r>
          <a:r>
            <a:rPr lang="en-US" sz="1100" kern="1200" dirty="0" smtClean="0"/>
            <a:t>in 2013 (75% corporate sponsorships, 25% events).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Staff:  2</a:t>
          </a:r>
          <a:r>
            <a:rPr lang="en-US" sz="1100" kern="1200" dirty="0" smtClean="0"/>
            <a:t>. One Executive Director and one part-time Program Coordinator.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Board Members: 3</a:t>
          </a:r>
          <a:r>
            <a:rPr lang="en-US" sz="1100" kern="1200" dirty="0" smtClean="0"/>
            <a:t>. Chair, Treasurer, Director.</a:t>
          </a:r>
          <a:endParaRPr lang="en-US" sz="1100" kern="1200" dirty="0"/>
        </a:p>
      </dsp:txBody>
      <dsp:txXfrm rot="10800000">
        <a:off x="304431" y="2331720"/>
        <a:ext cx="1393288" cy="2804223"/>
      </dsp:txXfrm>
    </dsp:sp>
    <dsp:sp modelId="{02438DB7-9310-4A93-BA62-A6CD4F1CCD93}">
      <dsp:nvSpPr>
        <dsp:cNvPr id="0" name=""/>
        <dsp:cNvSpPr/>
      </dsp:nvSpPr>
      <dsp:spPr>
        <a:xfrm>
          <a:off x="1891836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9E6BBA-9B25-412F-B083-E5BA1B73798E}">
      <dsp:nvSpPr>
        <dsp:cNvPr id="0" name=""/>
        <dsp:cNvSpPr/>
      </dsp:nvSpPr>
      <dsp:spPr>
        <a:xfrm rot="10800000">
          <a:off x="1891836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Mission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“To foster a community of people living with Type 1 diabetes through peer-based experiential diabetes education, physical activity and outdoor adventure pursuits so that they may inspire one another to live life without limits.”</a:t>
          </a:r>
          <a:endParaRPr lang="en-US" sz="1100" kern="1200" dirty="0"/>
        </a:p>
      </dsp:txBody>
      <dsp:txXfrm rot="10800000">
        <a:off x="1937493" y="2331720"/>
        <a:ext cx="1393288" cy="2804223"/>
      </dsp:txXfrm>
    </dsp:sp>
    <dsp:sp modelId="{022A5703-0D8F-4F12-B094-C8D602083420}">
      <dsp:nvSpPr>
        <dsp:cNvPr id="0" name=""/>
        <dsp:cNvSpPr/>
      </dsp:nvSpPr>
      <dsp:spPr>
        <a:xfrm>
          <a:off x="3524898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9D8890-2B60-491C-A951-C2CFB11FFC2F}">
      <dsp:nvSpPr>
        <dsp:cNvPr id="0" name=""/>
        <dsp:cNvSpPr/>
      </dsp:nvSpPr>
      <dsp:spPr>
        <a:xfrm rot="10800000">
          <a:off x="3524898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Segments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Serves </a:t>
          </a:r>
          <a:r>
            <a:rPr lang="en-US" sz="1100" b="1" kern="1200" dirty="0" smtClean="0">
              <a:solidFill>
                <a:srgbClr val="FFC000"/>
              </a:solidFill>
            </a:rPr>
            <a:t>adults living with Type 1 diabetes</a:t>
          </a:r>
          <a:r>
            <a:rPr lang="en-US" sz="1100" b="0" kern="1200" dirty="0" smtClean="0"/>
            <a:t> plus their support network of friends, family and health care teams.</a:t>
          </a:r>
          <a:endParaRPr 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Reaches more than 25,000 adults and actively engages &gt; 1000 adults per year.</a:t>
          </a:r>
          <a:endParaRPr lang="en-US" sz="1100" b="0" kern="1200" dirty="0"/>
        </a:p>
      </dsp:txBody>
      <dsp:txXfrm rot="10800000">
        <a:off x="3570555" y="2331720"/>
        <a:ext cx="1393288" cy="2804223"/>
      </dsp:txXfrm>
    </dsp:sp>
    <dsp:sp modelId="{0477A793-1D02-4C54-8B3A-67B2F2FD27AF}">
      <dsp:nvSpPr>
        <dsp:cNvPr id="0" name=""/>
        <dsp:cNvSpPr/>
      </dsp:nvSpPr>
      <dsp:spPr>
        <a:xfrm>
          <a:off x="5157961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529AD2-8350-4600-9B9B-5CFB428AB3D1}">
      <dsp:nvSpPr>
        <dsp:cNvPr id="0" name=""/>
        <dsp:cNvSpPr/>
      </dsp:nvSpPr>
      <dsp:spPr>
        <a:xfrm rot="10800000">
          <a:off x="5157961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Programs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Day program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Slipstream weekends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Adventures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Networking and Online Community</a:t>
          </a:r>
          <a:endParaRPr lang="en-US" sz="1100" b="1" kern="1200" dirty="0">
            <a:solidFill>
              <a:srgbClr val="FFC000"/>
            </a:solidFill>
          </a:endParaRPr>
        </a:p>
      </dsp:txBody>
      <dsp:txXfrm rot="10800000">
        <a:off x="5203618" y="2331720"/>
        <a:ext cx="1393288" cy="2804223"/>
      </dsp:txXfrm>
    </dsp:sp>
    <dsp:sp modelId="{005FFB73-EE2E-4786-939E-89F0E15A1FA0}">
      <dsp:nvSpPr>
        <dsp:cNvPr id="0" name=""/>
        <dsp:cNvSpPr/>
      </dsp:nvSpPr>
      <dsp:spPr>
        <a:xfrm>
          <a:off x="6791023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D55C9D-41D9-4CD6-9A78-EFCE641A0587}">
      <dsp:nvSpPr>
        <dsp:cNvPr id="0" name=""/>
        <dsp:cNvSpPr/>
      </dsp:nvSpPr>
      <dsp:spPr>
        <a:xfrm rot="10800000">
          <a:off x="6791023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Vision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Expansion of core programming geographically across Canada </a:t>
          </a:r>
          <a:r>
            <a:rPr lang="en-US" sz="1100" kern="1200" dirty="0" smtClean="0"/>
            <a:t>into Ontario, Quebec, Maritimes, West Coast, Midwest / Prairies, Northern Canada and United States.</a:t>
          </a:r>
          <a:endParaRPr lang="en-US" sz="1100" kern="1200" dirty="0"/>
        </a:p>
      </dsp:txBody>
      <dsp:txXfrm rot="10800000">
        <a:off x="6836680" y="2331720"/>
        <a:ext cx="1393288" cy="280422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CF6F9-AD28-45A6-9646-474ACA3912AD}">
      <dsp:nvSpPr>
        <dsp:cNvPr id="0" name=""/>
        <dsp:cNvSpPr/>
      </dsp:nvSpPr>
      <dsp:spPr>
        <a:xfrm>
          <a:off x="0" y="0"/>
          <a:ext cx="8534400" cy="233172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1FEF-CCE5-421C-8F4D-CBB2BC3A08F5}">
      <dsp:nvSpPr>
        <dsp:cNvPr id="0" name=""/>
        <dsp:cNvSpPr/>
      </dsp:nvSpPr>
      <dsp:spPr>
        <a:xfrm>
          <a:off x="258774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38BFA5C-F938-4812-97F4-7E50F104CF39}">
      <dsp:nvSpPr>
        <dsp:cNvPr id="0" name=""/>
        <dsp:cNvSpPr/>
      </dsp:nvSpPr>
      <dsp:spPr>
        <a:xfrm rot="10800000">
          <a:off x="258774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About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Founded in 2009.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Revenue: $208,000</a:t>
          </a:r>
          <a:r>
            <a:rPr lang="en-US" sz="1100" kern="1200" dirty="0" smtClean="0">
              <a:solidFill>
                <a:srgbClr val="FFC000"/>
              </a:solidFill>
            </a:rPr>
            <a:t> </a:t>
          </a:r>
          <a:r>
            <a:rPr lang="en-US" sz="1100" kern="1200" dirty="0" smtClean="0"/>
            <a:t>in 2013 (75% corporate sponsorships, 25% events).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Staff:  2</a:t>
          </a:r>
          <a:r>
            <a:rPr lang="en-US" sz="1100" kern="1200" dirty="0" smtClean="0"/>
            <a:t>. One Executive Director and one part-time Program Coordinator. 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Board Members: 3</a:t>
          </a:r>
          <a:r>
            <a:rPr lang="en-US" sz="1100" kern="1200" dirty="0" smtClean="0"/>
            <a:t>. Chair, Treasurer, Director.</a:t>
          </a:r>
          <a:endParaRPr lang="en-US" sz="1100" kern="1200" dirty="0"/>
        </a:p>
      </dsp:txBody>
      <dsp:txXfrm rot="10800000">
        <a:off x="304431" y="2331720"/>
        <a:ext cx="1393288" cy="2804223"/>
      </dsp:txXfrm>
    </dsp:sp>
    <dsp:sp modelId="{02438DB7-9310-4A93-BA62-A6CD4F1CCD93}">
      <dsp:nvSpPr>
        <dsp:cNvPr id="0" name=""/>
        <dsp:cNvSpPr/>
      </dsp:nvSpPr>
      <dsp:spPr>
        <a:xfrm>
          <a:off x="1891836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59E6BBA-9B25-412F-B083-E5BA1B73798E}">
      <dsp:nvSpPr>
        <dsp:cNvPr id="0" name=""/>
        <dsp:cNvSpPr/>
      </dsp:nvSpPr>
      <dsp:spPr>
        <a:xfrm rot="10800000">
          <a:off x="1891836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Mission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/>
            <a:t>“To foster a community of people living with Type 1 diabetes through peer-based experiential diabetes education, physical activity and outdoor adventure pursuits so that they may inspire one another to live life without limits.”</a:t>
          </a:r>
          <a:endParaRPr lang="en-US" sz="1100" kern="1200" dirty="0"/>
        </a:p>
      </dsp:txBody>
      <dsp:txXfrm rot="10800000">
        <a:off x="1937493" y="2331720"/>
        <a:ext cx="1393288" cy="2804223"/>
      </dsp:txXfrm>
    </dsp:sp>
    <dsp:sp modelId="{022A5703-0D8F-4F12-B094-C8D602083420}">
      <dsp:nvSpPr>
        <dsp:cNvPr id="0" name=""/>
        <dsp:cNvSpPr/>
      </dsp:nvSpPr>
      <dsp:spPr>
        <a:xfrm>
          <a:off x="3524898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49D8890-2B60-491C-A951-C2CFB11FFC2F}">
      <dsp:nvSpPr>
        <dsp:cNvPr id="0" name=""/>
        <dsp:cNvSpPr/>
      </dsp:nvSpPr>
      <dsp:spPr>
        <a:xfrm rot="10800000">
          <a:off x="3524898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Segments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Serves </a:t>
          </a:r>
          <a:r>
            <a:rPr lang="en-US" sz="1100" b="1" kern="1200" dirty="0" smtClean="0">
              <a:solidFill>
                <a:srgbClr val="FFC000"/>
              </a:solidFill>
            </a:rPr>
            <a:t>adults living with Type 1 diabetes</a:t>
          </a:r>
          <a:r>
            <a:rPr lang="en-US" sz="1100" b="0" kern="1200" dirty="0" smtClean="0"/>
            <a:t> plus their support network of friends, family and health care teams.</a:t>
          </a:r>
          <a:endParaRPr lang="en-US" sz="1100" b="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0" kern="1200" dirty="0" smtClean="0"/>
            <a:t>Reaches more than 25,000 adults and actively engages &gt; 1000 adults per year.</a:t>
          </a:r>
          <a:endParaRPr lang="en-US" sz="1100" b="0" kern="1200" dirty="0"/>
        </a:p>
      </dsp:txBody>
      <dsp:txXfrm rot="10800000">
        <a:off x="3570555" y="2331720"/>
        <a:ext cx="1393288" cy="2804223"/>
      </dsp:txXfrm>
    </dsp:sp>
    <dsp:sp modelId="{0477A793-1D02-4C54-8B3A-67B2F2FD27AF}">
      <dsp:nvSpPr>
        <dsp:cNvPr id="0" name=""/>
        <dsp:cNvSpPr/>
      </dsp:nvSpPr>
      <dsp:spPr>
        <a:xfrm>
          <a:off x="5157961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4">
            <a:grayscl/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D529AD2-8350-4600-9B9B-5CFB428AB3D1}">
      <dsp:nvSpPr>
        <dsp:cNvPr id="0" name=""/>
        <dsp:cNvSpPr/>
      </dsp:nvSpPr>
      <dsp:spPr>
        <a:xfrm rot="10800000">
          <a:off x="5157961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Programs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Day program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Slipstream weekends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Adventures</a:t>
          </a:r>
          <a:endParaRPr lang="en-US" sz="1100" b="1" kern="1200" dirty="0">
            <a:solidFill>
              <a:srgbClr val="FFC000"/>
            </a:solidFill>
          </a:endParaRP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Networking and Online Community</a:t>
          </a:r>
          <a:endParaRPr lang="en-US" sz="1100" b="1" kern="1200" dirty="0">
            <a:solidFill>
              <a:srgbClr val="FFC000"/>
            </a:solidFill>
          </a:endParaRPr>
        </a:p>
      </dsp:txBody>
      <dsp:txXfrm rot="10800000">
        <a:off x="5203618" y="2331720"/>
        <a:ext cx="1393288" cy="2804223"/>
      </dsp:txXfrm>
    </dsp:sp>
    <dsp:sp modelId="{005FFB73-EE2E-4786-939E-89F0E15A1FA0}">
      <dsp:nvSpPr>
        <dsp:cNvPr id="0" name=""/>
        <dsp:cNvSpPr/>
      </dsp:nvSpPr>
      <dsp:spPr>
        <a:xfrm>
          <a:off x="6791023" y="381003"/>
          <a:ext cx="1484602" cy="1569713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5"/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AD55C9D-41D9-4CD6-9A78-EFCE641A0587}">
      <dsp:nvSpPr>
        <dsp:cNvPr id="0" name=""/>
        <dsp:cNvSpPr/>
      </dsp:nvSpPr>
      <dsp:spPr>
        <a:xfrm rot="10800000">
          <a:off x="6791023" y="2331720"/>
          <a:ext cx="1484602" cy="2849880"/>
        </a:xfrm>
        <a:prstGeom prst="round2SameRect">
          <a:avLst>
            <a:gd name="adj1" fmla="val 10500"/>
            <a:gd name="adj2" fmla="val 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 smtClean="0"/>
            <a:t>Vision</a:t>
          </a:r>
          <a:endParaRPr lang="en-US" sz="1400" b="1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b="1" kern="1200" dirty="0" smtClean="0">
              <a:solidFill>
                <a:srgbClr val="FFC000"/>
              </a:solidFill>
            </a:rPr>
            <a:t>Expansion of core programming geographically across Canada </a:t>
          </a:r>
          <a:r>
            <a:rPr lang="en-US" sz="1100" kern="1200" dirty="0" smtClean="0"/>
            <a:t>into Ontario, Quebec, Maritimes, West Coast, Midwest / Prairies, Northern Canada and United States.</a:t>
          </a:r>
          <a:endParaRPr lang="en-US" sz="1100" kern="1200" dirty="0"/>
        </a:p>
      </dsp:txBody>
      <dsp:txXfrm rot="10800000">
        <a:off x="6836680" y="2331720"/>
        <a:ext cx="1393288" cy="28042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48B3D-F212-457E-8492-B1760538EF70}">
      <dsp:nvSpPr>
        <dsp:cNvPr id="0" name=""/>
        <dsp:cNvSpPr/>
      </dsp:nvSpPr>
      <dsp:spPr>
        <a:xfrm>
          <a:off x="6831" y="1195069"/>
          <a:ext cx="2041773" cy="2791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Overall Growth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Geographic Expansion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More Consistent and Increased Revenue </a:t>
          </a:r>
          <a:endParaRPr lang="en-US" sz="1200" kern="1200" dirty="0"/>
        </a:p>
      </dsp:txBody>
      <dsp:txXfrm>
        <a:off x="66632" y="1254870"/>
        <a:ext cx="1922171" cy="2671859"/>
      </dsp:txXfrm>
    </dsp:sp>
    <dsp:sp modelId="{90791348-8260-4305-9E15-929D7F1D766B}">
      <dsp:nvSpPr>
        <dsp:cNvPr id="0" name=""/>
        <dsp:cNvSpPr/>
      </dsp:nvSpPr>
      <dsp:spPr>
        <a:xfrm>
          <a:off x="2252781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52781" y="2438892"/>
        <a:ext cx="302999" cy="303815"/>
      </dsp:txXfrm>
    </dsp:sp>
    <dsp:sp modelId="{A689FB1A-AA3B-41F6-B6CB-41FDC7D148D1}">
      <dsp:nvSpPr>
        <dsp:cNvPr id="0" name=""/>
        <dsp:cNvSpPr/>
      </dsp:nvSpPr>
      <dsp:spPr>
        <a:xfrm>
          <a:off x="2865313" y="1195069"/>
          <a:ext cx="2041773" cy="2791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Gaps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Small and Under-resourced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Lack of Strategic Plan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Diabetes Sponsors “Tapped Out”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Unclear value proposition to non-Diabetes sponsors</a:t>
          </a:r>
          <a:endParaRPr lang="en-US" sz="1200" kern="1200" dirty="0"/>
        </a:p>
      </dsp:txBody>
      <dsp:txXfrm>
        <a:off x="2925114" y="1254870"/>
        <a:ext cx="1922171" cy="2671859"/>
      </dsp:txXfrm>
    </dsp:sp>
    <dsp:sp modelId="{FAAAE0A5-18AC-45F4-B71E-B19409573F3C}">
      <dsp:nvSpPr>
        <dsp:cNvPr id="0" name=""/>
        <dsp:cNvSpPr/>
      </dsp:nvSpPr>
      <dsp:spPr>
        <a:xfrm>
          <a:off x="5111263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11263" y="2438892"/>
        <a:ext cx="302999" cy="303815"/>
      </dsp:txXfrm>
    </dsp:sp>
    <dsp:sp modelId="{F061C207-E6B8-4868-A84D-1BC251439D6F}">
      <dsp:nvSpPr>
        <dsp:cNvPr id="0" name=""/>
        <dsp:cNvSpPr/>
      </dsp:nvSpPr>
      <dsp:spPr>
        <a:xfrm>
          <a:off x="5723795" y="1195069"/>
          <a:ext cx="2041773" cy="2791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Deliverables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Strategic Plan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Strategic Messaging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Goals and Targets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Revenue Stream Assessment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Current Revenue Sources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Potential Revenue Sources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Fundraising Strategy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for Approaching Non-Diabetes Sponsors</a:t>
          </a:r>
          <a:endParaRPr lang="en-US" sz="1200" kern="1200" dirty="0"/>
        </a:p>
      </dsp:txBody>
      <dsp:txXfrm>
        <a:off x="5783596" y="1254870"/>
        <a:ext cx="1922171" cy="267185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48B3D-F212-457E-8492-B1760538EF70}">
      <dsp:nvSpPr>
        <dsp:cNvPr id="0" name=""/>
        <dsp:cNvSpPr/>
      </dsp:nvSpPr>
      <dsp:spPr>
        <a:xfrm>
          <a:off x="6831" y="1195069"/>
          <a:ext cx="2041773" cy="279146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Goals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Overall Growth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Geographic Expansion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More Consistent and Increased Revenue </a:t>
          </a:r>
          <a:endParaRPr lang="en-US" sz="1200" kern="1200" dirty="0"/>
        </a:p>
      </dsp:txBody>
      <dsp:txXfrm>
        <a:off x="66632" y="1254870"/>
        <a:ext cx="1922171" cy="2671859"/>
      </dsp:txXfrm>
    </dsp:sp>
    <dsp:sp modelId="{90791348-8260-4305-9E15-929D7F1D766B}">
      <dsp:nvSpPr>
        <dsp:cNvPr id="0" name=""/>
        <dsp:cNvSpPr/>
      </dsp:nvSpPr>
      <dsp:spPr>
        <a:xfrm>
          <a:off x="2252781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2252781" y="2438892"/>
        <a:ext cx="302999" cy="303815"/>
      </dsp:txXfrm>
    </dsp:sp>
    <dsp:sp modelId="{A689FB1A-AA3B-41F6-B6CB-41FDC7D148D1}">
      <dsp:nvSpPr>
        <dsp:cNvPr id="0" name=""/>
        <dsp:cNvSpPr/>
      </dsp:nvSpPr>
      <dsp:spPr>
        <a:xfrm>
          <a:off x="2865313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Gaps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Small and Under-resourced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Lack of Strategic Plan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Diabetes Sponsors “Tapped Out”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Unclear value proposition to non-Diabetes sponsors</a:t>
          </a:r>
          <a:endParaRPr lang="en-US" sz="1200" kern="1200" dirty="0"/>
        </a:p>
      </dsp:txBody>
      <dsp:txXfrm>
        <a:off x="2925114" y="1254870"/>
        <a:ext cx="1922171" cy="2671859"/>
      </dsp:txXfrm>
    </dsp:sp>
    <dsp:sp modelId="{FAAAE0A5-18AC-45F4-B71E-B19409573F3C}">
      <dsp:nvSpPr>
        <dsp:cNvPr id="0" name=""/>
        <dsp:cNvSpPr/>
      </dsp:nvSpPr>
      <dsp:spPr>
        <a:xfrm>
          <a:off x="5111263" y="2337620"/>
          <a:ext cx="432855" cy="50635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/>
        </a:p>
      </dsp:txBody>
      <dsp:txXfrm>
        <a:off x="5111263" y="2438892"/>
        <a:ext cx="302999" cy="303815"/>
      </dsp:txXfrm>
    </dsp:sp>
    <dsp:sp modelId="{F061C207-E6B8-4868-A84D-1BC251439D6F}">
      <dsp:nvSpPr>
        <dsp:cNvPr id="0" name=""/>
        <dsp:cNvSpPr/>
      </dsp:nvSpPr>
      <dsp:spPr>
        <a:xfrm>
          <a:off x="5723795" y="1195069"/>
          <a:ext cx="2041773" cy="2791461"/>
        </a:xfrm>
        <a:prstGeom prst="roundRect">
          <a:avLst>
            <a:gd name="adj" fmla="val 10000"/>
          </a:avLst>
        </a:prstGeom>
        <a:solidFill>
          <a:schemeClr val="tx1">
            <a:lumMod val="50000"/>
            <a:lumOff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/>
            <a:t>Deliverables</a:t>
          </a:r>
          <a:endParaRPr lang="en-US" sz="16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Strategic Plan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Strategic Messaging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Goals and Targets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Revenue Stream Assessment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Current Revenue Sources</a:t>
          </a:r>
          <a:endParaRPr lang="en-US" sz="1200" kern="1200" dirty="0"/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Potential Revenue Sources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b="1" kern="1200" dirty="0" smtClean="0">
              <a:solidFill>
                <a:srgbClr val="FFC000"/>
              </a:solidFill>
            </a:rPr>
            <a:t>Fundraising Strategy</a:t>
          </a:r>
          <a:endParaRPr lang="en-US" sz="1200" b="1" kern="1200" dirty="0">
            <a:solidFill>
              <a:srgbClr val="FFC000"/>
            </a:solidFill>
          </a:endParaRPr>
        </a:p>
        <a:p>
          <a:pPr marL="228600" lvl="2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200" kern="1200" dirty="0" smtClean="0"/>
            <a:t>Messaging for Approaching Non-Diabetes Sponsors</a:t>
          </a:r>
          <a:endParaRPr lang="en-US" sz="1200" kern="1200" dirty="0"/>
        </a:p>
      </dsp:txBody>
      <dsp:txXfrm>
        <a:off x="5783596" y="1254870"/>
        <a:ext cx="1922171" cy="26718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List2#1">
  <dgm:title val=""/>
  <dgm:desc val=""/>
  <dgm:catLst>
    <dgm:cat type="list" pri="1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C8056-8C8E-41FD-8472-8A722FEE8C3B}" type="datetimeFigureOut">
              <a:rPr lang="en-US" smtClean="0"/>
              <a:pPr/>
              <a:t>6/6/2015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35857-8B7F-43F5-AC3E-CF06E5013D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612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CFB3D-8E2A-4A9B-8F94-F7B72DFD830D}" type="datetimeFigureOut">
              <a:rPr lang="en-GB" smtClean="0"/>
              <a:pPr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CFB3D-8E2A-4A9B-8F94-F7B72DFD830D}" type="datetimeFigureOut">
              <a:rPr lang="en-GB" smtClean="0"/>
              <a:pPr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CFB3D-8E2A-4A9B-8F94-F7B72DFD830D}" type="datetimeFigureOut">
              <a:rPr lang="en-GB" smtClean="0"/>
              <a:pPr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pic>
        <p:nvPicPr>
          <p:cNvPr id="7" name="Picture 6" descr="Endeavour footer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 flipV="1">
            <a:off x="1828800" y="6736083"/>
            <a:ext cx="5943600" cy="121917"/>
          </a:xfrm>
          <a:prstGeom prst="rect">
            <a:avLst/>
          </a:prstGeom>
        </p:spPr>
      </p:pic>
      <p:pic>
        <p:nvPicPr>
          <p:cNvPr id="8" name="Picture 7" descr="Endeavourlogo.png"/>
          <p:cNvPicPr>
            <a:picLocks noChangeAspect="1"/>
          </p:cNvPicPr>
          <p:nvPr userDrawn="1"/>
        </p:nvPicPr>
        <p:blipFill>
          <a:blip r:embed="rId3" cstate="print"/>
          <a:srcRect b="27983"/>
          <a:stretch>
            <a:fillRect/>
          </a:stretch>
        </p:blipFill>
        <p:spPr>
          <a:xfrm>
            <a:off x="152400" y="6193270"/>
            <a:ext cx="1676400" cy="6064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CFB3D-8E2A-4A9B-8F94-F7B72DFD830D}" type="datetimeFigureOut">
              <a:rPr lang="en-GB" smtClean="0"/>
              <a:pPr/>
              <a:t>06/06/2015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CFB3D-8E2A-4A9B-8F94-F7B72DFD830D}" type="datetimeFigureOut">
              <a:rPr lang="en-GB" smtClean="0"/>
              <a:pPr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CFB3D-8E2A-4A9B-8F94-F7B72DFD830D}" type="datetimeFigureOut">
              <a:rPr lang="en-GB" smtClean="0"/>
              <a:pPr/>
              <a:t>06/06/2015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CFB3D-8E2A-4A9B-8F94-F7B72DFD830D}" type="datetimeFigureOut">
              <a:rPr lang="en-GB" smtClean="0"/>
              <a:pPr/>
              <a:t>06/06/2015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CFB3D-8E2A-4A9B-8F94-F7B72DFD830D}" type="datetimeFigureOut">
              <a:rPr lang="en-GB" smtClean="0"/>
              <a:pPr/>
              <a:t>06/06/2015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CFB3D-8E2A-4A9B-8F94-F7B72DFD830D}" type="datetimeFigureOut">
              <a:rPr lang="en-GB" smtClean="0"/>
              <a:pPr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5CFB3D-8E2A-4A9B-8F94-F7B72DFD830D}" type="datetimeFigureOut">
              <a:rPr lang="en-GB" smtClean="0"/>
              <a:pPr/>
              <a:t>06/06/2015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04CF508-4106-40C3-BCE6-369B7F7FFD7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9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9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9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lex\Desktop\Logo_CIM_Regular_1400x440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029200"/>
            <a:ext cx="3505200" cy="110163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3355777"/>
            <a:ext cx="5181600" cy="4572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 smtClean="0">
                <a:latin typeface="Cambria" pitchFamily="18" charset="0"/>
              </a:rPr>
              <a:t>Connected In Motion</a:t>
            </a:r>
            <a:br>
              <a:rPr lang="en-US" sz="2400" b="1" dirty="0" smtClean="0">
                <a:latin typeface="Cambria" pitchFamily="18" charset="0"/>
              </a:rPr>
            </a:br>
            <a:r>
              <a:rPr lang="en-US" sz="2400" b="1" dirty="0" smtClean="0">
                <a:latin typeface="Cambria" pitchFamily="18" charset="0"/>
              </a:rPr>
              <a:t/>
            </a:r>
            <a:br>
              <a:rPr lang="en-US" sz="2400" b="1" dirty="0" smtClean="0">
                <a:latin typeface="Cambria" pitchFamily="18" charset="0"/>
              </a:rPr>
            </a:br>
            <a:r>
              <a:rPr lang="en-US" sz="2000" b="1" dirty="0" smtClean="0">
                <a:latin typeface="Cambria" pitchFamily="18" charset="0"/>
              </a:rPr>
              <a:t/>
            </a:r>
            <a:br>
              <a:rPr lang="en-US" sz="2000" b="1" dirty="0" smtClean="0">
                <a:latin typeface="Cambria" pitchFamily="18" charset="0"/>
              </a:rPr>
            </a:br>
            <a:endParaRPr lang="en-GB" sz="2000" b="1" dirty="0">
              <a:latin typeface="Cambria" pitchFamily="18" charset="0"/>
            </a:endParaRPr>
          </a:p>
        </p:txBody>
      </p:sp>
      <p:pic>
        <p:nvPicPr>
          <p:cNvPr id="3" name="Picture 2" descr="Endeavour footer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V="1">
            <a:off x="0" y="6740770"/>
            <a:ext cx="9144000" cy="117230"/>
          </a:xfrm>
          <a:prstGeom prst="rect">
            <a:avLst/>
          </a:prstGeom>
        </p:spPr>
      </p:pic>
      <p:pic>
        <p:nvPicPr>
          <p:cNvPr id="4" name="Picture 3" descr="Endeavourlogo.png"/>
          <p:cNvPicPr>
            <a:picLocks noChangeAspect="1"/>
          </p:cNvPicPr>
          <p:nvPr/>
        </p:nvPicPr>
        <p:blipFill>
          <a:blip r:embed="rId4" cstate="print"/>
          <a:srcRect b="27983"/>
          <a:stretch>
            <a:fillRect/>
          </a:stretch>
        </p:blipFill>
        <p:spPr>
          <a:xfrm>
            <a:off x="609600" y="609600"/>
            <a:ext cx="4002262" cy="1447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28800" y="3962400"/>
            <a:ext cx="632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Midterm Review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3812977"/>
            <a:ext cx="6858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828800" y="4191000"/>
            <a:ext cx="12474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June 6, 2015</a:t>
            </a:r>
            <a:endParaRPr lang="en-GB" sz="14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43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Problem Definition and Scope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267391831"/>
              </p:ext>
            </p:extLst>
          </p:nvPr>
        </p:nvGraphicFramePr>
        <p:xfrm>
          <a:off x="685800" y="9144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228600" y="843805"/>
            <a:ext cx="3200400" cy="5480795"/>
            <a:chOff x="6831" y="1195069"/>
            <a:chExt cx="2041773" cy="2791461"/>
          </a:xfrm>
        </p:grpSpPr>
        <p:sp>
          <p:nvSpPr>
            <p:cNvPr id="14" name="Rounded Rectangle 13"/>
            <p:cNvSpPr/>
            <p:nvPr/>
          </p:nvSpPr>
          <p:spPr>
            <a:xfrm>
              <a:off x="6831" y="1195069"/>
              <a:ext cx="2041773" cy="279146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/>
            <p:cNvSpPr/>
            <p:nvPr/>
          </p:nvSpPr>
          <p:spPr>
            <a:xfrm>
              <a:off x="66632" y="1254870"/>
              <a:ext cx="1922171" cy="2671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dirty="0" smtClean="0"/>
                <a:t>Goals</a:t>
              </a:r>
              <a:endParaRPr lang="en-US" sz="3600" b="1" kern="1200" dirty="0"/>
            </a:p>
            <a:p>
              <a:pPr marL="114300" lvl="1" indent="-114300" algn="l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kern="1200" dirty="0" smtClean="0">
                  <a:solidFill>
                    <a:srgbClr val="FFC000"/>
                  </a:solidFill>
                </a:rPr>
                <a:t>Overall Growth</a:t>
              </a:r>
              <a:endParaRPr lang="en-US" sz="2800" kern="1200" dirty="0">
                <a:solidFill>
                  <a:srgbClr val="FFC000"/>
                </a:solidFill>
              </a:endParaRPr>
            </a:p>
            <a:p>
              <a:pPr marL="571500" lvl="2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kern="1200" dirty="0" smtClean="0"/>
                <a:t>Geographic Expansion</a:t>
              </a:r>
              <a:endParaRPr lang="en-US" sz="2800" kern="1200" dirty="0"/>
            </a:p>
            <a:p>
              <a:pPr marL="571500" lvl="2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kern="1200" dirty="0" smtClean="0"/>
                <a:t>More Consistent and Increased Revenue </a:t>
              </a:r>
              <a:endParaRPr lang="en-US" sz="28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82945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43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Problem Definition and Scope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9771492"/>
              </p:ext>
            </p:extLst>
          </p:nvPr>
        </p:nvGraphicFramePr>
        <p:xfrm>
          <a:off x="685800" y="9144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58"/>
          <a:stretch/>
        </p:blipFill>
        <p:spPr>
          <a:xfrm>
            <a:off x="1465336" y="3810000"/>
            <a:ext cx="1524000" cy="1270127"/>
          </a:xfrm>
          <a:prstGeom prst="rect">
            <a:avLst/>
          </a:prstGeom>
        </p:spPr>
      </p:pic>
      <p:grpSp>
        <p:nvGrpSpPr>
          <p:cNvPr id="20" name="Group 19"/>
          <p:cNvGrpSpPr/>
          <p:nvPr/>
        </p:nvGrpSpPr>
        <p:grpSpPr>
          <a:xfrm>
            <a:off x="228600" y="843805"/>
            <a:ext cx="3200400" cy="5480795"/>
            <a:chOff x="6831" y="1195069"/>
            <a:chExt cx="2041773" cy="2791461"/>
          </a:xfrm>
        </p:grpSpPr>
        <p:sp>
          <p:nvSpPr>
            <p:cNvPr id="21" name="Rounded Rectangle 20"/>
            <p:cNvSpPr/>
            <p:nvPr/>
          </p:nvSpPr>
          <p:spPr>
            <a:xfrm>
              <a:off x="6831" y="1195069"/>
              <a:ext cx="2041773" cy="279146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Rounded Rectangle 4"/>
            <p:cNvSpPr/>
            <p:nvPr/>
          </p:nvSpPr>
          <p:spPr>
            <a:xfrm>
              <a:off x="66632" y="1254870"/>
              <a:ext cx="1922171" cy="2671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kern="1200" dirty="0" smtClean="0"/>
                <a:t>Goals</a:t>
              </a:r>
              <a:endParaRPr lang="en-US" sz="3600" b="1" kern="1200" dirty="0"/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dirty="0">
                  <a:solidFill>
                    <a:srgbClr val="FFC000"/>
                  </a:solidFill>
                </a:rPr>
                <a:t>Overall Growth</a:t>
              </a:r>
            </a:p>
            <a:p>
              <a:pPr marL="571500" lvl="2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dirty="0"/>
                <a:t>Geographic Expansion</a:t>
              </a:r>
            </a:p>
            <a:p>
              <a:pPr marL="571500" lvl="2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dirty="0"/>
                <a:t>More Consistent and Increased Revenue 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7087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43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Problem Definition and Scope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/>
          </p:nvPr>
        </p:nvGraphicFramePr>
        <p:xfrm>
          <a:off x="685800" y="9144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895600" y="843804"/>
            <a:ext cx="3200400" cy="5480795"/>
            <a:chOff x="6831" y="1195069"/>
            <a:chExt cx="2041773" cy="2791461"/>
          </a:xfrm>
        </p:grpSpPr>
        <p:sp>
          <p:nvSpPr>
            <p:cNvPr id="12" name="Rounded Rectangle 11"/>
            <p:cNvSpPr/>
            <p:nvPr/>
          </p:nvSpPr>
          <p:spPr>
            <a:xfrm>
              <a:off x="6831" y="1195069"/>
              <a:ext cx="2041773" cy="279146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ounded Rectangle 4"/>
            <p:cNvSpPr/>
            <p:nvPr/>
          </p:nvSpPr>
          <p:spPr>
            <a:xfrm>
              <a:off x="66632" y="1254870"/>
              <a:ext cx="1922171" cy="2671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 smtClean="0"/>
                <a:t>Gaps</a:t>
              </a:r>
              <a:endParaRPr lang="en-US" sz="3600" b="1" dirty="0"/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dirty="0"/>
                <a:t>Small and </a:t>
              </a:r>
              <a:r>
                <a:rPr lang="en-US" sz="2800" dirty="0" smtClean="0"/>
                <a:t>Under-resourced</a:t>
              </a:r>
              <a:endParaRPr lang="en-US" sz="2800" dirty="0"/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dirty="0"/>
                <a:t>Lack of Strategic Plan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dirty="0"/>
                <a:t>Diabetes Sponsors “Tapped Out</a:t>
              </a:r>
              <a:r>
                <a:rPr lang="en-US" sz="2800" dirty="0" smtClean="0"/>
                <a:t>”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A" sz="2800" dirty="0"/>
                <a:t>Unclear value proposition to non-Diabetes </a:t>
              </a:r>
              <a:r>
                <a:rPr lang="en-CA" sz="2800" dirty="0" smtClean="0"/>
                <a:t>sponsors</a:t>
              </a:r>
              <a:endParaRPr lang="en-US" sz="3600" kern="1200" dirty="0" smtClean="0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58"/>
          <a:stretch/>
        </p:blipFill>
        <p:spPr>
          <a:xfrm>
            <a:off x="1465336" y="3810000"/>
            <a:ext cx="1524000" cy="12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86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43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Problem Definition and Scope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46996206"/>
              </p:ext>
            </p:extLst>
          </p:nvPr>
        </p:nvGraphicFramePr>
        <p:xfrm>
          <a:off x="685800" y="9144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2895600" y="843804"/>
            <a:ext cx="3200400" cy="5480795"/>
            <a:chOff x="6831" y="1195069"/>
            <a:chExt cx="2041773" cy="2791461"/>
          </a:xfrm>
        </p:grpSpPr>
        <p:sp>
          <p:nvSpPr>
            <p:cNvPr id="20" name="Rounded Rectangle 19"/>
            <p:cNvSpPr/>
            <p:nvPr/>
          </p:nvSpPr>
          <p:spPr>
            <a:xfrm>
              <a:off x="6831" y="1195069"/>
              <a:ext cx="2041773" cy="279146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ed Rectangle 4"/>
            <p:cNvSpPr/>
            <p:nvPr/>
          </p:nvSpPr>
          <p:spPr>
            <a:xfrm>
              <a:off x="66632" y="1254870"/>
              <a:ext cx="1922171" cy="2671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 smtClean="0"/>
                <a:t>Gaps</a:t>
              </a:r>
              <a:endParaRPr lang="en-US" sz="3600" b="1" dirty="0"/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dirty="0"/>
                <a:t>Small and </a:t>
              </a:r>
              <a:r>
                <a:rPr lang="en-US" sz="2800" dirty="0" smtClean="0"/>
                <a:t>Under-resourced</a:t>
              </a:r>
              <a:endParaRPr lang="en-US" sz="2800" dirty="0"/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dirty="0"/>
                <a:t>Lack of Strategic Plan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800" dirty="0"/>
                <a:t>Diabetes Sponsors “Tapped Out</a:t>
              </a:r>
              <a:r>
                <a:rPr lang="en-US" sz="2800" dirty="0" smtClean="0"/>
                <a:t>”</a:t>
              </a:r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A" sz="2800" dirty="0"/>
                <a:t>Unclear value proposition to non-Diabetes </a:t>
              </a:r>
              <a:r>
                <a:rPr lang="en-CA" sz="2800" dirty="0" smtClean="0"/>
                <a:t>sponsors</a:t>
              </a:r>
              <a:endParaRPr lang="en-US" sz="3600" kern="1200" dirty="0" smtClean="0"/>
            </a:p>
          </p:txBody>
        </p:sp>
      </p:grpSp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58"/>
          <a:stretch/>
        </p:blipFill>
        <p:spPr>
          <a:xfrm>
            <a:off x="4494992" y="3788062"/>
            <a:ext cx="1524808" cy="1270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58"/>
          <a:stretch/>
        </p:blipFill>
        <p:spPr>
          <a:xfrm>
            <a:off x="1465336" y="3810000"/>
            <a:ext cx="1524000" cy="127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7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43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Problem Definition and Scope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260540295"/>
              </p:ext>
            </p:extLst>
          </p:nvPr>
        </p:nvGraphicFramePr>
        <p:xfrm>
          <a:off x="685800" y="9144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58"/>
          <a:stretch/>
        </p:blipFill>
        <p:spPr>
          <a:xfrm>
            <a:off x="4494992" y="3788062"/>
            <a:ext cx="1524808" cy="12708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58"/>
          <a:stretch/>
        </p:blipFill>
        <p:spPr>
          <a:xfrm>
            <a:off x="1465336" y="3810000"/>
            <a:ext cx="1524000" cy="127012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5791200" y="843804"/>
            <a:ext cx="3200400" cy="5480795"/>
            <a:chOff x="6831" y="1195069"/>
            <a:chExt cx="2041773" cy="2791461"/>
          </a:xfrm>
        </p:grpSpPr>
        <p:sp>
          <p:nvSpPr>
            <p:cNvPr id="17" name="Rounded Rectangle 16"/>
            <p:cNvSpPr/>
            <p:nvPr/>
          </p:nvSpPr>
          <p:spPr>
            <a:xfrm>
              <a:off x="6831" y="1195069"/>
              <a:ext cx="2041773" cy="2791461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ounded Rectangle 4"/>
            <p:cNvSpPr/>
            <p:nvPr/>
          </p:nvSpPr>
          <p:spPr>
            <a:xfrm>
              <a:off x="66632" y="1254870"/>
              <a:ext cx="1922171" cy="26718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lvl="0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b="1" dirty="0" smtClean="0"/>
                <a:t>Deliverables</a:t>
              </a:r>
              <a:endParaRPr lang="en-US" sz="3600" b="1" dirty="0"/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>
                  <a:solidFill>
                    <a:srgbClr val="FFC000"/>
                  </a:solidFill>
                </a:rPr>
                <a:t>Strategic Plan</a:t>
              </a:r>
            </a:p>
            <a:p>
              <a:pPr marL="571500" lvl="2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200" dirty="0" smtClean="0"/>
                <a:t>Strategic Messaging</a:t>
              </a:r>
            </a:p>
            <a:p>
              <a:pPr marL="571500" lvl="2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200" dirty="0" smtClean="0"/>
                <a:t>Goals &amp; Targets</a:t>
              </a:r>
              <a:endParaRPr lang="en-US" sz="2200" dirty="0"/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400" dirty="0" smtClean="0">
                  <a:solidFill>
                    <a:srgbClr val="FFC000"/>
                  </a:solidFill>
                </a:rPr>
                <a:t>Revenue Stream Assessment</a:t>
              </a:r>
            </a:p>
            <a:p>
              <a:pPr marL="571500" lvl="2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200" dirty="0" smtClean="0"/>
                <a:t>Current Revenue Sources</a:t>
              </a:r>
            </a:p>
            <a:p>
              <a:pPr marL="571500" lvl="2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2200" dirty="0" smtClean="0"/>
                <a:t>Potential Revenue Sources</a:t>
              </a:r>
              <a:endParaRPr lang="en-US" sz="2200" dirty="0"/>
            </a:p>
            <a:p>
              <a:pPr marL="114300" lvl="1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A" sz="2400" dirty="0" smtClean="0">
                  <a:solidFill>
                    <a:srgbClr val="FFC000"/>
                  </a:solidFill>
                </a:rPr>
                <a:t>Fundraising Strategy</a:t>
              </a:r>
            </a:p>
            <a:p>
              <a:pPr marL="571500" lvl="2" indent="-114300" defTabSz="5334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CA" sz="2200" kern="1200" dirty="0" smtClean="0"/>
                <a:t>Messaging for Approaching Non-Diabetes Sponsors</a:t>
              </a:r>
              <a:endParaRPr lang="en-US" sz="2200" kern="12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445532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23459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Proposed Approach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/>
        </p:nvGraphicFramePr>
        <p:xfrm>
          <a:off x="762000" y="914400"/>
          <a:ext cx="7543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198486" y="152400"/>
            <a:ext cx="8716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en-US" sz="2000" dirty="0" smtClean="0">
                <a:latin typeface="Cambria" pitchFamily="18" charset="0"/>
              </a:rPr>
              <a:t>Issue 1: CIM lacks a formalized long-term strategic plan</a:t>
            </a:r>
            <a:endParaRPr lang="en-GB" altLang="en-US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 bwMode="auto">
          <a:xfrm>
            <a:off x="4604486" y="1179871"/>
            <a:ext cx="3853714" cy="1592825"/>
          </a:xfrm>
          <a:prstGeom prst="chevron">
            <a:avLst>
              <a:gd name="adj" fmla="val 2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1400" b="1" dirty="0" smtClean="0">
                <a:solidFill>
                  <a:srgbClr val="FFC000"/>
                </a:solidFill>
                <a:latin typeface="Arial" charset="0"/>
              </a:rPr>
              <a:t>Client’s Stated Goal</a:t>
            </a:r>
          </a:p>
          <a:p>
            <a:pPr lvl="0" algn="l"/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  <a:p>
            <a:pPr lvl="0" algn="l"/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CIM envisions being a leading national organization</a:t>
            </a:r>
          </a:p>
        </p:txBody>
      </p:sp>
      <p:sp>
        <p:nvSpPr>
          <p:cNvPr id="11" name="Right Arrow 10"/>
          <p:cNvSpPr/>
          <p:nvPr/>
        </p:nvSpPr>
        <p:spPr bwMode="auto">
          <a:xfrm rot="16200000">
            <a:off x="4085303" y="2949678"/>
            <a:ext cx="973394" cy="9586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51774" y="4191000"/>
            <a:ext cx="3840480" cy="19432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>
                <a:solidFill>
                  <a:srgbClr val="FFC000"/>
                </a:solidFill>
                <a:latin typeface="Arial" charset="0"/>
              </a:rPr>
              <a:t>Endeavour’s Interpretation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CIM lacks a formalized long term growth strategy as well as an annual review process to evaluate the successes and accountabilities of the previous year.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95926" y="4191000"/>
            <a:ext cx="3840480" cy="19432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Proposed Solution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Develop a 5 year strategic plan and formalized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review </a:t>
            </a:r>
            <a:r>
              <a:rPr lang="en-US" sz="1400" dirty="0">
                <a:solidFill>
                  <a:schemeClr val="bg1"/>
                </a:solidFill>
                <a:latin typeface="Arial" charset="0"/>
              </a:rPr>
              <a:t>process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Set focused expansion strategy 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Define metrics to measure success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Identify funding target to achieve goal</a:t>
            </a:r>
          </a:p>
        </p:txBody>
      </p:sp>
      <p:sp>
        <p:nvSpPr>
          <p:cNvPr id="13" name="Chevron 12"/>
          <p:cNvSpPr/>
          <p:nvPr/>
        </p:nvSpPr>
        <p:spPr bwMode="auto">
          <a:xfrm>
            <a:off x="609600" y="1179871"/>
            <a:ext cx="3974094" cy="1592825"/>
          </a:xfrm>
          <a:prstGeom prst="chevron">
            <a:avLst>
              <a:gd name="adj" fmla="val 247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1400" b="1" dirty="0" smtClean="0">
                <a:solidFill>
                  <a:srgbClr val="FFC000"/>
                </a:solidFill>
                <a:latin typeface="Arial" charset="0"/>
              </a:rPr>
              <a:t>Current Client Approach</a:t>
            </a:r>
          </a:p>
          <a:p>
            <a:pPr lvl="0" algn="l"/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  <a:p>
            <a:pPr lvl="0" algn="l"/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CIM employs grassroots approach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High level of annual planning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Recent expansions are often unplanned</a:t>
            </a:r>
          </a:p>
          <a:p>
            <a:pPr marL="285750" lvl="0" indent="-285750" algn="l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Local volunteer approach</a:t>
            </a:r>
          </a:p>
        </p:txBody>
      </p:sp>
    </p:spTree>
    <p:extLst>
      <p:ext uri="{BB962C8B-B14F-4D97-AF65-F5344CB8AC3E}">
        <p14:creationId xmlns:p14="http://schemas.microsoft.com/office/powerpoint/2010/main" val="18880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198486" y="152400"/>
            <a:ext cx="8716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en-US" sz="2000" dirty="0" smtClean="0">
                <a:latin typeface="Cambria" pitchFamily="18" charset="0"/>
              </a:rPr>
              <a:t>Issue 2: CIM seeks to increase revenue by pursuing new sources</a:t>
            </a:r>
            <a:endParaRPr lang="en-GB" altLang="en-US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 bwMode="auto">
          <a:xfrm>
            <a:off x="4604486" y="1179871"/>
            <a:ext cx="3853714" cy="1592825"/>
          </a:xfrm>
          <a:prstGeom prst="chevron">
            <a:avLst>
              <a:gd name="adj" fmla="val 2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1400" b="1" dirty="0" smtClean="0">
                <a:solidFill>
                  <a:srgbClr val="FFC000"/>
                </a:solidFill>
                <a:latin typeface="Arial" charset="0"/>
              </a:rPr>
              <a:t>Client’s Stated Goal</a:t>
            </a:r>
          </a:p>
          <a:p>
            <a:pPr lvl="0" algn="l"/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  <a:p>
            <a:pPr lvl="0"/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CIM is looking to explore new fundraising avenues to support organizational growth.</a:t>
            </a:r>
          </a:p>
        </p:txBody>
      </p:sp>
      <p:sp>
        <p:nvSpPr>
          <p:cNvPr id="11" name="Right Arrow 10"/>
          <p:cNvSpPr/>
          <p:nvPr/>
        </p:nvSpPr>
        <p:spPr bwMode="auto">
          <a:xfrm rot="16200000">
            <a:off x="4085303" y="2949678"/>
            <a:ext cx="973394" cy="9586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51774" y="4191000"/>
            <a:ext cx="3840480" cy="19432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>
                <a:solidFill>
                  <a:srgbClr val="FFC000"/>
                </a:solidFill>
                <a:latin typeface="Arial" charset="0"/>
              </a:rPr>
              <a:t>Endeavour’s Interpretation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CIM feels their current fundraising avenues are tapped out</a:t>
            </a:r>
            <a:r>
              <a:rPr lang="en-US" sz="1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and that it lacks financial </a:t>
            </a:r>
            <a:r>
              <a:rPr lang="en-US" sz="1400" smtClean="0">
                <a:solidFill>
                  <a:schemeClr val="bg1"/>
                </a:solidFill>
                <a:latin typeface="Arial" charset="0"/>
              </a:rPr>
              <a:t>growth to 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support their future strategic plans.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95926" y="4191000"/>
            <a:ext cx="3840480" cy="19432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Proposed Solution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Identify and evaluate CIM’s possible fundraising streams including: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Sponsorship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in the diabetes space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baseline="0" dirty="0" smtClean="0">
                <a:solidFill>
                  <a:schemeClr val="bg1"/>
                </a:solidFill>
                <a:latin typeface="Arial" charset="0"/>
              </a:rPr>
              <a:t>Sponsorship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 in the non-diabetes space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Membership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fees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Chevron 12"/>
          <p:cNvSpPr/>
          <p:nvPr/>
        </p:nvSpPr>
        <p:spPr bwMode="auto">
          <a:xfrm>
            <a:off x="609600" y="1179871"/>
            <a:ext cx="3974094" cy="1592825"/>
          </a:xfrm>
          <a:prstGeom prst="chevron">
            <a:avLst>
              <a:gd name="adj" fmla="val 247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1400" b="1" dirty="0" smtClean="0">
                <a:solidFill>
                  <a:srgbClr val="FFC000"/>
                </a:solidFill>
                <a:latin typeface="Arial" charset="0"/>
              </a:rPr>
              <a:t>Current Client Approach</a:t>
            </a:r>
          </a:p>
          <a:p>
            <a:pPr lvl="0" algn="l"/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lvl="0"/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CIM’s funding relies heavily on sponsorships from organizations in the diabetes space.</a:t>
            </a:r>
          </a:p>
        </p:txBody>
      </p:sp>
    </p:spTree>
    <p:extLst>
      <p:ext uri="{BB962C8B-B14F-4D97-AF65-F5344CB8AC3E}">
        <p14:creationId xmlns:p14="http://schemas.microsoft.com/office/powerpoint/2010/main" val="188809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4"/>
          <p:cNvSpPr txBox="1">
            <a:spLocks noChangeArrowheads="1"/>
          </p:cNvSpPr>
          <p:nvPr/>
        </p:nvSpPr>
        <p:spPr bwMode="auto">
          <a:xfrm>
            <a:off x="198486" y="152400"/>
            <a:ext cx="871691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altLang="en-US" sz="2000" dirty="0" smtClean="0">
                <a:latin typeface="Cambria" pitchFamily="18" charset="0"/>
              </a:rPr>
              <a:t>Issue 3: CIM needs a value proposition to potential non-diabetes sponsors </a:t>
            </a:r>
            <a:endParaRPr lang="en-GB" altLang="en-US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hevron 7"/>
          <p:cNvSpPr/>
          <p:nvPr/>
        </p:nvSpPr>
        <p:spPr bwMode="auto">
          <a:xfrm>
            <a:off x="4604486" y="1179871"/>
            <a:ext cx="3853714" cy="1592825"/>
          </a:xfrm>
          <a:prstGeom prst="chevron">
            <a:avLst>
              <a:gd name="adj" fmla="val 24167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1400" b="1" dirty="0" smtClean="0">
                <a:solidFill>
                  <a:srgbClr val="FFC000"/>
                </a:solidFill>
                <a:latin typeface="Arial" charset="0"/>
              </a:rPr>
              <a:t>Client’s Stated Goal</a:t>
            </a:r>
          </a:p>
          <a:p>
            <a:pPr lvl="0" algn="l"/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  <a:p>
            <a:pPr lvl="0"/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Expand corporate sponsorships to include non-diabetes industry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Increase overall base of funds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Improve reliability of funds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Find new corporate partners</a:t>
            </a:r>
          </a:p>
        </p:txBody>
      </p:sp>
      <p:sp>
        <p:nvSpPr>
          <p:cNvPr id="11" name="Right Arrow 10"/>
          <p:cNvSpPr/>
          <p:nvPr/>
        </p:nvSpPr>
        <p:spPr bwMode="auto">
          <a:xfrm rot="16200000">
            <a:off x="4085303" y="2949678"/>
            <a:ext cx="973394" cy="958645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651774" y="4191000"/>
            <a:ext cx="3840480" cy="19432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b="1" dirty="0" smtClean="0">
                <a:solidFill>
                  <a:srgbClr val="FFC000"/>
                </a:solidFill>
                <a:latin typeface="Arial" charset="0"/>
              </a:rPr>
              <a:t>Endeavour’s Interpretation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CIM’s value proposition is clear to diabetes, but not to non-diabetes, companies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Clear ROI of advertising spends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Explaining CIM’s positioning vis-à-vis other diabetes non-profits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Testimonials of participants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4695926" y="4191000"/>
            <a:ext cx="3840480" cy="1943203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Proposed Solution</a:t>
            </a:r>
          </a:p>
          <a:p>
            <a:pPr marR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Develop messaging that relates to companies and individuals unfamiliar with the diabetes landscape.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Positioning, value prop, testimonials</a:t>
            </a:r>
          </a:p>
          <a:p>
            <a:pPr marL="285750" indent="-28575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What</a:t>
            </a:r>
            <a:r>
              <a:rPr kumimoji="0" lang="en-US" sz="1400" b="0" i="0" u="none" strike="noStrike" cap="none" normalizeH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are target companies that would have an “easier” ROI or value prop?</a:t>
            </a: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3" name="Chevron 12"/>
          <p:cNvSpPr/>
          <p:nvPr/>
        </p:nvSpPr>
        <p:spPr bwMode="auto">
          <a:xfrm>
            <a:off x="609600" y="1179871"/>
            <a:ext cx="3974094" cy="1592825"/>
          </a:xfrm>
          <a:prstGeom prst="chevron">
            <a:avLst>
              <a:gd name="adj" fmla="val 24741"/>
            </a:avLst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algn="l"/>
            <a:r>
              <a:rPr lang="en-US" sz="1400" b="1" dirty="0" smtClean="0">
                <a:solidFill>
                  <a:srgbClr val="FFC000"/>
                </a:solidFill>
                <a:latin typeface="Arial" charset="0"/>
              </a:rPr>
              <a:t>Current Client Approach</a:t>
            </a:r>
          </a:p>
          <a:p>
            <a:pPr lvl="0" algn="l"/>
            <a:endParaRPr lang="en-US" sz="1400" b="1" dirty="0" smtClean="0">
              <a:solidFill>
                <a:schemeClr val="bg1"/>
              </a:solidFill>
              <a:latin typeface="Arial" charset="0"/>
            </a:endParaRPr>
          </a:p>
          <a:p>
            <a:pPr lvl="0"/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Success with corporate sponsorships from companies in </a:t>
            </a:r>
            <a:r>
              <a:rPr lang="en-US" sz="1400" dirty="0">
                <a:solidFill>
                  <a:schemeClr val="bg1"/>
                </a:solidFill>
                <a:latin typeface="Arial" charset="0"/>
              </a:rPr>
              <a:t>d</a:t>
            </a: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iabetes industry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Eli </a:t>
            </a:r>
            <a:r>
              <a:rPr lang="en-US" sz="1400" dirty="0" err="1" smtClean="0">
                <a:solidFill>
                  <a:schemeClr val="bg1"/>
                </a:solidFill>
                <a:latin typeface="Arial" charset="0"/>
              </a:rPr>
              <a:t>Lillly</a:t>
            </a:r>
            <a:endParaRPr lang="en-US" sz="1400" dirty="0" smtClean="0">
              <a:solidFill>
                <a:schemeClr val="bg1"/>
              </a:solidFill>
              <a:latin typeface="Arial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Medtronic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Bayer</a:t>
            </a:r>
          </a:p>
        </p:txBody>
      </p:sp>
    </p:spTree>
    <p:extLst>
      <p:ext uri="{BB962C8B-B14F-4D97-AF65-F5344CB8AC3E}">
        <p14:creationId xmlns:p14="http://schemas.microsoft.com/office/powerpoint/2010/main" val="24868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25678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Engagement Timeline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868109"/>
              </p:ext>
            </p:extLst>
          </p:nvPr>
        </p:nvGraphicFramePr>
        <p:xfrm>
          <a:off x="381000" y="762000"/>
          <a:ext cx="8458960" cy="5486400"/>
        </p:xfrm>
        <a:graphic>
          <a:graphicData uri="http://schemas.openxmlformats.org/drawingml/2006/table">
            <a:tbl>
              <a:tblPr firstRow="1" bandRow="1"/>
              <a:tblGrid>
                <a:gridCol w="255307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  <a:gridCol w="303839"/>
              </a:tblGrid>
              <a:tr h="298224">
                <a:tc gridSpan="2"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 smtClean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 marL="45720" marR="45720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rgbClr val="5F5F5F"/>
                          </a:solidFill>
                          <a:latin typeface="+mn-lt"/>
                        </a:rPr>
                        <a:t>April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rgbClr val="5F5F5F"/>
                          </a:solidFill>
                          <a:latin typeface="+mn-lt"/>
                        </a:rPr>
                        <a:t>May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rgbClr val="5F5F5F"/>
                          </a:solidFill>
                          <a:latin typeface="+mn-lt"/>
                        </a:rPr>
                        <a:t>June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rgbClr val="5F5F5F"/>
                          </a:solidFill>
                          <a:latin typeface="+mn-lt"/>
                        </a:rPr>
                        <a:t>July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 smtClean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200" b="1" dirty="0" smtClean="0">
                          <a:solidFill>
                            <a:srgbClr val="5F5F5F"/>
                          </a:solidFill>
                          <a:latin typeface="+mn-lt"/>
                        </a:rPr>
                        <a:t>August</a:t>
                      </a:r>
                      <a:endParaRPr lang="en-US" sz="1200" b="1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b="1" dirty="0" smtClean="0">
                          <a:solidFill>
                            <a:srgbClr val="5F5F5F"/>
                          </a:solidFill>
                          <a:latin typeface="+mn-lt"/>
                        </a:rPr>
                        <a:t>September</a:t>
                      </a:r>
                      <a:endParaRPr lang="en-US" sz="1200" b="1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b="1" dirty="0"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255465"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23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30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6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13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20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27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11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18</a:t>
                      </a: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25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1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8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15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22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29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6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13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20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27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3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10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17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24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31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7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14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21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 smtClean="0">
                          <a:solidFill>
                            <a:srgbClr val="5F5F5F"/>
                          </a:solidFill>
                          <a:latin typeface="+mn-lt"/>
                        </a:rPr>
                        <a:t>28</a:t>
                      </a:r>
                      <a:endParaRPr lang="en-US" sz="1000" b="0" dirty="0">
                        <a:solidFill>
                          <a:srgbClr val="5F5F5F"/>
                        </a:solidFill>
                        <a:latin typeface="+mn-lt"/>
                      </a:endParaRPr>
                    </a:p>
                  </a:txBody>
                  <a:tcPr marL="40341" marR="40341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03485"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72333"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8129"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1050398"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  <a:p>
                      <a:endParaRPr lang="en-US" sz="1200" dirty="0" smtClean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mpd="sng">
                      <a:solidFill>
                        <a:sysClr val="windowText" lastClr="000000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748532">
                <a:tc rowSpan="2"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509412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1018824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528237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2037649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547061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3056473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565886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4075298" algn="l" defTabSz="1018824" rtl="0" eaLnBrk="1" latinLnBrk="0" hangingPunct="1">
                        <a:defRPr sz="2000" kern="1200">
                          <a:solidFill>
                            <a:schemeClr val="tx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  <a:tr h="699834">
                <a:tc vMerge="1">
                  <a:txBody>
                    <a:bodyPr/>
                    <a:lstStyle/>
                    <a:p>
                      <a:endParaRPr lang="en-US" sz="1400" dirty="0">
                        <a:latin typeface="+mn-lt"/>
                      </a:endParaRPr>
                    </a:p>
                  </a:txBody>
                  <a:tcPr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ysClr val="windowText" lastClr="000000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+mn-lt"/>
                      </a:endParaRPr>
                    </a:p>
                  </a:txBody>
                  <a:tcPr marL="80682" marR="80682" marT="40341" marB="40341">
                    <a:lnL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99C6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</a:tr>
            </a:tbl>
          </a:graphicData>
        </a:graphic>
      </p:graphicFrame>
      <p:sp>
        <p:nvSpPr>
          <p:cNvPr id="11" name="Pentagon 10"/>
          <p:cNvSpPr/>
          <p:nvPr/>
        </p:nvSpPr>
        <p:spPr>
          <a:xfrm>
            <a:off x="935181" y="1482378"/>
            <a:ext cx="2526600" cy="254719"/>
          </a:xfrm>
          <a:prstGeom prst="homePlate">
            <a:avLst>
              <a:gd name="adj" fmla="val 248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>
                <a:solidFill>
                  <a:prstClr val="white"/>
                </a:solidFill>
                <a:cs typeface="Calibri" pitchFamily="34" charset="0"/>
              </a:rPr>
              <a:t>1: Document Review</a:t>
            </a:r>
          </a:p>
        </p:txBody>
      </p:sp>
      <p:sp>
        <p:nvSpPr>
          <p:cNvPr id="12" name="AutoShape 34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9781" y="5388523"/>
            <a:ext cx="8518712" cy="325778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47647" tIns="47647" rIns="47647" bIns="47647" anchor="ctr"/>
          <a:lstStyle/>
          <a:p>
            <a:pPr algn="ctr" defTabSz="672389" eaLnBrk="0" hangingPunct="0"/>
            <a:r>
              <a:rPr lang="en-CA" sz="1235" b="1" dirty="0">
                <a:solidFill>
                  <a:prstClr val="white"/>
                </a:solidFill>
                <a:cs typeface="Calibri" pitchFamily="34" charset="0"/>
              </a:rPr>
              <a:t>Project Management (Checkpoints &amp; Status Reports)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60436" y="4886720"/>
            <a:ext cx="8268973" cy="1354144"/>
            <a:chOff x="-1172404" y="6662757"/>
            <a:chExt cx="8155863" cy="1534697"/>
          </a:xfrm>
        </p:grpSpPr>
        <p:sp>
          <p:nvSpPr>
            <p:cNvPr id="14" name="TextBox 13"/>
            <p:cNvSpPr txBox="1"/>
            <p:nvPr/>
          </p:nvSpPr>
          <p:spPr>
            <a:xfrm>
              <a:off x="2209800" y="7828001"/>
              <a:ext cx="835447" cy="369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9" dirty="0">
                  <a:solidFill>
                    <a:srgbClr val="5F5F5F"/>
                  </a:solidFill>
                  <a:cs typeface="Arial" panose="020B0604020202020204" pitchFamily="34" charset="0"/>
                </a:rPr>
                <a:t>Midterm Review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104108" y="6662757"/>
              <a:ext cx="1168955" cy="369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9" dirty="0">
                  <a:solidFill>
                    <a:srgbClr val="5F5F5F"/>
                  </a:solidFill>
                  <a:cs typeface="Arial" panose="020B0604020202020204" pitchFamily="34" charset="0"/>
                </a:rPr>
                <a:t>Training Session + SOW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00188" y="7828002"/>
              <a:ext cx="759247" cy="369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9" dirty="0">
                  <a:solidFill>
                    <a:srgbClr val="5F5F5F"/>
                  </a:solidFill>
                  <a:cs typeface="Arial" panose="020B0604020202020204" pitchFamily="34" charset="0"/>
                </a:rPr>
                <a:t>Final Review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16468" y="7828002"/>
              <a:ext cx="966991" cy="369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9" dirty="0">
                  <a:solidFill>
                    <a:srgbClr val="5F5F5F"/>
                  </a:solidFill>
                  <a:cs typeface="Arial" panose="020B0604020202020204" pitchFamily="34" charset="0"/>
                </a:rPr>
                <a:t>Client Presentation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172404" y="6806714"/>
              <a:ext cx="835447" cy="18472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9" dirty="0">
                  <a:solidFill>
                    <a:srgbClr val="5F5F5F"/>
                  </a:solidFill>
                  <a:cs typeface="Arial" panose="020B0604020202020204" pitchFamily="34" charset="0"/>
                </a:rPr>
                <a:t>Kickoff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486678" y="7828002"/>
              <a:ext cx="1269038" cy="369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9" dirty="0">
                  <a:solidFill>
                    <a:srgbClr val="5F5F5F"/>
                  </a:solidFill>
                  <a:cs typeface="Arial" panose="020B0604020202020204" pitchFamily="34" charset="0"/>
                </a:rPr>
                <a:t>1</a:t>
              </a:r>
              <a:r>
                <a:rPr lang="en-US" sz="1059" baseline="30000" dirty="0">
                  <a:solidFill>
                    <a:srgbClr val="5F5F5F"/>
                  </a:solidFill>
                  <a:cs typeface="Arial" panose="020B0604020202020204" pitchFamily="34" charset="0"/>
                </a:rPr>
                <a:t>st</a:t>
              </a:r>
              <a:r>
                <a:rPr lang="en-US" sz="1059" dirty="0">
                  <a:solidFill>
                    <a:srgbClr val="5F5F5F"/>
                  </a:solidFill>
                  <a:cs typeface="Arial" panose="020B0604020202020204" pitchFamily="34" charset="0"/>
                </a:rPr>
                <a:t> Client &amp; advisor meeting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148821" y="6666159"/>
              <a:ext cx="835447" cy="36945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059" dirty="0">
                  <a:solidFill>
                    <a:srgbClr val="5F5F5F"/>
                  </a:solidFill>
                  <a:cs typeface="Arial" panose="020B0604020202020204" pitchFamily="34" charset="0"/>
                </a:rPr>
                <a:t>Training Session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218368" y="5905383"/>
            <a:ext cx="637661" cy="3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9" dirty="0">
                <a:solidFill>
                  <a:srgbClr val="5F5F5F"/>
                </a:solidFill>
                <a:cs typeface="Arial" panose="020B0604020202020204" pitchFamily="34" charset="0"/>
              </a:rPr>
              <a:t>Draft Report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06588" y="4897231"/>
            <a:ext cx="637661" cy="3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9" dirty="0">
                <a:solidFill>
                  <a:srgbClr val="5F5F5F"/>
                </a:solidFill>
                <a:cs typeface="Arial" panose="020B0604020202020204" pitchFamily="34" charset="0"/>
              </a:rPr>
              <a:t>Final  Report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18958" y="4897231"/>
            <a:ext cx="738373" cy="3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9" dirty="0">
                <a:solidFill>
                  <a:srgbClr val="5F5F5F"/>
                </a:solidFill>
                <a:cs typeface="Arial" panose="020B0604020202020204" pitchFamily="34" charset="0"/>
              </a:rPr>
              <a:t>Staff/Board Meeting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833321" y="4892080"/>
            <a:ext cx="637661" cy="3259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059" dirty="0">
                <a:solidFill>
                  <a:srgbClr val="5F5F5F"/>
                </a:solidFill>
                <a:cs typeface="Arial" panose="020B0604020202020204" pitchFamily="34" charset="0"/>
              </a:rPr>
              <a:t>Board Meeting</a:t>
            </a:r>
          </a:p>
        </p:txBody>
      </p:sp>
      <p:sp>
        <p:nvSpPr>
          <p:cNvPr id="25" name="AutoShape 74"/>
          <p:cNvSpPr>
            <a:spLocks noChangeAspect="1" noChangeArrowheads="1"/>
          </p:cNvSpPr>
          <p:nvPr>
            <p:custDataLst>
              <p:tags r:id="rId2"/>
            </p:custDataLst>
          </p:nvPr>
        </p:nvSpPr>
        <p:spPr bwMode="auto">
          <a:xfrm>
            <a:off x="7393747" y="5760784"/>
            <a:ext cx="274747" cy="132336"/>
          </a:xfrm>
          <a:prstGeom prst="triangle">
            <a:avLst>
              <a:gd name="adj" fmla="val 50000"/>
            </a:avLst>
          </a:prstGeom>
          <a:solidFill>
            <a:srgbClr val="8099C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7647" tIns="47647" rIns="47647" bIns="47647" anchor="ctr"/>
          <a:lstStyle/>
          <a:p>
            <a:pPr algn="ctr"/>
            <a:endParaRPr lang="en-CA" sz="882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26" name="AutoShape 74"/>
          <p:cNvSpPr>
            <a:spLocks noChangeAspect="1" noChangeArrowheads="1"/>
          </p:cNvSpPr>
          <p:nvPr>
            <p:custDataLst>
              <p:tags r:id="rId3"/>
            </p:custDataLst>
          </p:nvPr>
        </p:nvSpPr>
        <p:spPr bwMode="auto">
          <a:xfrm>
            <a:off x="7987796" y="5760784"/>
            <a:ext cx="274747" cy="132336"/>
          </a:xfrm>
          <a:prstGeom prst="triangle">
            <a:avLst>
              <a:gd name="adj" fmla="val 50000"/>
            </a:avLst>
          </a:prstGeom>
          <a:solidFill>
            <a:srgbClr val="8099C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7647" tIns="47647" rIns="47647" bIns="47647" anchor="ctr"/>
          <a:lstStyle/>
          <a:p>
            <a:pPr algn="ctr"/>
            <a:endParaRPr lang="en-CA" sz="882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27" name="AutoShape 74"/>
          <p:cNvSpPr>
            <a:spLocks noChangeAspect="1" noChangeArrowheads="1"/>
          </p:cNvSpPr>
          <p:nvPr>
            <p:custDataLst>
              <p:tags r:id="rId4"/>
            </p:custDataLst>
          </p:nvPr>
        </p:nvSpPr>
        <p:spPr bwMode="auto">
          <a:xfrm>
            <a:off x="6984923" y="5760784"/>
            <a:ext cx="274747" cy="132336"/>
          </a:xfrm>
          <a:prstGeom prst="triangle">
            <a:avLst>
              <a:gd name="adj" fmla="val 50000"/>
            </a:avLst>
          </a:prstGeom>
          <a:solidFill>
            <a:srgbClr val="8099C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7647" tIns="47647" rIns="47647" bIns="47647" anchor="ctr"/>
          <a:lstStyle/>
          <a:p>
            <a:pPr algn="ctr"/>
            <a:endParaRPr lang="en-CA" sz="882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28" name="AutoShape 74"/>
          <p:cNvSpPr>
            <a:spLocks noChangeAspect="1" noChangeArrowheads="1"/>
          </p:cNvSpPr>
          <p:nvPr>
            <p:custDataLst>
              <p:tags r:id="rId5"/>
            </p:custDataLst>
          </p:nvPr>
        </p:nvSpPr>
        <p:spPr bwMode="auto">
          <a:xfrm>
            <a:off x="4056401" y="5760784"/>
            <a:ext cx="274747" cy="132336"/>
          </a:xfrm>
          <a:prstGeom prst="triangle">
            <a:avLst>
              <a:gd name="adj" fmla="val 50000"/>
            </a:avLst>
          </a:prstGeom>
          <a:solidFill>
            <a:srgbClr val="8099C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7647" tIns="47647" rIns="47647" bIns="47647" anchor="ctr"/>
          <a:lstStyle/>
          <a:p>
            <a:pPr algn="ctr"/>
            <a:endParaRPr lang="en-CA" sz="882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29" name="AutoShape 74"/>
          <p:cNvSpPr>
            <a:spLocks noChangeAspect="1" noChangeArrowheads="1"/>
          </p:cNvSpPr>
          <p:nvPr>
            <p:custDataLst>
              <p:tags r:id="rId6"/>
            </p:custDataLst>
          </p:nvPr>
        </p:nvSpPr>
        <p:spPr bwMode="auto">
          <a:xfrm>
            <a:off x="1557607" y="5760784"/>
            <a:ext cx="274747" cy="132336"/>
          </a:xfrm>
          <a:prstGeom prst="triangle">
            <a:avLst>
              <a:gd name="adj" fmla="val 50000"/>
            </a:avLst>
          </a:prstGeom>
          <a:solidFill>
            <a:srgbClr val="8099C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7647" tIns="47647" rIns="47647" bIns="47647" anchor="ctr"/>
          <a:lstStyle/>
          <a:p>
            <a:pPr algn="ctr"/>
            <a:endParaRPr lang="en-CA" sz="882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30" name="AutoShape 74"/>
          <p:cNvSpPr>
            <a:spLocks noChangeAspect="1" noChangeArrowheads="1"/>
          </p:cNvSpPr>
          <p:nvPr>
            <p:custDataLst>
              <p:tags r:id="rId7"/>
            </p:custDataLst>
          </p:nvPr>
        </p:nvSpPr>
        <p:spPr bwMode="auto">
          <a:xfrm rot="10800000">
            <a:off x="660434" y="5219980"/>
            <a:ext cx="274747" cy="132336"/>
          </a:xfrm>
          <a:prstGeom prst="triangle">
            <a:avLst>
              <a:gd name="adj" fmla="val 50000"/>
            </a:avLst>
          </a:prstGeom>
          <a:solidFill>
            <a:srgbClr val="8099C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7647" tIns="47647" rIns="47647" bIns="47647" anchor="ctr"/>
          <a:lstStyle/>
          <a:p>
            <a:pPr algn="ctr"/>
            <a:endParaRPr lang="en-CA" sz="882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31" name="AutoShape 74"/>
          <p:cNvSpPr>
            <a:spLocks noChangeAspect="1" noChangeArrowheads="1"/>
          </p:cNvSpPr>
          <p:nvPr>
            <p:custDataLst>
              <p:tags r:id="rId8"/>
            </p:custDataLst>
          </p:nvPr>
        </p:nvSpPr>
        <p:spPr bwMode="auto">
          <a:xfrm rot="10800000">
            <a:off x="1898327" y="5219980"/>
            <a:ext cx="274747" cy="132336"/>
          </a:xfrm>
          <a:prstGeom prst="triangle">
            <a:avLst>
              <a:gd name="adj" fmla="val 50000"/>
            </a:avLst>
          </a:prstGeom>
          <a:solidFill>
            <a:srgbClr val="8099C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7647" tIns="47647" rIns="47647" bIns="47647" anchor="ctr"/>
          <a:lstStyle/>
          <a:p>
            <a:pPr algn="ctr"/>
            <a:endParaRPr lang="en-CA" sz="882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32" name="AutoShape 74"/>
          <p:cNvSpPr>
            <a:spLocks noChangeAspect="1" noChangeArrowheads="1"/>
          </p:cNvSpPr>
          <p:nvPr>
            <p:custDataLst>
              <p:tags r:id="rId9"/>
            </p:custDataLst>
          </p:nvPr>
        </p:nvSpPr>
        <p:spPr bwMode="auto">
          <a:xfrm rot="10800000">
            <a:off x="5046583" y="5219980"/>
            <a:ext cx="274747" cy="132336"/>
          </a:xfrm>
          <a:prstGeom prst="triangle">
            <a:avLst>
              <a:gd name="adj" fmla="val 50000"/>
            </a:avLst>
          </a:prstGeom>
          <a:solidFill>
            <a:srgbClr val="8099C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7647" tIns="47647" rIns="47647" bIns="47647" anchor="ctr"/>
          <a:lstStyle/>
          <a:p>
            <a:pPr algn="ctr"/>
            <a:endParaRPr lang="en-CA" sz="882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33" name="AutoShape 74"/>
          <p:cNvSpPr>
            <a:spLocks noChangeAspect="1" noChangeArrowheads="1"/>
          </p:cNvSpPr>
          <p:nvPr>
            <p:custDataLst>
              <p:tags r:id="rId10"/>
            </p:custDataLst>
          </p:nvPr>
        </p:nvSpPr>
        <p:spPr bwMode="auto">
          <a:xfrm rot="10800000">
            <a:off x="6041613" y="5219980"/>
            <a:ext cx="274747" cy="132336"/>
          </a:xfrm>
          <a:prstGeom prst="triangle">
            <a:avLst>
              <a:gd name="adj" fmla="val 50000"/>
            </a:avLst>
          </a:prstGeom>
          <a:solidFill>
            <a:srgbClr val="8099C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7647" tIns="47647" rIns="47647" bIns="47647" anchor="ctr"/>
          <a:lstStyle/>
          <a:p>
            <a:pPr algn="ctr"/>
            <a:endParaRPr lang="en-CA" sz="882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34" name="AutoShape 74"/>
          <p:cNvSpPr>
            <a:spLocks noChangeAspect="1" noChangeArrowheads="1"/>
          </p:cNvSpPr>
          <p:nvPr>
            <p:custDataLst>
              <p:tags r:id="rId11"/>
            </p:custDataLst>
          </p:nvPr>
        </p:nvSpPr>
        <p:spPr bwMode="auto">
          <a:xfrm rot="10800000">
            <a:off x="7263023" y="5219980"/>
            <a:ext cx="274747" cy="132336"/>
          </a:xfrm>
          <a:prstGeom prst="triangle">
            <a:avLst>
              <a:gd name="adj" fmla="val 50000"/>
            </a:avLst>
          </a:prstGeom>
          <a:solidFill>
            <a:srgbClr val="8099C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7647" tIns="47647" rIns="47647" bIns="47647" anchor="ctr"/>
          <a:lstStyle/>
          <a:p>
            <a:pPr algn="ctr"/>
            <a:endParaRPr lang="en-CA" sz="882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35" name="AutoShape 74"/>
          <p:cNvSpPr>
            <a:spLocks noChangeAspect="1" noChangeArrowheads="1"/>
          </p:cNvSpPr>
          <p:nvPr>
            <p:custDataLst>
              <p:tags r:id="rId12"/>
            </p:custDataLst>
          </p:nvPr>
        </p:nvSpPr>
        <p:spPr bwMode="auto">
          <a:xfrm rot="10800000">
            <a:off x="8121220" y="5219980"/>
            <a:ext cx="274747" cy="132336"/>
          </a:xfrm>
          <a:prstGeom prst="triangle">
            <a:avLst>
              <a:gd name="adj" fmla="val 50000"/>
            </a:avLst>
          </a:prstGeom>
          <a:solidFill>
            <a:srgbClr val="8099C6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none" lIns="47647" tIns="47647" rIns="47647" bIns="47647" anchor="ctr"/>
          <a:lstStyle/>
          <a:p>
            <a:pPr algn="ctr"/>
            <a:endParaRPr lang="en-CA" sz="882" dirty="0">
              <a:solidFill>
                <a:srgbClr val="000000"/>
              </a:solidFill>
              <a:cs typeface="Calibri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537770" y="2070679"/>
            <a:ext cx="127746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292929"/>
                </a:solidFill>
              </a:defRPr>
            </a:lvl1pPr>
          </a:lstStyle>
          <a:p>
            <a:r>
              <a:rPr lang="en-US" dirty="0" smtClean="0"/>
              <a:t>Strategic Planning</a:t>
            </a:r>
          </a:p>
        </p:txBody>
      </p:sp>
      <p:sp>
        <p:nvSpPr>
          <p:cNvPr id="37" name="Pentagon 36"/>
          <p:cNvSpPr/>
          <p:nvPr/>
        </p:nvSpPr>
        <p:spPr>
          <a:xfrm>
            <a:off x="1753679" y="2015238"/>
            <a:ext cx="2882899" cy="253308"/>
          </a:xfrm>
          <a:prstGeom prst="homePlate">
            <a:avLst>
              <a:gd name="adj" fmla="val 248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 smtClean="0">
                <a:solidFill>
                  <a:prstClr val="white"/>
                </a:solidFill>
                <a:cs typeface="Calibri" pitchFamily="34" charset="0"/>
              </a:rPr>
              <a:t>2A: Context Analysis</a:t>
            </a:r>
          </a:p>
        </p:txBody>
      </p:sp>
      <p:sp>
        <p:nvSpPr>
          <p:cNvPr id="38" name="Pentagon 37"/>
          <p:cNvSpPr/>
          <p:nvPr/>
        </p:nvSpPr>
        <p:spPr>
          <a:xfrm>
            <a:off x="3288889" y="2331116"/>
            <a:ext cx="2811438" cy="258347"/>
          </a:xfrm>
          <a:prstGeom prst="homePlate">
            <a:avLst>
              <a:gd name="adj" fmla="val 248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>
                <a:solidFill>
                  <a:prstClr val="white"/>
                </a:solidFill>
                <a:cs typeface="Calibri" pitchFamily="34" charset="0"/>
              </a:rPr>
              <a:t>2B: Strategic Plan Development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37770" y="2805889"/>
            <a:ext cx="1277468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292929"/>
                </a:solidFill>
              </a:defRPr>
            </a:lvl1pPr>
          </a:lstStyle>
          <a:p>
            <a:r>
              <a:rPr lang="en-US" dirty="0"/>
              <a:t>Fundraising Formative Evaluation</a:t>
            </a:r>
          </a:p>
        </p:txBody>
      </p:sp>
      <p:sp>
        <p:nvSpPr>
          <p:cNvPr id="40" name="Pentagon 39"/>
          <p:cNvSpPr/>
          <p:nvPr/>
        </p:nvSpPr>
        <p:spPr>
          <a:xfrm>
            <a:off x="1980405" y="2754022"/>
            <a:ext cx="2588642" cy="253308"/>
          </a:xfrm>
          <a:prstGeom prst="homePlate">
            <a:avLst>
              <a:gd name="adj" fmla="val 248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>
                <a:solidFill>
                  <a:prstClr val="white"/>
                </a:solidFill>
                <a:cs typeface="Calibri" pitchFamily="34" charset="0"/>
              </a:rPr>
              <a:t>3</a:t>
            </a:r>
            <a:r>
              <a:rPr lang="en-US" sz="1300" b="1" dirty="0" smtClean="0">
                <a:solidFill>
                  <a:prstClr val="white"/>
                </a:solidFill>
                <a:cs typeface="Calibri" pitchFamily="34" charset="0"/>
              </a:rPr>
              <a:t>A: Internal Evaluation</a:t>
            </a:r>
          </a:p>
        </p:txBody>
      </p:sp>
      <p:sp>
        <p:nvSpPr>
          <p:cNvPr id="41" name="Pentagon 40"/>
          <p:cNvSpPr/>
          <p:nvPr/>
        </p:nvSpPr>
        <p:spPr>
          <a:xfrm>
            <a:off x="2422892" y="3078169"/>
            <a:ext cx="3680402" cy="253308"/>
          </a:xfrm>
          <a:prstGeom prst="homePlate">
            <a:avLst>
              <a:gd name="adj" fmla="val 248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 smtClean="0">
                <a:solidFill>
                  <a:prstClr val="white"/>
                </a:solidFill>
                <a:cs typeface="Calibri" pitchFamily="34" charset="0"/>
              </a:rPr>
              <a:t>3</a:t>
            </a:r>
            <a:r>
              <a:rPr lang="en-US" sz="1300" b="1" dirty="0">
                <a:solidFill>
                  <a:prstClr val="white"/>
                </a:solidFill>
                <a:cs typeface="Calibri" pitchFamily="34" charset="0"/>
              </a:rPr>
              <a:t>B</a:t>
            </a:r>
            <a:r>
              <a:rPr lang="en-US" sz="1300" b="1" dirty="0" smtClean="0">
                <a:solidFill>
                  <a:prstClr val="white"/>
                </a:solidFill>
                <a:cs typeface="Calibri" pitchFamily="34" charset="0"/>
              </a:rPr>
              <a:t>: Diabetes-Sector Sponsorship Research</a:t>
            </a:r>
          </a:p>
        </p:txBody>
      </p:sp>
      <p:sp>
        <p:nvSpPr>
          <p:cNvPr id="42" name="Pentagon 41"/>
          <p:cNvSpPr/>
          <p:nvPr/>
        </p:nvSpPr>
        <p:spPr>
          <a:xfrm>
            <a:off x="4331148" y="3397248"/>
            <a:ext cx="2573714" cy="253308"/>
          </a:xfrm>
          <a:prstGeom prst="homePlate">
            <a:avLst>
              <a:gd name="adj" fmla="val 248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 smtClean="0">
                <a:solidFill>
                  <a:prstClr val="white"/>
                </a:solidFill>
                <a:cs typeface="Calibri" pitchFamily="34" charset="0"/>
              </a:rPr>
              <a:t>3C: Recommendations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537771" y="1350415"/>
            <a:ext cx="1277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292929"/>
                </a:solidFill>
              </a:rPr>
              <a:t>Document Review</a:t>
            </a:r>
          </a:p>
        </p:txBody>
      </p:sp>
      <p:sp>
        <p:nvSpPr>
          <p:cNvPr id="44" name="Pentagon 43"/>
          <p:cNvSpPr/>
          <p:nvPr/>
        </p:nvSpPr>
        <p:spPr>
          <a:xfrm>
            <a:off x="3250507" y="3810308"/>
            <a:ext cx="2310722" cy="253308"/>
          </a:xfrm>
          <a:prstGeom prst="homePlate">
            <a:avLst>
              <a:gd name="adj" fmla="val 248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 smtClean="0">
                <a:solidFill>
                  <a:prstClr val="white"/>
                </a:solidFill>
                <a:cs typeface="Calibri" pitchFamily="34" charset="0"/>
              </a:rPr>
              <a:t>4A: Environmental Scan</a:t>
            </a:r>
          </a:p>
        </p:txBody>
      </p:sp>
      <p:sp>
        <p:nvSpPr>
          <p:cNvPr id="45" name="Pentagon 44"/>
          <p:cNvSpPr/>
          <p:nvPr/>
        </p:nvSpPr>
        <p:spPr>
          <a:xfrm>
            <a:off x="3789545" y="4134455"/>
            <a:ext cx="2826835" cy="253308"/>
          </a:xfrm>
          <a:prstGeom prst="homePlate">
            <a:avLst>
              <a:gd name="adj" fmla="val 248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>
                <a:solidFill>
                  <a:prstClr val="white"/>
                </a:solidFill>
                <a:cs typeface="Calibri" pitchFamily="34" charset="0"/>
              </a:rPr>
              <a:t>4</a:t>
            </a:r>
            <a:r>
              <a:rPr lang="en-US" sz="1300" b="1" dirty="0" smtClean="0">
                <a:solidFill>
                  <a:prstClr val="white"/>
                </a:solidFill>
                <a:cs typeface="Calibri" pitchFamily="34" charset="0"/>
              </a:rPr>
              <a:t>B: Non-diabetes space Analysis</a:t>
            </a:r>
          </a:p>
        </p:txBody>
      </p:sp>
      <p:sp>
        <p:nvSpPr>
          <p:cNvPr id="46" name="Pentagon 45"/>
          <p:cNvSpPr/>
          <p:nvPr/>
        </p:nvSpPr>
        <p:spPr>
          <a:xfrm>
            <a:off x="4142322" y="4453534"/>
            <a:ext cx="2762540" cy="253308"/>
          </a:xfrm>
          <a:prstGeom prst="homePlate">
            <a:avLst>
              <a:gd name="adj" fmla="val 24898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>
                <a:solidFill>
                  <a:prstClr val="white"/>
                </a:solidFill>
                <a:cs typeface="Calibri" pitchFamily="34" charset="0"/>
              </a:rPr>
              <a:t>4</a:t>
            </a:r>
            <a:r>
              <a:rPr lang="en-US" sz="1300" b="1" dirty="0" smtClean="0">
                <a:solidFill>
                  <a:prstClr val="white"/>
                </a:solidFill>
                <a:cs typeface="Calibri" pitchFamily="34" charset="0"/>
              </a:rPr>
              <a:t>C: Strategic Planning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37770" y="4003936"/>
            <a:ext cx="127746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292929"/>
                </a:solidFill>
              </a:defRPr>
            </a:lvl1pPr>
          </a:lstStyle>
          <a:p>
            <a:r>
              <a:rPr lang="en-US" dirty="0" smtClean="0"/>
              <a:t>Strategy </a:t>
            </a:r>
            <a:r>
              <a:rPr lang="en-US" dirty="0" err="1" smtClean="0"/>
              <a:t>Recomm</a:t>
            </a:r>
            <a:r>
              <a:rPr lang="en-US" dirty="0" smtClean="0"/>
              <a:t>.’s 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7403748" y="1451169"/>
            <a:ext cx="267293" cy="26729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 smtClean="0">
                <a:solidFill>
                  <a:prstClr val="white"/>
                </a:solidFill>
                <a:cs typeface="Calibri" pitchFamily="34" charset="0"/>
              </a:rPr>
              <a:t>1</a:t>
            </a:r>
            <a:endParaRPr lang="en-US" sz="1300" b="1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406145" y="2174841"/>
            <a:ext cx="267293" cy="26729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 smtClean="0">
                <a:solidFill>
                  <a:prstClr val="white"/>
                </a:solidFill>
                <a:cs typeface="Calibri" pitchFamily="34" charset="0"/>
              </a:rPr>
              <a:t>2</a:t>
            </a:r>
            <a:endParaRPr lang="en-US" sz="1300" b="1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7389201" y="3026379"/>
            <a:ext cx="267293" cy="26729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 smtClean="0">
                <a:solidFill>
                  <a:prstClr val="white"/>
                </a:solidFill>
                <a:cs typeface="Calibri" pitchFamily="34" charset="0"/>
              </a:rPr>
              <a:t>3</a:t>
            </a:r>
            <a:endParaRPr lang="en-US" sz="1300" b="1" dirty="0">
              <a:solidFill>
                <a:prstClr val="white"/>
              </a:solidFill>
              <a:cs typeface="Calibri" pitchFamily="34" charset="0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7410178" y="4141973"/>
            <a:ext cx="267293" cy="267293"/>
          </a:xfrm>
          <a:prstGeom prst="ellipse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47647" tIns="47647" rIns="47647" bIns="47647" anchor="ctr"/>
          <a:lstStyle/>
          <a:p>
            <a:pPr algn="ctr" defTabSz="672389" eaLnBrk="0" hangingPunct="0"/>
            <a:r>
              <a:rPr lang="en-US" sz="1300" b="1" dirty="0">
                <a:solidFill>
                  <a:prstClr val="white"/>
                </a:solidFill>
                <a:cs typeface="Calibri" pitchFamily="34" charset="0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Agenda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50497244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2775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Questions For Audience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389864846"/>
              </p:ext>
            </p:extLst>
          </p:nvPr>
        </p:nvGraphicFramePr>
        <p:xfrm>
          <a:off x="1524000" y="914400"/>
          <a:ext cx="6096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89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Connected In Motion Background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71559858"/>
              </p:ext>
            </p:extLst>
          </p:nvPr>
        </p:nvGraphicFramePr>
        <p:xfrm>
          <a:off x="304800" y="914400"/>
          <a:ext cx="8534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89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Connected In Motion Background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3859396584"/>
              </p:ext>
            </p:extLst>
          </p:nvPr>
        </p:nvGraphicFramePr>
        <p:xfrm>
          <a:off x="304800" y="914400"/>
          <a:ext cx="8534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5"/>
          <p:cNvGrpSpPr/>
          <p:nvPr/>
        </p:nvGrpSpPr>
        <p:grpSpPr>
          <a:xfrm>
            <a:off x="533400" y="3246120"/>
            <a:ext cx="8077200" cy="3002280"/>
            <a:chOff x="258774" y="2331720"/>
            <a:chExt cx="1484602" cy="2849880"/>
          </a:xfrm>
        </p:grpSpPr>
        <p:sp>
          <p:nvSpPr>
            <p:cNvPr id="7" name="Round Same Side Corner Rectangle 6"/>
            <p:cNvSpPr/>
            <p:nvPr/>
          </p:nvSpPr>
          <p:spPr>
            <a:xfrm rot="10800000">
              <a:off x="258774" y="2331720"/>
              <a:ext cx="1484602" cy="2849880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 Same Side Corner Rectangle 4"/>
            <p:cNvSpPr/>
            <p:nvPr/>
          </p:nvSpPr>
          <p:spPr>
            <a:xfrm rot="21600000">
              <a:off x="304431" y="2331720"/>
              <a:ext cx="1393288" cy="2804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kern="1200" dirty="0" smtClean="0"/>
                <a:t>1. About Connected In Motion</a:t>
              </a:r>
              <a:endParaRPr lang="en-US" sz="2800" b="1" kern="1200" dirty="0"/>
            </a:p>
            <a:p>
              <a:pPr marL="342900" lvl="1" indent="-34290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kern="1200" dirty="0" smtClean="0"/>
                <a:t>Founded in 2008.</a:t>
              </a:r>
              <a:endParaRPr lang="en-US" kern="1200" dirty="0"/>
            </a:p>
            <a:p>
              <a:pPr marL="342900" lvl="1" indent="-34290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b="1" kern="1200" dirty="0" smtClean="0">
                  <a:solidFill>
                    <a:srgbClr val="FFC000"/>
                  </a:solidFill>
                </a:rPr>
                <a:t>Revenue: $208,000</a:t>
              </a:r>
              <a:r>
                <a:rPr lang="en-US" kern="1200" dirty="0" smtClean="0">
                  <a:solidFill>
                    <a:srgbClr val="FFC000"/>
                  </a:solidFill>
                </a:rPr>
                <a:t> </a:t>
              </a:r>
              <a:r>
                <a:rPr lang="en-US" kern="1200" dirty="0" smtClean="0"/>
                <a:t>in 2013 (75% corporate sponsorships, 25% events).</a:t>
              </a:r>
              <a:endParaRPr lang="en-US" kern="1200" dirty="0"/>
            </a:p>
            <a:p>
              <a:pPr marL="342900" lvl="1" indent="-34290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b="1" kern="1200" dirty="0" smtClean="0">
                  <a:solidFill>
                    <a:srgbClr val="FFC000"/>
                  </a:solidFill>
                </a:rPr>
                <a:t>Staff:  2</a:t>
              </a:r>
              <a:r>
                <a:rPr lang="en-US" kern="1200" dirty="0" smtClean="0"/>
                <a:t>. One Executive Director and one part-time Program Coordinator. </a:t>
              </a:r>
              <a:endParaRPr lang="en-US" kern="1200" dirty="0"/>
            </a:p>
            <a:p>
              <a:pPr marL="342900" lvl="1" indent="-34290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b="1" kern="1200" dirty="0" smtClean="0">
                  <a:solidFill>
                    <a:srgbClr val="FFC000"/>
                  </a:solidFill>
                </a:rPr>
                <a:t>Board Members: 3</a:t>
              </a:r>
              <a:r>
                <a:rPr lang="en-US" kern="1200" dirty="0" smtClean="0"/>
                <a:t>. Chair, Treasurer, Director.</a:t>
              </a:r>
              <a:endParaRPr lang="en-US" kern="1200" dirty="0"/>
            </a:p>
          </p:txBody>
        </p:sp>
      </p:grpSp>
      <p:sp>
        <p:nvSpPr>
          <p:cNvPr id="2" name="Down Arrow 1"/>
          <p:cNvSpPr/>
          <p:nvPr/>
        </p:nvSpPr>
        <p:spPr>
          <a:xfrm>
            <a:off x="1066800" y="914400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4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89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Connected In Motion Background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4276466441"/>
              </p:ext>
            </p:extLst>
          </p:nvPr>
        </p:nvGraphicFramePr>
        <p:xfrm>
          <a:off x="304800" y="914400"/>
          <a:ext cx="8534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33400" y="3246120"/>
            <a:ext cx="8077200" cy="3002280"/>
            <a:chOff x="258774" y="2331720"/>
            <a:chExt cx="1484602" cy="2849880"/>
          </a:xfrm>
        </p:grpSpPr>
        <p:sp>
          <p:nvSpPr>
            <p:cNvPr id="7" name="Round Same Side Corner Rectangle 6"/>
            <p:cNvSpPr/>
            <p:nvPr/>
          </p:nvSpPr>
          <p:spPr>
            <a:xfrm rot="10800000">
              <a:off x="258774" y="2331720"/>
              <a:ext cx="1484602" cy="2849880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 Same Side Corner Rectangle 4"/>
            <p:cNvSpPr/>
            <p:nvPr/>
          </p:nvSpPr>
          <p:spPr>
            <a:xfrm rot="21600000">
              <a:off x="304431" y="2331720"/>
              <a:ext cx="1393288" cy="2804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/>
              <a:r>
                <a:rPr lang="en-US" sz="2800" b="1" dirty="0" smtClean="0"/>
                <a:t>2. Mission</a:t>
              </a:r>
            </a:p>
            <a:p>
              <a:pPr lvl="0"/>
              <a:endParaRPr lang="en-US" b="1" dirty="0" smtClean="0"/>
            </a:p>
            <a:p>
              <a:pPr lvl="0"/>
              <a:r>
                <a:rPr lang="en-US" dirty="0" smtClean="0"/>
                <a:t>“To foster a community of people living with Type 1 diabetes through peer-based experiential diabetes education, physical activity and outdoor adventure pursuits so that they may inspire one another to live life without limits.”</a:t>
              </a:r>
              <a:endParaRPr lang="en-US" dirty="0"/>
            </a:p>
          </p:txBody>
        </p:sp>
      </p:grpSp>
      <p:sp>
        <p:nvSpPr>
          <p:cNvPr id="11" name="Down Arrow 10"/>
          <p:cNvSpPr/>
          <p:nvPr/>
        </p:nvSpPr>
        <p:spPr>
          <a:xfrm>
            <a:off x="2667000" y="914400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066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89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Connected In Motion Background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1556337393"/>
              </p:ext>
            </p:extLst>
          </p:nvPr>
        </p:nvGraphicFramePr>
        <p:xfrm>
          <a:off x="304800" y="914400"/>
          <a:ext cx="8534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33400" y="3246120"/>
            <a:ext cx="8077200" cy="3002280"/>
            <a:chOff x="258774" y="2331720"/>
            <a:chExt cx="1484602" cy="2849880"/>
          </a:xfrm>
        </p:grpSpPr>
        <p:sp>
          <p:nvSpPr>
            <p:cNvPr id="7" name="Round Same Side Corner Rectangle 6"/>
            <p:cNvSpPr/>
            <p:nvPr/>
          </p:nvSpPr>
          <p:spPr>
            <a:xfrm rot="10800000">
              <a:off x="258774" y="2331720"/>
              <a:ext cx="1484602" cy="2849880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 Same Side Corner Rectangle 4"/>
            <p:cNvSpPr/>
            <p:nvPr/>
          </p:nvSpPr>
          <p:spPr>
            <a:xfrm rot="21600000">
              <a:off x="304431" y="2331720"/>
              <a:ext cx="1393288" cy="2804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 smtClean="0"/>
                <a:t>3. About Connected In Motion</a:t>
              </a:r>
              <a:endParaRPr lang="en-US" sz="2400" b="1" dirty="0" smtClean="0"/>
            </a:p>
            <a:p>
              <a:pPr marL="285750" lvl="1" indent="-2857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/>
                <a:t>Serves </a:t>
              </a:r>
              <a:r>
                <a:rPr lang="en-US" b="1" dirty="0">
                  <a:solidFill>
                    <a:srgbClr val="FFC000"/>
                  </a:solidFill>
                </a:rPr>
                <a:t>adults living with Type 1 diabetes</a:t>
              </a:r>
              <a:r>
                <a:rPr lang="en-US" dirty="0"/>
                <a:t> plus their support network of friends, family and health care </a:t>
              </a:r>
              <a:r>
                <a:rPr lang="en-US" dirty="0" smtClean="0"/>
                <a:t>teams.</a:t>
              </a:r>
            </a:p>
            <a:p>
              <a:pPr marL="285750" lvl="1" indent="-2857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US" dirty="0" smtClean="0"/>
                <a:t>Reaches </a:t>
              </a:r>
              <a:r>
                <a:rPr lang="en-US" dirty="0"/>
                <a:t>more than 25,000 adults and actively engages &gt; 1000 adults per year.</a:t>
              </a: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dirty="0"/>
            </a:p>
          </p:txBody>
        </p:sp>
      </p:grpSp>
      <p:sp>
        <p:nvSpPr>
          <p:cNvPr id="9" name="Down Arrow 8"/>
          <p:cNvSpPr/>
          <p:nvPr/>
        </p:nvSpPr>
        <p:spPr>
          <a:xfrm>
            <a:off x="4267200" y="914400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252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89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Connected In Motion Background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653041346"/>
              </p:ext>
            </p:extLst>
          </p:nvPr>
        </p:nvGraphicFramePr>
        <p:xfrm>
          <a:off x="304800" y="914400"/>
          <a:ext cx="8534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33400" y="3246120"/>
            <a:ext cx="8077200" cy="3002280"/>
            <a:chOff x="258774" y="2331720"/>
            <a:chExt cx="1484602" cy="2849880"/>
          </a:xfrm>
        </p:grpSpPr>
        <p:sp>
          <p:nvSpPr>
            <p:cNvPr id="7" name="Round Same Side Corner Rectangle 6"/>
            <p:cNvSpPr/>
            <p:nvPr/>
          </p:nvSpPr>
          <p:spPr>
            <a:xfrm rot="10800000">
              <a:off x="258774" y="2331720"/>
              <a:ext cx="1484602" cy="2849880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 Same Side Corner Rectangle 4"/>
            <p:cNvSpPr/>
            <p:nvPr/>
          </p:nvSpPr>
          <p:spPr>
            <a:xfrm rot="21600000">
              <a:off x="304431" y="2331720"/>
              <a:ext cx="1393288" cy="2804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 smtClean="0"/>
                <a:t>4. Programs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>
                  <a:solidFill>
                    <a:srgbClr val="FFC000"/>
                  </a:solidFill>
                </a:rPr>
                <a:t>Day </a:t>
              </a:r>
              <a:r>
                <a:rPr lang="en-US" b="1" dirty="0">
                  <a:solidFill>
                    <a:srgbClr val="FFC000"/>
                  </a:solidFill>
                </a:rPr>
                <a:t>program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FFC000"/>
                  </a:solidFill>
                </a:rPr>
                <a:t>Slipstream weekends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FFC000"/>
                  </a:solidFill>
                </a:rPr>
                <a:t>Adventures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FFC000"/>
                  </a:solidFill>
                </a:rPr>
                <a:t>Networking and Online Community</a:t>
              </a:r>
            </a:p>
            <a:p>
              <a:pPr marL="57150" lvl="1" indent="-571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endParaRPr lang="en-US" dirty="0"/>
            </a:p>
          </p:txBody>
        </p:sp>
      </p:grpSp>
      <p:sp>
        <p:nvSpPr>
          <p:cNvPr id="9" name="Down Arrow 8"/>
          <p:cNvSpPr/>
          <p:nvPr/>
        </p:nvSpPr>
        <p:spPr>
          <a:xfrm>
            <a:off x="5943600" y="914400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2968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892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Connected In Motion Background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Diagram 26"/>
          <p:cNvGraphicFramePr/>
          <p:nvPr>
            <p:extLst>
              <p:ext uri="{D42A27DB-BD31-4B8C-83A1-F6EECF244321}">
                <p14:modId xmlns:p14="http://schemas.microsoft.com/office/powerpoint/2010/main" val="2649764504"/>
              </p:ext>
            </p:extLst>
          </p:nvPr>
        </p:nvGraphicFramePr>
        <p:xfrm>
          <a:off x="304800" y="914400"/>
          <a:ext cx="8534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533400" y="3246120"/>
            <a:ext cx="8077200" cy="3002280"/>
            <a:chOff x="258774" y="2331720"/>
            <a:chExt cx="1484602" cy="2849880"/>
          </a:xfrm>
        </p:grpSpPr>
        <p:sp>
          <p:nvSpPr>
            <p:cNvPr id="7" name="Round Same Side Corner Rectangle 6"/>
            <p:cNvSpPr/>
            <p:nvPr/>
          </p:nvSpPr>
          <p:spPr>
            <a:xfrm rot="10800000">
              <a:off x="258774" y="2331720"/>
              <a:ext cx="1484602" cy="2849880"/>
            </a:xfrm>
            <a:prstGeom prst="round2SameRect">
              <a:avLst>
                <a:gd name="adj1" fmla="val 10500"/>
                <a:gd name="adj2" fmla="val 0"/>
              </a:avLst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Round Same Side Corner Rectangle 4"/>
            <p:cNvSpPr/>
            <p:nvPr/>
          </p:nvSpPr>
          <p:spPr>
            <a:xfrm rot="21600000">
              <a:off x="304431" y="2331720"/>
              <a:ext cx="1393288" cy="28042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568" tIns="99568" rIns="99568" bIns="99568" numCol="1" spcCol="1270" anchor="t" anchorCtr="0">
              <a:noAutofit/>
            </a:bodyPr>
            <a:lstStyle/>
            <a:p>
              <a:pPr lvl="0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800" b="1" dirty="0" smtClean="0"/>
                <a:t>5. Vision</a:t>
              </a: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b="1" dirty="0">
                  <a:solidFill>
                    <a:srgbClr val="FFC000"/>
                  </a:solidFill>
                </a:rPr>
                <a:t>Expansion of core programming geographically across Canada </a:t>
              </a:r>
              <a:r>
                <a:rPr lang="en-US" dirty="0"/>
                <a:t>into Ontario, Quebec, Maritimes, West Coast, Midwest / Prairies, Northern Canada and United States.</a:t>
              </a:r>
            </a:p>
          </p:txBody>
        </p:sp>
      </p:grpSp>
      <p:sp>
        <p:nvSpPr>
          <p:cNvPr id="9" name="Down Arrow 8"/>
          <p:cNvSpPr/>
          <p:nvPr/>
        </p:nvSpPr>
        <p:spPr>
          <a:xfrm>
            <a:off x="7543800" y="914400"/>
            <a:ext cx="457200" cy="3048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38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28600" y="152400"/>
            <a:ext cx="34317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mbria" pitchFamily="18" charset="0"/>
              </a:rPr>
              <a:t>Problem Definition and Scope</a:t>
            </a:r>
            <a:endParaRPr lang="en-GB" sz="2000" dirty="0">
              <a:latin typeface="Cambria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85800"/>
            <a:ext cx="74676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2918906716"/>
              </p:ext>
            </p:extLst>
          </p:nvPr>
        </p:nvGraphicFramePr>
        <p:xfrm>
          <a:off x="685800" y="914400"/>
          <a:ext cx="7772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ASFONT" val="Univers5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2189</Words>
  <Application>Microsoft Office PowerPoint</Application>
  <PresentationFormat>On-screen Show (4:3)</PresentationFormat>
  <Paragraphs>422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Cambria</vt:lpstr>
      <vt:lpstr>Office Theme</vt:lpstr>
      <vt:lpstr>Connected In Motion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Denny Kuruvilla</dc:creator>
  <cp:lastModifiedBy>Richard Harbridge</cp:lastModifiedBy>
  <cp:revision>91</cp:revision>
  <dcterms:created xsi:type="dcterms:W3CDTF">2010-12-04T02:59:48Z</dcterms:created>
  <dcterms:modified xsi:type="dcterms:W3CDTF">2015-06-06T14:33:41Z</dcterms:modified>
</cp:coreProperties>
</file>