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notesSlides/notesSlide8.xml" ContentType="application/vnd.openxmlformats-officedocument.presentationml.notesSlide+xml"/>
  <Override PartName="/ppt/diagrams/layout2.xml" ContentType="application/vnd.openxmlformats-officedocument.drawingml.diagramLayout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69" r:id="rId3"/>
    <p:sldId id="272" r:id="rId4"/>
    <p:sldId id="286" r:id="rId5"/>
    <p:sldId id="287" r:id="rId6"/>
    <p:sldId id="273" r:id="rId7"/>
    <p:sldId id="274" r:id="rId8"/>
    <p:sldId id="288" r:id="rId9"/>
    <p:sldId id="278" r:id="rId10"/>
    <p:sldId id="285" r:id="rId11"/>
    <p:sldId id="279" r:id="rId12"/>
    <p:sldId id="291" r:id="rId13"/>
    <p:sldId id="292" r:id="rId14"/>
    <p:sldId id="293" r:id="rId15"/>
    <p:sldId id="275" r:id="rId16"/>
    <p:sldId id="289" r:id="rId17"/>
    <p:sldId id="290" r:id="rId18"/>
    <p:sldId id="276" r:id="rId19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CCFF66"/>
    <a:srgbClr val="FFFF99"/>
    <a:srgbClr val="CCFF99"/>
    <a:srgbClr val="FFCC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099" autoAdjust="0"/>
    <p:restoredTop sz="87621" autoAdjust="0"/>
  </p:normalViewPr>
  <p:slideViewPr>
    <p:cSldViewPr>
      <p:cViewPr>
        <p:scale>
          <a:sx n="150" d="100"/>
          <a:sy n="150" d="100"/>
        </p:scale>
        <p:origin x="-78" y="-15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2520" y="-8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A5B368-1221-4B0D-8C55-E3A3850AC98B}" type="doc">
      <dgm:prSet loTypeId="urn:microsoft.com/office/officeart/2005/8/layout/default" loCatId="list" qsTypeId="urn:microsoft.com/office/officeart/2005/8/quickstyle/simple3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9E14F2D0-42EE-4DE7-B4F5-558029ECE3D4}">
      <dgm:prSet custT="1"/>
      <dgm:spPr>
        <a:solidFill>
          <a:srgbClr val="CCFF66"/>
        </a:solidFill>
      </dgm:spPr>
      <dgm:t>
        <a:bodyPr/>
        <a:lstStyle/>
        <a:p>
          <a:pPr rtl="0"/>
          <a:r>
            <a:rPr lang="en-US" sz="1900" smtClean="0"/>
            <a:t>Phase I:</a:t>
          </a:r>
          <a:endParaRPr lang="en-US" sz="1000" dirty="0"/>
        </a:p>
      </dgm:t>
    </dgm:pt>
    <dgm:pt modelId="{9923AB99-E1C7-40E6-ADFD-87985046BBC3}" type="parTrans" cxnId="{941FAB85-6B06-4259-8A30-16A77BA27632}">
      <dgm:prSet/>
      <dgm:spPr/>
      <dgm:t>
        <a:bodyPr/>
        <a:lstStyle/>
        <a:p>
          <a:endParaRPr lang="en-US" dirty="0">
            <a:solidFill>
              <a:schemeClr val="tx1"/>
            </a:solidFill>
          </a:endParaRPr>
        </a:p>
      </dgm:t>
    </dgm:pt>
    <dgm:pt modelId="{374B73CA-FBBE-4328-AC14-88D3A8737B51}" type="sibTrans" cxnId="{941FAB85-6B06-4259-8A30-16A77BA27632}">
      <dgm:prSet/>
      <dgm:spPr/>
      <dgm:t>
        <a:bodyPr/>
        <a:lstStyle/>
        <a:p>
          <a:endParaRPr lang="en-US" dirty="0">
            <a:solidFill>
              <a:schemeClr val="tx1"/>
            </a:solidFill>
          </a:endParaRPr>
        </a:p>
      </dgm:t>
    </dgm:pt>
    <dgm:pt modelId="{039A1076-8FBE-469F-BE25-114A835D0D78}">
      <dgm:prSet custT="1"/>
      <dgm:spPr>
        <a:solidFill>
          <a:srgbClr val="CCFF66"/>
        </a:solidFill>
      </dgm:spPr>
      <dgm:t>
        <a:bodyPr/>
        <a:lstStyle/>
        <a:p>
          <a:pPr rtl="0"/>
          <a:r>
            <a:rPr lang="en-US" sz="1900" smtClean="0"/>
            <a:t>Phase II: </a:t>
          </a:r>
          <a:r>
            <a:rPr lang="en-US" sz="1000" smtClean="0"/>
            <a:t> </a:t>
          </a:r>
          <a:endParaRPr lang="en-US" sz="1000" dirty="0"/>
        </a:p>
      </dgm:t>
    </dgm:pt>
    <dgm:pt modelId="{496CBD7A-9E43-4F32-9574-035451AF849B}" type="parTrans" cxnId="{8569D1C2-455E-4EE1-9280-78ED80EC6ED9}">
      <dgm:prSet/>
      <dgm:spPr/>
      <dgm:t>
        <a:bodyPr/>
        <a:lstStyle/>
        <a:p>
          <a:endParaRPr lang="en-US" dirty="0">
            <a:solidFill>
              <a:schemeClr val="tx1"/>
            </a:solidFill>
          </a:endParaRPr>
        </a:p>
      </dgm:t>
    </dgm:pt>
    <dgm:pt modelId="{9041D232-6B8A-4C14-9132-A3206313C12E}" type="sibTrans" cxnId="{8569D1C2-455E-4EE1-9280-78ED80EC6ED9}">
      <dgm:prSet/>
      <dgm:spPr/>
      <dgm:t>
        <a:bodyPr/>
        <a:lstStyle/>
        <a:p>
          <a:endParaRPr lang="en-US" dirty="0">
            <a:solidFill>
              <a:schemeClr val="tx1"/>
            </a:solidFill>
          </a:endParaRPr>
        </a:p>
      </dgm:t>
    </dgm:pt>
    <dgm:pt modelId="{5CA446A8-D20C-40E0-B958-2CC44E5005C4}">
      <dgm:prSet custT="1"/>
      <dgm:spPr>
        <a:solidFill>
          <a:srgbClr val="CCFF66"/>
        </a:solidFill>
      </dgm:spPr>
      <dgm:t>
        <a:bodyPr/>
        <a:lstStyle/>
        <a:p>
          <a:pPr rtl="0"/>
          <a:r>
            <a:rPr lang="en-US" sz="1900" smtClean="0"/>
            <a:t>Phase III:</a:t>
          </a:r>
          <a:endParaRPr lang="en-US" sz="1000" dirty="0"/>
        </a:p>
      </dgm:t>
    </dgm:pt>
    <dgm:pt modelId="{B5953C9D-5247-4E18-BFBF-85E7C83E0870}" type="parTrans" cxnId="{AC6181C7-636D-4D87-86D7-CFFA57D8F0BF}">
      <dgm:prSet/>
      <dgm:spPr/>
      <dgm:t>
        <a:bodyPr/>
        <a:lstStyle/>
        <a:p>
          <a:endParaRPr lang="en-US" dirty="0">
            <a:solidFill>
              <a:schemeClr val="tx1"/>
            </a:solidFill>
          </a:endParaRPr>
        </a:p>
      </dgm:t>
    </dgm:pt>
    <dgm:pt modelId="{949141DC-8101-4174-B515-764AE2F5168B}" type="sibTrans" cxnId="{AC6181C7-636D-4D87-86D7-CFFA57D8F0BF}">
      <dgm:prSet/>
      <dgm:spPr/>
      <dgm:t>
        <a:bodyPr/>
        <a:lstStyle/>
        <a:p>
          <a:endParaRPr lang="en-US" dirty="0">
            <a:solidFill>
              <a:schemeClr val="tx1"/>
            </a:solidFill>
          </a:endParaRPr>
        </a:p>
      </dgm:t>
    </dgm:pt>
    <dgm:pt modelId="{F52A5BF4-2941-4007-9ED8-3958F8888C28}">
      <dgm:prSet custT="1"/>
      <dgm:spPr>
        <a:solidFill>
          <a:srgbClr val="CCFF66"/>
        </a:solidFill>
      </dgm:spPr>
      <dgm:t>
        <a:bodyPr/>
        <a:lstStyle/>
        <a:p>
          <a:pPr rtl="0"/>
          <a:r>
            <a:rPr lang="en-US" sz="1900" smtClean="0"/>
            <a:t>Phase IV: </a:t>
          </a:r>
          <a:endParaRPr lang="en-US" sz="1000" dirty="0"/>
        </a:p>
      </dgm:t>
    </dgm:pt>
    <dgm:pt modelId="{A8C67E1B-5D01-4C64-A9B4-95619BC30C48}" type="parTrans" cxnId="{934C2754-D70F-49F7-BA42-2E580682313A}">
      <dgm:prSet/>
      <dgm:spPr/>
      <dgm:t>
        <a:bodyPr/>
        <a:lstStyle/>
        <a:p>
          <a:endParaRPr lang="en-US" dirty="0">
            <a:solidFill>
              <a:schemeClr val="tx1"/>
            </a:solidFill>
          </a:endParaRPr>
        </a:p>
      </dgm:t>
    </dgm:pt>
    <dgm:pt modelId="{C5D37E06-EA12-42B9-9955-573BB3D0F778}" type="sibTrans" cxnId="{934C2754-D70F-49F7-BA42-2E580682313A}">
      <dgm:prSet/>
      <dgm:spPr/>
      <dgm:t>
        <a:bodyPr/>
        <a:lstStyle/>
        <a:p>
          <a:endParaRPr lang="en-US" dirty="0">
            <a:solidFill>
              <a:schemeClr val="tx1"/>
            </a:solidFill>
          </a:endParaRPr>
        </a:p>
      </dgm:t>
    </dgm:pt>
    <dgm:pt modelId="{22776874-AD32-431F-9B0A-8EE19AF81854}">
      <dgm:prSet custT="1"/>
      <dgm:spPr>
        <a:solidFill>
          <a:srgbClr val="CCFF66"/>
        </a:solidFill>
      </dgm:spPr>
      <dgm:t>
        <a:bodyPr/>
        <a:lstStyle/>
        <a:p>
          <a:pPr rtl="0"/>
          <a:r>
            <a:rPr lang="en-US" sz="1900" smtClean="0"/>
            <a:t>Phase V: </a:t>
          </a:r>
          <a:endParaRPr lang="en-US" sz="1000" dirty="0"/>
        </a:p>
      </dgm:t>
    </dgm:pt>
    <dgm:pt modelId="{0945AB7B-4E75-46A1-8243-394948E2A0C6}" type="parTrans" cxnId="{0384D239-A691-4226-A625-6A7E213E5802}">
      <dgm:prSet/>
      <dgm:spPr/>
      <dgm:t>
        <a:bodyPr/>
        <a:lstStyle/>
        <a:p>
          <a:endParaRPr lang="en-US" dirty="0">
            <a:solidFill>
              <a:schemeClr val="tx1"/>
            </a:solidFill>
          </a:endParaRPr>
        </a:p>
      </dgm:t>
    </dgm:pt>
    <dgm:pt modelId="{73530B19-D3FC-433F-9F78-144E0A7D185A}" type="sibTrans" cxnId="{0384D239-A691-4226-A625-6A7E213E5802}">
      <dgm:prSet/>
      <dgm:spPr/>
      <dgm:t>
        <a:bodyPr/>
        <a:lstStyle/>
        <a:p>
          <a:endParaRPr lang="en-US" dirty="0">
            <a:solidFill>
              <a:schemeClr val="tx1"/>
            </a:solidFill>
          </a:endParaRPr>
        </a:p>
      </dgm:t>
    </dgm:pt>
    <dgm:pt modelId="{2E657F7B-6B64-42CE-88C4-49A632D5DEE7}">
      <dgm:prSet custT="1"/>
      <dgm:spPr>
        <a:solidFill>
          <a:srgbClr val="FFFF66"/>
        </a:solidFill>
      </dgm:spPr>
      <dgm:t>
        <a:bodyPr/>
        <a:lstStyle/>
        <a:p>
          <a:pPr rtl="0"/>
          <a:r>
            <a:rPr lang="en-US" sz="1900" dirty="0" smtClean="0"/>
            <a:t>Phase VI:</a:t>
          </a:r>
          <a:endParaRPr lang="en-US" sz="1000" dirty="0"/>
        </a:p>
      </dgm:t>
    </dgm:pt>
    <dgm:pt modelId="{94CCB231-5817-42AA-9C53-705722A895C1}" type="parTrans" cxnId="{3B526D7D-80BC-4B7F-B97D-0E29FC21A25D}">
      <dgm:prSet/>
      <dgm:spPr/>
      <dgm:t>
        <a:bodyPr/>
        <a:lstStyle/>
        <a:p>
          <a:endParaRPr lang="en-US" dirty="0">
            <a:solidFill>
              <a:schemeClr val="tx1"/>
            </a:solidFill>
          </a:endParaRPr>
        </a:p>
      </dgm:t>
    </dgm:pt>
    <dgm:pt modelId="{4B2E9415-938B-4693-9821-CC3DE6B12014}" type="sibTrans" cxnId="{3B526D7D-80BC-4B7F-B97D-0E29FC21A25D}">
      <dgm:prSet/>
      <dgm:spPr/>
      <dgm:t>
        <a:bodyPr/>
        <a:lstStyle/>
        <a:p>
          <a:endParaRPr lang="en-US" dirty="0">
            <a:solidFill>
              <a:schemeClr val="tx1"/>
            </a:solidFill>
          </a:endParaRPr>
        </a:p>
      </dgm:t>
    </dgm:pt>
    <dgm:pt modelId="{67F26574-744F-4BF7-9698-133A6712AE09}">
      <dgm:prSet custT="1"/>
      <dgm:spPr>
        <a:solidFill>
          <a:srgbClr val="CCFF66"/>
        </a:solidFill>
      </dgm:spPr>
      <dgm:t>
        <a:bodyPr/>
        <a:lstStyle/>
        <a:p>
          <a:pPr rtl="0"/>
          <a:r>
            <a:rPr lang="en-US" sz="1400" dirty="0" smtClean="0"/>
            <a:t>Analyze information collected in previous phase</a:t>
          </a:r>
          <a:endParaRPr lang="en-US" sz="1400" dirty="0"/>
        </a:p>
      </dgm:t>
    </dgm:pt>
    <dgm:pt modelId="{2393B8B8-FE80-433D-BC03-DE64C63E6ADD}" type="parTrans" cxnId="{F75883CE-A3BE-48DB-B4F2-287BEDCDDD57}">
      <dgm:prSet/>
      <dgm:spPr/>
      <dgm:t>
        <a:bodyPr/>
        <a:lstStyle/>
        <a:p>
          <a:endParaRPr lang="en-US" dirty="0">
            <a:solidFill>
              <a:schemeClr val="tx1"/>
            </a:solidFill>
          </a:endParaRPr>
        </a:p>
      </dgm:t>
    </dgm:pt>
    <dgm:pt modelId="{FE1E7AAF-DAF3-4B84-99CF-96A58FC1FE3A}" type="sibTrans" cxnId="{F75883CE-A3BE-48DB-B4F2-287BEDCDDD57}">
      <dgm:prSet/>
      <dgm:spPr/>
      <dgm:t>
        <a:bodyPr/>
        <a:lstStyle/>
        <a:p>
          <a:endParaRPr lang="en-US" dirty="0">
            <a:solidFill>
              <a:schemeClr val="tx1"/>
            </a:solidFill>
          </a:endParaRPr>
        </a:p>
      </dgm:t>
    </dgm:pt>
    <dgm:pt modelId="{68DA9D64-24C2-417C-A0D1-68FB52E5D6EA}">
      <dgm:prSet custT="1"/>
      <dgm:spPr>
        <a:solidFill>
          <a:srgbClr val="CCFF66"/>
        </a:solidFill>
      </dgm:spPr>
      <dgm:t>
        <a:bodyPr/>
        <a:lstStyle/>
        <a:p>
          <a:pPr rtl="0"/>
          <a:r>
            <a:rPr lang="en-US" sz="1400" dirty="0" smtClean="0"/>
            <a:t>Interview current and potential supporters</a:t>
          </a:r>
          <a:endParaRPr lang="en-US" sz="1400" dirty="0"/>
        </a:p>
      </dgm:t>
    </dgm:pt>
    <dgm:pt modelId="{AEB8C165-3F0F-460F-9B05-D2B32E622EC8}" type="parTrans" cxnId="{1BE1D969-E1BE-400E-A854-EA14DE166023}">
      <dgm:prSet/>
      <dgm:spPr/>
      <dgm:t>
        <a:bodyPr/>
        <a:lstStyle/>
        <a:p>
          <a:endParaRPr lang="en-US" dirty="0">
            <a:solidFill>
              <a:schemeClr val="tx1"/>
            </a:solidFill>
          </a:endParaRPr>
        </a:p>
      </dgm:t>
    </dgm:pt>
    <dgm:pt modelId="{5C7CDFBA-19CB-48A9-B8B1-893F0A3020FA}" type="sibTrans" cxnId="{1BE1D969-E1BE-400E-A854-EA14DE166023}">
      <dgm:prSet/>
      <dgm:spPr/>
      <dgm:t>
        <a:bodyPr/>
        <a:lstStyle/>
        <a:p>
          <a:endParaRPr lang="en-US" dirty="0">
            <a:solidFill>
              <a:schemeClr val="tx1"/>
            </a:solidFill>
          </a:endParaRPr>
        </a:p>
      </dgm:t>
    </dgm:pt>
    <dgm:pt modelId="{BFBA0E10-FB84-4B05-B975-B266B2415FFD}">
      <dgm:prSet custT="1"/>
      <dgm:spPr>
        <a:solidFill>
          <a:srgbClr val="CCFF66"/>
        </a:solidFill>
      </dgm:spPr>
      <dgm:t>
        <a:bodyPr/>
        <a:lstStyle/>
        <a:p>
          <a:pPr rtl="0"/>
          <a:r>
            <a:rPr lang="en-US" sz="1400" dirty="0" smtClean="0"/>
            <a:t>Interview fundraising experts</a:t>
          </a:r>
          <a:endParaRPr lang="en-US" sz="1400" dirty="0"/>
        </a:p>
      </dgm:t>
    </dgm:pt>
    <dgm:pt modelId="{090EE840-A366-423E-AB49-3EBB5375C291}" type="parTrans" cxnId="{A8EB662E-6201-47F0-8501-C70F6B15385D}">
      <dgm:prSet/>
      <dgm:spPr/>
      <dgm:t>
        <a:bodyPr/>
        <a:lstStyle/>
        <a:p>
          <a:endParaRPr lang="en-US" dirty="0">
            <a:solidFill>
              <a:schemeClr val="tx1"/>
            </a:solidFill>
          </a:endParaRPr>
        </a:p>
      </dgm:t>
    </dgm:pt>
    <dgm:pt modelId="{4A944EC0-C92E-4FC8-997B-77D4285B5D0A}" type="sibTrans" cxnId="{A8EB662E-6201-47F0-8501-C70F6B15385D}">
      <dgm:prSet/>
      <dgm:spPr/>
      <dgm:t>
        <a:bodyPr/>
        <a:lstStyle/>
        <a:p>
          <a:endParaRPr lang="en-US" dirty="0">
            <a:solidFill>
              <a:schemeClr val="tx1"/>
            </a:solidFill>
          </a:endParaRPr>
        </a:p>
      </dgm:t>
    </dgm:pt>
    <dgm:pt modelId="{F2447276-0746-4543-9485-FB5FC272EEBB}">
      <dgm:prSet custT="1"/>
      <dgm:spPr>
        <a:solidFill>
          <a:srgbClr val="CCFF66"/>
        </a:solidFill>
      </dgm:spPr>
      <dgm:t>
        <a:bodyPr/>
        <a:lstStyle/>
        <a:p>
          <a:pPr rtl="0"/>
          <a:r>
            <a:rPr lang="en-US" sz="1400" dirty="0" smtClean="0"/>
            <a:t>Analyze research performed in previous phases</a:t>
          </a:r>
          <a:endParaRPr lang="en-US" sz="1400" dirty="0"/>
        </a:p>
      </dgm:t>
    </dgm:pt>
    <dgm:pt modelId="{9BD4F517-373F-4C67-A2CD-03B71D33CB05}" type="parTrans" cxnId="{5ED8416E-D07A-4803-86C7-CABA67651820}">
      <dgm:prSet/>
      <dgm:spPr/>
      <dgm:t>
        <a:bodyPr/>
        <a:lstStyle/>
        <a:p>
          <a:endParaRPr lang="en-US" dirty="0">
            <a:solidFill>
              <a:schemeClr val="tx1"/>
            </a:solidFill>
          </a:endParaRPr>
        </a:p>
      </dgm:t>
    </dgm:pt>
    <dgm:pt modelId="{391F8D7E-5DC7-4F11-9581-8F5EE9E59B9E}" type="sibTrans" cxnId="{5ED8416E-D07A-4803-86C7-CABA67651820}">
      <dgm:prSet/>
      <dgm:spPr/>
      <dgm:t>
        <a:bodyPr/>
        <a:lstStyle/>
        <a:p>
          <a:endParaRPr lang="en-US" dirty="0">
            <a:solidFill>
              <a:schemeClr val="tx1"/>
            </a:solidFill>
          </a:endParaRPr>
        </a:p>
      </dgm:t>
    </dgm:pt>
    <dgm:pt modelId="{C7295783-A44A-4B8C-8E93-4918CC716C85}">
      <dgm:prSet/>
      <dgm:spPr>
        <a:solidFill>
          <a:srgbClr val="FFFF66"/>
        </a:solidFill>
      </dgm:spPr>
      <dgm:t>
        <a:bodyPr/>
        <a:lstStyle/>
        <a:p>
          <a:pPr rtl="0"/>
          <a:r>
            <a:rPr lang="en-US" sz="1400" dirty="0" smtClean="0"/>
            <a:t>Summarize findings and recommendations in a report and presentation</a:t>
          </a:r>
          <a:endParaRPr lang="en-US" sz="1400" dirty="0"/>
        </a:p>
      </dgm:t>
    </dgm:pt>
    <dgm:pt modelId="{ED9583AC-7343-41FE-A8D5-73AC32A7BF5F}" type="parTrans" cxnId="{3D59E172-0A20-46F4-97E1-9F800EB63E9B}">
      <dgm:prSet/>
      <dgm:spPr/>
      <dgm:t>
        <a:bodyPr/>
        <a:lstStyle/>
        <a:p>
          <a:endParaRPr lang="en-US" dirty="0">
            <a:solidFill>
              <a:schemeClr val="tx1"/>
            </a:solidFill>
          </a:endParaRPr>
        </a:p>
      </dgm:t>
    </dgm:pt>
    <dgm:pt modelId="{66C0FDA5-1AF1-4A22-ABD7-ECC5724F6FCA}" type="sibTrans" cxnId="{3D59E172-0A20-46F4-97E1-9F800EB63E9B}">
      <dgm:prSet/>
      <dgm:spPr/>
      <dgm:t>
        <a:bodyPr/>
        <a:lstStyle/>
        <a:p>
          <a:endParaRPr lang="en-US" dirty="0">
            <a:solidFill>
              <a:schemeClr val="tx1"/>
            </a:solidFill>
          </a:endParaRPr>
        </a:p>
      </dgm:t>
    </dgm:pt>
    <dgm:pt modelId="{70D2F941-C502-4843-9F2A-881E98C91B9A}">
      <dgm:prSet custT="1"/>
      <dgm:spPr>
        <a:solidFill>
          <a:srgbClr val="CCFF66"/>
        </a:solidFill>
      </dgm:spPr>
      <dgm:t>
        <a:bodyPr/>
        <a:lstStyle/>
        <a:p>
          <a:pPr rtl="0"/>
          <a:r>
            <a:rPr lang="en-US" sz="1400" dirty="0" smtClean="0"/>
            <a:t>Collect information about KINSA</a:t>
          </a:r>
          <a:endParaRPr lang="en-US" sz="1400" dirty="0"/>
        </a:p>
      </dgm:t>
    </dgm:pt>
    <dgm:pt modelId="{CF86D9D6-D925-4D74-8E2A-685875DC646B}" type="sibTrans" cxnId="{CF128EA2-B41A-48DA-B18C-C6633FA0FAE7}">
      <dgm:prSet/>
      <dgm:spPr/>
      <dgm:t>
        <a:bodyPr/>
        <a:lstStyle/>
        <a:p>
          <a:endParaRPr lang="en-US" dirty="0">
            <a:solidFill>
              <a:schemeClr val="tx1"/>
            </a:solidFill>
          </a:endParaRPr>
        </a:p>
      </dgm:t>
    </dgm:pt>
    <dgm:pt modelId="{56AF9C0F-899B-48F3-9575-B9AF9F716C8A}" type="parTrans" cxnId="{CF128EA2-B41A-48DA-B18C-C6633FA0FAE7}">
      <dgm:prSet/>
      <dgm:spPr/>
      <dgm:t>
        <a:bodyPr/>
        <a:lstStyle/>
        <a:p>
          <a:endParaRPr lang="en-US" dirty="0">
            <a:solidFill>
              <a:schemeClr val="tx1"/>
            </a:solidFill>
          </a:endParaRPr>
        </a:p>
      </dgm:t>
    </dgm:pt>
    <dgm:pt modelId="{82E6532E-1062-443C-96EB-F60E50439F65}">
      <dgm:prSet custT="1"/>
      <dgm:spPr>
        <a:solidFill>
          <a:srgbClr val="CCFF66"/>
        </a:solidFill>
      </dgm:spPr>
      <dgm:t>
        <a:bodyPr/>
        <a:lstStyle/>
        <a:p>
          <a:pPr rtl="0"/>
          <a:r>
            <a:rPr lang="en-US" sz="1400" dirty="0" smtClean="0"/>
            <a:t>Interview staff, board members, and other stakeholders</a:t>
          </a:r>
          <a:endParaRPr lang="en-US" sz="1400" dirty="0"/>
        </a:p>
      </dgm:t>
    </dgm:pt>
    <dgm:pt modelId="{8B46D39F-9793-46E7-898F-C263C205E9AC}" type="parTrans" cxnId="{60610BC7-943F-43EF-936A-7F47F502921E}">
      <dgm:prSet/>
      <dgm:spPr/>
      <dgm:t>
        <a:bodyPr/>
        <a:lstStyle/>
        <a:p>
          <a:endParaRPr lang="en-CA"/>
        </a:p>
      </dgm:t>
    </dgm:pt>
    <dgm:pt modelId="{1D595843-0E61-447B-8C9C-3BD977BFC1DB}" type="sibTrans" cxnId="{60610BC7-943F-43EF-936A-7F47F502921E}">
      <dgm:prSet/>
      <dgm:spPr/>
      <dgm:t>
        <a:bodyPr/>
        <a:lstStyle/>
        <a:p>
          <a:endParaRPr lang="en-CA"/>
        </a:p>
      </dgm:t>
    </dgm:pt>
    <dgm:pt modelId="{CE26F0E2-D092-41ED-9945-9BAB44CDBF81}">
      <dgm:prSet custT="1"/>
      <dgm:spPr>
        <a:solidFill>
          <a:srgbClr val="CCFF66"/>
        </a:solidFill>
      </dgm:spPr>
      <dgm:t>
        <a:bodyPr/>
        <a:lstStyle/>
        <a:p>
          <a:r>
            <a:rPr lang="en-US" sz="1400" dirty="0" smtClean="0"/>
            <a:t>Perform secondary research</a:t>
          </a:r>
          <a:endParaRPr lang="en-US" sz="1400" dirty="0" smtClean="0"/>
        </a:p>
      </dgm:t>
    </dgm:pt>
    <dgm:pt modelId="{4697429E-28F2-4A52-95C9-3411A328AE03}" type="parTrans" cxnId="{746F849C-D045-4757-B09E-2B83BA788539}">
      <dgm:prSet/>
      <dgm:spPr/>
      <dgm:t>
        <a:bodyPr/>
        <a:lstStyle/>
        <a:p>
          <a:endParaRPr lang="en-CA"/>
        </a:p>
      </dgm:t>
    </dgm:pt>
    <dgm:pt modelId="{C9354CC9-E517-42A3-97DD-957BEE2A71B9}" type="sibTrans" cxnId="{746F849C-D045-4757-B09E-2B83BA788539}">
      <dgm:prSet/>
      <dgm:spPr/>
      <dgm:t>
        <a:bodyPr/>
        <a:lstStyle/>
        <a:p>
          <a:endParaRPr lang="en-CA"/>
        </a:p>
      </dgm:t>
    </dgm:pt>
    <dgm:pt modelId="{62B3173C-16F7-48B3-B3CC-AD4947FF8FB6}">
      <dgm:prSet custT="1"/>
      <dgm:spPr>
        <a:solidFill>
          <a:srgbClr val="CCFF66"/>
        </a:solidFill>
      </dgm:spPr>
      <dgm:t>
        <a:bodyPr/>
        <a:lstStyle/>
        <a:p>
          <a:r>
            <a:rPr lang="en-US" sz="1400" dirty="0" smtClean="0"/>
            <a:t>Brainstorm ideas</a:t>
          </a:r>
          <a:endParaRPr lang="en-US" sz="1400" dirty="0" smtClean="0"/>
        </a:p>
      </dgm:t>
    </dgm:pt>
    <dgm:pt modelId="{7907E29C-0207-4167-A8E1-41FD0FF721EF}" type="parTrans" cxnId="{F34A733E-5576-4D69-BF4A-FFC804CC5A0F}">
      <dgm:prSet/>
      <dgm:spPr/>
      <dgm:t>
        <a:bodyPr/>
        <a:lstStyle/>
        <a:p>
          <a:endParaRPr lang="en-CA"/>
        </a:p>
      </dgm:t>
    </dgm:pt>
    <dgm:pt modelId="{BDC92127-11FB-4DB3-8D42-CA2C620B7AF8}" type="sibTrans" cxnId="{F34A733E-5576-4D69-BF4A-FFC804CC5A0F}">
      <dgm:prSet/>
      <dgm:spPr/>
      <dgm:t>
        <a:bodyPr/>
        <a:lstStyle/>
        <a:p>
          <a:endParaRPr lang="en-CA"/>
        </a:p>
      </dgm:t>
    </dgm:pt>
    <dgm:pt modelId="{9573FEF7-3901-4A90-A7ED-7065669A83AE}">
      <dgm:prSet custT="1"/>
      <dgm:spPr>
        <a:solidFill>
          <a:srgbClr val="CCFF66"/>
        </a:solidFill>
      </dgm:spPr>
      <dgm:t>
        <a:bodyPr/>
        <a:lstStyle/>
        <a:p>
          <a:r>
            <a:rPr lang="en-US" sz="1400" dirty="0" smtClean="0"/>
            <a:t>Create recommendations</a:t>
          </a:r>
          <a:endParaRPr lang="en-US" sz="1400" dirty="0" smtClean="0"/>
        </a:p>
      </dgm:t>
    </dgm:pt>
    <dgm:pt modelId="{305D1E92-7F5F-4E57-8BEF-04A694290EDE}" type="parTrans" cxnId="{73B5C002-D901-4E35-8EEF-47F39674C4D6}">
      <dgm:prSet/>
      <dgm:spPr/>
    </dgm:pt>
    <dgm:pt modelId="{C0A490AE-743D-42E2-9E42-022D9E3C6E36}" type="sibTrans" cxnId="{73B5C002-D901-4E35-8EEF-47F39674C4D6}">
      <dgm:prSet/>
      <dgm:spPr/>
    </dgm:pt>
    <dgm:pt modelId="{05DD628A-26BB-4517-A70C-CACA6D9B2303}" type="pres">
      <dgm:prSet presAssocID="{08A5B368-1221-4B0D-8C55-E3A3850AC98B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B363BA35-828A-4599-BE31-6EB1568DABBC}" type="pres">
      <dgm:prSet presAssocID="{9E14F2D0-42EE-4DE7-B4F5-558029ECE3D4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834BD1-D9D8-4AD7-81BB-36D03C58E7E9}" type="pres">
      <dgm:prSet presAssocID="{374B73CA-FBBE-4328-AC14-88D3A8737B51}" presName="sibTrans" presStyleCnt="0"/>
      <dgm:spPr/>
      <dgm:t>
        <a:bodyPr/>
        <a:lstStyle/>
        <a:p>
          <a:endParaRPr lang="en-CA"/>
        </a:p>
      </dgm:t>
    </dgm:pt>
    <dgm:pt modelId="{4FBFDD43-C0C2-4964-9C03-F011D3865CEE}" type="pres">
      <dgm:prSet presAssocID="{039A1076-8FBE-469F-BE25-114A835D0D78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B0DC58-15D9-4069-98FC-A4CD57321C16}" type="pres">
      <dgm:prSet presAssocID="{9041D232-6B8A-4C14-9132-A3206313C12E}" presName="sibTrans" presStyleCnt="0"/>
      <dgm:spPr/>
      <dgm:t>
        <a:bodyPr/>
        <a:lstStyle/>
        <a:p>
          <a:endParaRPr lang="en-CA"/>
        </a:p>
      </dgm:t>
    </dgm:pt>
    <dgm:pt modelId="{EF3F309A-0338-4B1E-9CA1-0F2C99565C82}" type="pres">
      <dgm:prSet presAssocID="{5CA446A8-D20C-40E0-B958-2CC44E5005C4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750659-9BFA-418A-A4CD-FD08441300FA}" type="pres">
      <dgm:prSet presAssocID="{949141DC-8101-4174-B515-764AE2F5168B}" presName="sibTrans" presStyleCnt="0"/>
      <dgm:spPr/>
      <dgm:t>
        <a:bodyPr/>
        <a:lstStyle/>
        <a:p>
          <a:endParaRPr lang="en-CA"/>
        </a:p>
      </dgm:t>
    </dgm:pt>
    <dgm:pt modelId="{7939B058-8A1B-4A3F-99F8-B40ECA17DB36}" type="pres">
      <dgm:prSet presAssocID="{F52A5BF4-2941-4007-9ED8-3958F8888C28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4091EA50-0F7A-4D88-9E2A-9BEC8B2DE3D0}" type="pres">
      <dgm:prSet presAssocID="{C5D37E06-EA12-42B9-9955-573BB3D0F778}" presName="sibTrans" presStyleCnt="0"/>
      <dgm:spPr/>
      <dgm:t>
        <a:bodyPr/>
        <a:lstStyle/>
        <a:p>
          <a:endParaRPr lang="en-CA"/>
        </a:p>
      </dgm:t>
    </dgm:pt>
    <dgm:pt modelId="{8EE4A3DC-0FE1-4954-97E5-179768D68BEF}" type="pres">
      <dgm:prSet presAssocID="{22776874-AD32-431F-9B0A-8EE19AF81854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F55D931B-6239-4EF2-AC08-57CF0D052345}" type="pres">
      <dgm:prSet presAssocID="{73530B19-D3FC-433F-9F78-144E0A7D185A}" presName="sibTrans" presStyleCnt="0"/>
      <dgm:spPr/>
      <dgm:t>
        <a:bodyPr/>
        <a:lstStyle/>
        <a:p>
          <a:endParaRPr lang="en-CA"/>
        </a:p>
      </dgm:t>
    </dgm:pt>
    <dgm:pt modelId="{598826B2-B4CE-43EC-BCB3-0735A53FB9DC}" type="pres">
      <dgm:prSet presAssocID="{2E657F7B-6B64-42CE-88C4-49A632D5DEE7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75883CE-A3BE-48DB-B4F2-287BEDCDDD57}" srcId="{039A1076-8FBE-469F-BE25-114A835D0D78}" destId="{67F26574-744F-4BF7-9698-133A6712AE09}" srcOrd="0" destOrd="0" parTransId="{2393B8B8-FE80-433D-BC03-DE64C63E6ADD}" sibTransId="{FE1E7AAF-DAF3-4B84-99CF-96A58FC1FE3A}"/>
    <dgm:cxn modelId="{746F849C-D045-4757-B09E-2B83BA788539}" srcId="{F52A5BF4-2941-4007-9ED8-3958F8888C28}" destId="{CE26F0E2-D092-41ED-9945-9BAB44CDBF81}" srcOrd="1" destOrd="0" parTransId="{4697429E-28F2-4A52-95C9-3411A328AE03}" sibTransId="{C9354CC9-E517-42A3-97DD-957BEE2A71B9}"/>
    <dgm:cxn modelId="{AC6181C7-636D-4D87-86D7-CFFA57D8F0BF}" srcId="{08A5B368-1221-4B0D-8C55-E3A3850AC98B}" destId="{5CA446A8-D20C-40E0-B958-2CC44E5005C4}" srcOrd="2" destOrd="0" parTransId="{B5953C9D-5247-4E18-BFBF-85E7C83E0870}" sibTransId="{949141DC-8101-4174-B515-764AE2F5168B}"/>
    <dgm:cxn modelId="{5ED8416E-D07A-4803-86C7-CABA67651820}" srcId="{22776874-AD32-431F-9B0A-8EE19AF81854}" destId="{F2447276-0746-4543-9485-FB5FC272EEBB}" srcOrd="0" destOrd="0" parTransId="{9BD4F517-373F-4C67-A2CD-03B71D33CB05}" sibTransId="{391F8D7E-5DC7-4F11-9581-8F5EE9E59B9E}"/>
    <dgm:cxn modelId="{3699EF3E-56FF-4583-BF99-09150247BAEB}" type="presOf" srcId="{62B3173C-16F7-48B3-B3CC-AD4947FF8FB6}" destId="{8EE4A3DC-0FE1-4954-97E5-179768D68BEF}" srcOrd="0" destOrd="2" presId="urn:microsoft.com/office/officeart/2005/8/layout/default"/>
    <dgm:cxn modelId="{3FBC98F1-BAAB-43A9-8271-5B7BC045CED2}" type="presOf" srcId="{BFBA0E10-FB84-4B05-B975-B266B2415FFD}" destId="{7939B058-8A1B-4A3F-99F8-B40ECA17DB36}" srcOrd="0" destOrd="1" presId="urn:microsoft.com/office/officeart/2005/8/layout/default"/>
    <dgm:cxn modelId="{E90622D9-7FBA-421F-9B3B-4E7746288B2D}" type="presOf" srcId="{9E14F2D0-42EE-4DE7-B4F5-558029ECE3D4}" destId="{B363BA35-828A-4599-BE31-6EB1568DABBC}" srcOrd="0" destOrd="0" presId="urn:microsoft.com/office/officeart/2005/8/layout/default"/>
    <dgm:cxn modelId="{564570CC-8661-43C9-ADCF-92490D3A04E8}" type="presOf" srcId="{F2447276-0746-4543-9485-FB5FC272EEBB}" destId="{8EE4A3DC-0FE1-4954-97E5-179768D68BEF}" srcOrd="0" destOrd="1" presId="urn:microsoft.com/office/officeart/2005/8/layout/default"/>
    <dgm:cxn modelId="{42E7856A-FC17-4C97-8B03-A0DACC0D0580}" type="presOf" srcId="{5CA446A8-D20C-40E0-B958-2CC44E5005C4}" destId="{EF3F309A-0338-4B1E-9CA1-0F2C99565C82}" srcOrd="0" destOrd="0" presId="urn:microsoft.com/office/officeart/2005/8/layout/default"/>
    <dgm:cxn modelId="{73B5C002-D901-4E35-8EEF-47F39674C4D6}" srcId="{22776874-AD32-431F-9B0A-8EE19AF81854}" destId="{9573FEF7-3901-4A90-A7ED-7065669A83AE}" srcOrd="2" destOrd="0" parTransId="{305D1E92-7F5F-4E57-8BEF-04A694290EDE}" sibTransId="{C0A490AE-743D-42E2-9E42-022D9E3C6E36}"/>
    <dgm:cxn modelId="{CF128EA2-B41A-48DA-B18C-C6633FA0FAE7}" srcId="{9E14F2D0-42EE-4DE7-B4F5-558029ECE3D4}" destId="{70D2F941-C502-4843-9F2A-881E98C91B9A}" srcOrd="0" destOrd="0" parTransId="{56AF9C0F-899B-48F3-9575-B9AF9F716C8A}" sibTransId="{CF86D9D6-D925-4D74-8E2A-685875DC646B}"/>
    <dgm:cxn modelId="{377892E2-2D83-448E-B087-4C30EBAE9474}" type="presOf" srcId="{08A5B368-1221-4B0D-8C55-E3A3850AC98B}" destId="{05DD628A-26BB-4517-A70C-CACA6D9B2303}" srcOrd="0" destOrd="0" presId="urn:microsoft.com/office/officeart/2005/8/layout/default"/>
    <dgm:cxn modelId="{934C2754-D70F-49F7-BA42-2E580682313A}" srcId="{08A5B368-1221-4B0D-8C55-E3A3850AC98B}" destId="{F52A5BF4-2941-4007-9ED8-3958F8888C28}" srcOrd="3" destOrd="0" parTransId="{A8C67E1B-5D01-4C64-A9B4-95619BC30C48}" sibTransId="{C5D37E06-EA12-42B9-9955-573BB3D0F778}"/>
    <dgm:cxn modelId="{941FAB85-6B06-4259-8A30-16A77BA27632}" srcId="{08A5B368-1221-4B0D-8C55-E3A3850AC98B}" destId="{9E14F2D0-42EE-4DE7-B4F5-558029ECE3D4}" srcOrd="0" destOrd="0" parTransId="{9923AB99-E1C7-40E6-ADFD-87985046BBC3}" sibTransId="{374B73CA-FBBE-4328-AC14-88D3A8737B51}"/>
    <dgm:cxn modelId="{FE380A0A-8D90-4CF5-9455-DA3700462735}" type="presOf" srcId="{70D2F941-C502-4843-9F2A-881E98C91B9A}" destId="{B363BA35-828A-4599-BE31-6EB1568DABBC}" srcOrd="0" destOrd="1" presId="urn:microsoft.com/office/officeart/2005/8/layout/default"/>
    <dgm:cxn modelId="{25ABABD5-E324-47C0-A78F-EA0ABDA79A25}" type="presOf" srcId="{039A1076-8FBE-469F-BE25-114A835D0D78}" destId="{4FBFDD43-C0C2-4964-9C03-F011D3865CEE}" srcOrd="0" destOrd="0" presId="urn:microsoft.com/office/officeart/2005/8/layout/default"/>
    <dgm:cxn modelId="{957C4A49-D4FC-4785-A524-32B8577A19E5}" type="presOf" srcId="{C7295783-A44A-4B8C-8E93-4918CC716C85}" destId="{598826B2-B4CE-43EC-BCB3-0735A53FB9DC}" srcOrd="0" destOrd="1" presId="urn:microsoft.com/office/officeart/2005/8/layout/default"/>
    <dgm:cxn modelId="{878AF110-A5A4-47A2-A55F-AE8055CC10F8}" type="presOf" srcId="{F52A5BF4-2941-4007-9ED8-3958F8888C28}" destId="{7939B058-8A1B-4A3F-99F8-B40ECA17DB36}" srcOrd="0" destOrd="0" presId="urn:microsoft.com/office/officeart/2005/8/layout/default"/>
    <dgm:cxn modelId="{3D59E172-0A20-46F4-97E1-9F800EB63E9B}" srcId="{2E657F7B-6B64-42CE-88C4-49A632D5DEE7}" destId="{C7295783-A44A-4B8C-8E93-4918CC716C85}" srcOrd="0" destOrd="0" parTransId="{ED9583AC-7343-41FE-A8D5-73AC32A7BF5F}" sibTransId="{66C0FDA5-1AF1-4A22-ABD7-ECC5724F6FCA}"/>
    <dgm:cxn modelId="{60610BC7-943F-43EF-936A-7F47F502921E}" srcId="{9E14F2D0-42EE-4DE7-B4F5-558029ECE3D4}" destId="{82E6532E-1062-443C-96EB-F60E50439F65}" srcOrd="1" destOrd="0" parTransId="{8B46D39F-9793-46E7-898F-C263C205E9AC}" sibTransId="{1D595843-0E61-447B-8C9C-3BD977BFC1DB}"/>
    <dgm:cxn modelId="{084AAB5F-2979-4AEE-9A21-BAFCF4B31122}" type="presOf" srcId="{82E6532E-1062-443C-96EB-F60E50439F65}" destId="{B363BA35-828A-4599-BE31-6EB1568DABBC}" srcOrd="0" destOrd="2" presId="urn:microsoft.com/office/officeart/2005/8/layout/default"/>
    <dgm:cxn modelId="{3B526D7D-80BC-4B7F-B97D-0E29FC21A25D}" srcId="{08A5B368-1221-4B0D-8C55-E3A3850AC98B}" destId="{2E657F7B-6B64-42CE-88C4-49A632D5DEE7}" srcOrd="5" destOrd="0" parTransId="{94CCB231-5817-42AA-9C53-705722A895C1}" sibTransId="{4B2E9415-938B-4693-9821-CC3DE6B12014}"/>
    <dgm:cxn modelId="{ED483EE0-E2BE-441A-82E3-685E1B36DD7D}" type="presOf" srcId="{CE26F0E2-D092-41ED-9945-9BAB44CDBF81}" destId="{7939B058-8A1B-4A3F-99F8-B40ECA17DB36}" srcOrd="0" destOrd="2" presId="urn:microsoft.com/office/officeart/2005/8/layout/default"/>
    <dgm:cxn modelId="{6088B79F-52F2-4BE1-BB5F-70C0EE7662A3}" type="presOf" srcId="{22776874-AD32-431F-9B0A-8EE19AF81854}" destId="{8EE4A3DC-0FE1-4954-97E5-179768D68BEF}" srcOrd="0" destOrd="0" presId="urn:microsoft.com/office/officeart/2005/8/layout/default"/>
    <dgm:cxn modelId="{8569D1C2-455E-4EE1-9280-78ED80EC6ED9}" srcId="{08A5B368-1221-4B0D-8C55-E3A3850AC98B}" destId="{039A1076-8FBE-469F-BE25-114A835D0D78}" srcOrd="1" destOrd="0" parTransId="{496CBD7A-9E43-4F32-9574-035451AF849B}" sibTransId="{9041D232-6B8A-4C14-9132-A3206313C12E}"/>
    <dgm:cxn modelId="{0384D239-A691-4226-A625-6A7E213E5802}" srcId="{08A5B368-1221-4B0D-8C55-E3A3850AC98B}" destId="{22776874-AD32-431F-9B0A-8EE19AF81854}" srcOrd="4" destOrd="0" parTransId="{0945AB7B-4E75-46A1-8243-394948E2A0C6}" sibTransId="{73530B19-D3FC-433F-9F78-144E0A7D185A}"/>
    <dgm:cxn modelId="{A8EB662E-6201-47F0-8501-C70F6B15385D}" srcId="{F52A5BF4-2941-4007-9ED8-3958F8888C28}" destId="{BFBA0E10-FB84-4B05-B975-B266B2415FFD}" srcOrd="0" destOrd="0" parTransId="{090EE840-A366-423E-AB49-3EBB5375C291}" sibTransId="{4A944EC0-C92E-4FC8-997B-77D4285B5D0A}"/>
    <dgm:cxn modelId="{222733A1-EFEF-401F-9EB4-EC472C49C253}" type="presOf" srcId="{9573FEF7-3901-4A90-A7ED-7065669A83AE}" destId="{8EE4A3DC-0FE1-4954-97E5-179768D68BEF}" srcOrd="0" destOrd="3" presId="urn:microsoft.com/office/officeart/2005/8/layout/default"/>
    <dgm:cxn modelId="{1BE1D969-E1BE-400E-A854-EA14DE166023}" srcId="{5CA446A8-D20C-40E0-B958-2CC44E5005C4}" destId="{68DA9D64-24C2-417C-A0D1-68FB52E5D6EA}" srcOrd="0" destOrd="0" parTransId="{AEB8C165-3F0F-460F-9B05-D2B32E622EC8}" sibTransId="{5C7CDFBA-19CB-48A9-B8B1-893F0A3020FA}"/>
    <dgm:cxn modelId="{8A8A73DB-A683-4350-8492-5392131E9B9F}" type="presOf" srcId="{67F26574-744F-4BF7-9698-133A6712AE09}" destId="{4FBFDD43-C0C2-4964-9C03-F011D3865CEE}" srcOrd="0" destOrd="1" presId="urn:microsoft.com/office/officeart/2005/8/layout/default"/>
    <dgm:cxn modelId="{F34A733E-5576-4D69-BF4A-FFC804CC5A0F}" srcId="{22776874-AD32-431F-9B0A-8EE19AF81854}" destId="{62B3173C-16F7-48B3-B3CC-AD4947FF8FB6}" srcOrd="1" destOrd="0" parTransId="{7907E29C-0207-4167-A8E1-41FD0FF721EF}" sibTransId="{BDC92127-11FB-4DB3-8D42-CA2C620B7AF8}"/>
    <dgm:cxn modelId="{608E9EE3-D8A5-43C6-AECB-E6A6395B007A}" type="presOf" srcId="{68DA9D64-24C2-417C-A0D1-68FB52E5D6EA}" destId="{EF3F309A-0338-4B1E-9CA1-0F2C99565C82}" srcOrd="0" destOrd="1" presId="urn:microsoft.com/office/officeart/2005/8/layout/default"/>
    <dgm:cxn modelId="{5360B15A-0E0C-445B-8904-70C1CDF39BC8}" type="presOf" srcId="{2E657F7B-6B64-42CE-88C4-49A632D5DEE7}" destId="{598826B2-B4CE-43EC-BCB3-0735A53FB9DC}" srcOrd="0" destOrd="0" presId="urn:microsoft.com/office/officeart/2005/8/layout/default"/>
    <dgm:cxn modelId="{C846066F-9DA4-4649-AD93-26F6BC340A3E}" type="presParOf" srcId="{05DD628A-26BB-4517-A70C-CACA6D9B2303}" destId="{B363BA35-828A-4599-BE31-6EB1568DABBC}" srcOrd="0" destOrd="0" presId="urn:microsoft.com/office/officeart/2005/8/layout/default"/>
    <dgm:cxn modelId="{DF114E39-49D2-422E-AD9C-806632084307}" type="presParOf" srcId="{05DD628A-26BB-4517-A70C-CACA6D9B2303}" destId="{96834BD1-D9D8-4AD7-81BB-36D03C58E7E9}" srcOrd="1" destOrd="0" presId="urn:microsoft.com/office/officeart/2005/8/layout/default"/>
    <dgm:cxn modelId="{F54ADC01-2105-4F2F-A4E5-BA27E59023BF}" type="presParOf" srcId="{05DD628A-26BB-4517-A70C-CACA6D9B2303}" destId="{4FBFDD43-C0C2-4964-9C03-F011D3865CEE}" srcOrd="2" destOrd="0" presId="urn:microsoft.com/office/officeart/2005/8/layout/default"/>
    <dgm:cxn modelId="{5E700D09-0A8A-4920-A919-8D3475E9CDB6}" type="presParOf" srcId="{05DD628A-26BB-4517-A70C-CACA6D9B2303}" destId="{34B0DC58-15D9-4069-98FC-A4CD57321C16}" srcOrd="3" destOrd="0" presId="urn:microsoft.com/office/officeart/2005/8/layout/default"/>
    <dgm:cxn modelId="{9A86E32E-3D1E-42B4-94D9-E9B30EDD57E4}" type="presParOf" srcId="{05DD628A-26BB-4517-A70C-CACA6D9B2303}" destId="{EF3F309A-0338-4B1E-9CA1-0F2C99565C82}" srcOrd="4" destOrd="0" presId="urn:microsoft.com/office/officeart/2005/8/layout/default"/>
    <dgm:cxn modelId="{8AF9F167-AF39-411A-862F-66C8F084F567}" type="presParOf" srcId="{05DD628A-26BB-4517-A70C-CACA6D9B2303}" destId="{29750659-9BFA-418A-A4CD-FD08441300FA}" srcOrd="5" destOrd="0" presId="urn:microsoft.com/office/officeart/2005/8/layout/default"/>
    <dgm:cxn modelId="{44A146F8-C881-43FA-9929-45425863AC0A}" type="presParOf" srcId="{05DD628A-26BB-4517-A70C-CACA6D9B2303}" destId="{7939B058-8A1B-4A3F-99F8-B40ECA17DB36}" srcOrd="6" destOrd="0" presId="urn:microsoft.com/office/officeart/2005/8/layout/default"/>
    <dgm:cxn modelId="{B208DD6F-D6E2-4FB7-AE19-6F230DB014BE}" type="presParOf" srcId="{05DD628A-26BB-4517-A70C-CACA6D9B2303}" destId="{4091EA50-0F7A-4D88-9E2A-9BEC8B2DE3D0}" srcOrd="7" destOrd="0" presId="urn:microsoft.com/office/officeart/2005/8/layout/default"/>
    <dgm:cxn modelId="{EE074D22-79AA-45FD-B2DA-8578915205FC}" type="presParOf" srcId="{05DD628A-26BB-4517-A70C-CACA6D9B2303}" destId="{8EE4A3DC-0FE1-4954-97E5-179768D68BEF}" srcOrd="8" destOrd="0" presId="urn:microsoft.com/office/officeart/2005/8/layout/default"/>
    <dgm:cxn modelId="{C9280C7A-2874-4998-BB42-CAD96B04CC5D}" type="presParOf" srcId="{05DD628A-26BB-4517-A70C-CACA6D9B2303}" destId="{F55D931B-6239-4EF2-AC08-57CF0D052345}" srcOrd="9" destOrd="0" presId="urn:microsoft.com/office/officeart/2005/8/layout/default"/>
    <dgm:cxn modelId="{9FF7CA43-7391-473E-A3DF-2A87D5C9C209}" type="presParOf" srcId="{05DD628A-26BB-4517-A70C-CACA6D9B2303}" destId="{598826B2-B4CE-43EC-BCB3-0735A53FB9DC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8A5B368-1221-4B0D-8C55-E3A3850AC98B}" type="doc">
      <dgm:prSet loTypeId="urn:microsoft.com/office/officeart/2005/8/layout/hList1" loCatId="list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9E14F2D0-42EE-4DE7-B4F5-558029ECE3D4}">
      <dgm:prSet custT="1"/>
      <dgm:spPr/>
      <dgm:t>
        <a:bodyPr/>
        <a:lstStyle/>
        <a:p>
          <a:pPr rtl="0"/>
          <a:r>
            <a:rPr lang="en-US" sz="1900" dirty="0" smtClean="0"/>
            <a:t>Corporations</a:t>
          </a:r>
          <a:endParaRPr lang="en-US" sz="1000" dirty="0"/>
        </a:p>
      </dgm:t>
    </dgm:pt>
    <dgm:pt modelId="{9923AB99-E1C7-40E6-ADFD-87985046BBC3}" type="parTrans" cxnId="{941FAB85-6B06-4259-8A30-16A77BA27632}">
      <dgm:prSet/>
      <dgm:spPr/>
      <dgm:t>
        <a:bodyPr/>
        <a:lstStyle/>
        <a:p>
          <a:endParaRPr lang="en-US" dirty="0">
            <a:solidFill>
              <a:schemeClr val="tx1"/>
            </a:solidFill>
          </a:endParaRPr>
        </a:p>
      </dgm:t>
    </dgm:pt>
    <dgm:pt modelId="{374B73CA-FBBE-4328-AC14-88D3A8737B51}" type="sibTrans" cxnId="{941FAB85-6B06-4259-8A30-16A77BA27632}">
      <dgm:prSet/>
      <dgm:spPr/>
      <dgm:t>
        <a:bodyPr/>
        <a:lstStyle/>
        <a:p>
          <a:endParaRPr lang="en-US" dirty="0">
            <a:solidFill>
              <a:schemeClr val="tx1"/>
            </a:solidFill>
          </a:endParaRPr>
        </a:p>
      </dgm:t>
    </dgm:pt>
    <dgm:pt modelId="{039A1076-8FBE-469F-BE25-114A835D0D78}">
      <dgm:prSet custT="1"/>
      <dgm:spPr/>
      <dgm:t>
        <a:bodyPr/>
        <a:lstStyle/>
        <a:p>
          <a:pPr rtl="0"/>
          <a:r>
            <a:rPr lang="en-US" sz="1900" dirty="0" smtClean="0"/>
            <a:t>Government</a:t>
          </a:r>
          <a:endParaRPr lang="en-US" sz="1000" dirty="0"/>
        </a:p>
      </dgm:t>
    </dgm:pt>
    <dgm:pt modelId="{496CBD7A-9E43-4F32-9574-035451AF849B}" type="parTrans" cxnId="{8569D1C2-455E-4EE1-9280-78ED80EC6ED9}">
      <dgm:prSet/>
      <dgm:spPr/>
      <dgm:t>
        <a:bodyPr/>
        <a:lstStyle/>
        <a:p>
          <a:endParaRPr lang="en-US" dirty="0">
            <a:solidFill>
              <a:schemeClr val="tx1"/>
            </a:solidFill>
          </a:endParaRPr>
        </a:p>
      </dgm:t>
    </dgm:pt>
    <dgm:pt modelId="{9041D232-6B8A-4C14-9132-A3206313C12E}" type="sibTrans" cxnId="{8569D1C2-455E-4EE1-9280-78ED80EC6ED9}">
      <dgm:prSet/>
      <dgm:spPr/>
      <dgm:t>
        <a:bodyPr/>
        <a:lstStyle/>
        <a:p>
          <a:endParaRPr lang="en-US" dirty="0">
            <a:solidFill>
              <a:schemeClr val="tx1"/>
            </a:solidFill>
          </a:endParaRPr>
        </a:p>
      </dgm:t>
    </dgm:pt>
    <dgm:pt modelId="{5CA446A8-D20C-40E0-B958-2CC44E5005C4}">
      <dgm:prSet custT="1"/>
      <dgm:spPr/>
      <dgm:t>
        <a:bodyPr/>
        <a:lstStyle/>
        <a:p>
          <a:pPr rtl="0"/>
          <a:r>
            <a:rPr lang="en-US" sz="1900" dirty="0" smtClean="0"/>
            <a:t>Foundations</a:t>
          </a:r>
          <a:endParaRPr lang="en-US" sz="1000" dirty="0"/>
        </a:p>
      </dgm:t>
    </dgm:pt>
    <dgm:pt modelId="{B5953C9D-5247-4E18-BFBF-85E7C83E0870}" type="parTrans" cxnId="{AC6181C7-636D-4D87-86D7-CFFA57D8F0BF}">
      <dgm:prSet/>
      <dgm:spPr/>
      <dgm:t>
        <a:bodyPr/>
        <a:lstStyle/>
        <a:p>
          <a:endParaRPr lang="en-US" dirty="0">
            <a:solidFill>
              <a:schemeClr val="tx1"/>
            </a:solidFill>
          </a:endParaRPr>
        </a:p>
      </dgm:t>
    </dgm:pt>
    <dgm:pt modelId="{949141DC-8101-4174-B515-764AE2F5168B}" type="sibTrans" cxnId="{AC6181C7-636D-4D87-86D7-CFFA57D8F0BF}">
      <dgm:prSet/>
      <dgm:spPr/>
      <dgm:t>
        <a:bodyPr/>
        <a:lstStyle/>
        <a:p>
          <a:endParaRPr lang="en-US" dirty="0">
            <a:solidFill>
              <a:schemeClr val="tx1"/>
            </a:solidFill>
          </a:endParaRPr>
        </a:p>
      </dgm:t>
    </dgm:pt>
    <dgm:pt modelId="{F52A5BF4-2941-4007-9ED8-3958F8888C28}">
      <dgm:prSet custT="1"/>
      <dgm:spPr/>
      <dgm:t>
        <a:bodyPr/>
        <a:lstStyle/>
        <a:p>
          <a:pPr rtl="0"/>
          <a:r>
            <a:rPr lang="en-US" sz="1900" dirty="0" smtClean="0"/>
            <a:t>Individuals</a:t>
          </a:r>
          <a:endParaRPr lang="en-US" sz="1000" dirty="0"/>
        </a:p>
      </dgm:t>
    </dgm:pt>
    <dgm:pt modelId="{A8C67E1B-5D01-4C64-A9B4-95619BC30C48}" type="parTrans" cxnId="{934C2754-D70F-49F7-BA42-2E580682313A}">
      <dgm:prSet/>
      <dgm:spPr/>
      <dgm:t>
        <a:bodyPr/>
        <a:lstStyle/>
        <a:p>
          <a:endParaRPr lang="en-US" dirty="0">
            <a:solidFill>
              <a:schemeClr val="tx1"/>
            </a:solidFill>
          </a:endParaRPr>
        </a:p>
      </dgm:t>
    </dgm:pt>
    <dgm:pt modelId="{C5D37E06-EA12-42B9-9955-573BB3D0F778}" type="sibTrans" cxnId="{934C2754-D70F-49F7-BA42-2E580682313A}">
      <dgm:prSet/>
      <dgm:spPr/>
      <dgm:t>
        <a:bodyPr/>
        <a:lstStyle/>
        <a:p>
          <a:endParaRPr lang="en-US" dirty="0">
            <a:solidFill>
              <a:schemeClr val="tx1"/>
            </a:solidFill>
          </a:endParaRPr>
        </a:p>
      </dgm:t>
    </dgm:pt>
    <dgm:pt modelId="{67F26574-744F-4BF7-9698-133A6712AE09}">
      <dgm:prSet custT="1"/>
      <dgm:spPr/>
      <dgm:t>
        <a:bodyPr/>
        <a:lstStyle/>
        <a:p>
          <a:pPr rtl="0"/>
          <a:r>
            <a:rPr lang="en-US" sz="1400" dirty="0" smtClean="0"/>
            <a:t>Federal</a:t>
          </a:r>
          <a:endParaRPr lang="en-US" sz="1400" dirty="0"/>
        </a:p>
      </dgm:t>
    </dgm:pt>
    <dgm:pt modelId="{2393B8B8-FE80-433D-BC03-DE64C63E6ADD}" type="parTrans" cxnId="{F75883CE-A3BE-48DB-B4F2-287BEDCDDD57}">
      <dgm:prSet/>
      <dgm:spPr/>
      <dgm:t>
        <a:bodyPr/>
        <a:lstStyle/>
        <a:p>
          <a:endParaRPr lang="en-US" dirty="0">
            <a:solidFill>
              <a:schemeClr val="tx1"/>
            </a:solidFill>
          </a:endParaRPr>
        </a:p>
      </dgm:t>
    </dgm:pt>
    <dgm:pt modelId="{FE1E7AAF-DAF3-4B84-99CF-96A58FC1FE3A}" type="sibTrans" cxnId="{F75883CE-A3BE-48DB-B4F2-287BEDCDDD57}">
      <dgm:prSet/>
      <dgm:spPr/>
      <dgm:t>
        <a:bodyPr/>
        <a:lstStyle/>
        <a:p>
          <a:endParaRPr lang="en-US" dirty="0">
            <a:solidFill>
              <a:schemeClr val="tx1"/>
            </a:solidFill>
          </a:endParaRPr>
        </a:p>
      </dgm:t>
    </dgm:pt>
    <dgm:pt modelId="{68DA9D64-24C2-417C-A0D1-68FB52E5D6EA}">
      <dgm:prSet custT="1"/>
      <dgm:spPr/>
      <dgm:t>
        <a:bodyPr/>
        <a:lstStyle/>
        <a:p>
          <a:pPr rtl="0"/>
          <a:r>
            <a:rPr lang="en-US" sz="1400" dirty="0" smtClean="0"/>
            <a:t>Corporate</a:t>
          </a:r>
          <a:endParaRPr lang="en-US" sz="1400" dirty="0"/>
        </a:p>
      </dgm:t>
    </dgm:pt>
    <dgm:pt modelId="{AEB8C165-3F0F-460F-9B05-D2B32E622EC8}" type="parTrans" cxnId="{1BE1D969-E1BE-400E-A854-EA14DE166023}">
      <dgm:prSet/>
      <dgm:spPr/>
      <dgm:t>
        <a:bodyPr/>
        <a:lstStyle/>
        <a:p>
          <a:endParaRPr lang="en-US" dirty="0">
            <a:solidFill>
              <a:schemeClr val="tx1"/>
            </a:solidFill>
          </a:endParaRPr>
        </a:p>
      </dgm:t>
    </dgm:pt>
    <dgm:pt modelId="{5C7CDFBA-19CB-48A9-B8B1-893F0A3020FA}" type="sibTrans" cxnId="{1BE1D969-E1BE-400E-A854-EA14DE166023}">
      <dgm:prSet/>
      <dgm:spPr/>
      <dgm:t>
        <a:bodyPr/>
        <a:lstStyle/>
        <a:p>
          <a:endParaRPr lang="en-US" dirty="0">
            <a:solidFill>
              <a:schemeClr val="tx1"/>
            </a:solidFill>
          </a:endParaRPr>
        </a:p>
      </dgm:t>
    </dgm:pt>
    <dgm:pt modelId="{BFBA0E10-FB84-4B05-B975-B266B2415FFD}">
      <dgm:prSet custT="1"/>
      <dgm:spPr/>
      <dgm:t>
        <a:bodyPr/>
        <a:lstStyle/>
        <a:p>
          <a:pPr rtl="0"/>
          <a:r>
            <a:rPr lang="en-US" sz="1400" dirty="0" smtClean="0"/>
            <a:t>High net worth</a:t>
          </a:r>
          <a:endParaRPr lang="en-US" sz="1400" dirty="0"/>
        </a:p>
      </dgm:t>
    </dgm:pt>
    <dgm:pt modelId="{090EE840-A366-423E-AB49-3EBB5375C291}" type="parTrans" cxnId="{A8EB662E-6201-47F0-8501-C70F6B15385D}">
      <dgm:prSet/>
      <dgm:spPr/>
      <dgm:t>
        <a:bodyPr/>
        <a:lstStyle/>
        <a:p>
          <a:endParaRPr lang="en-US" dirty="0">
            <a:solidFill>
              <a:schemeClr val="tx1"/>
            </a:solidFill>
          </a:endParaRPr>
        </a:p>
      </dgm:t>
    </dgm:pt>
    <dgm:pt modelId="{4A944EC0-C92E-4FC8-997B-77D4285B5D0A}" type="sibTrans" cxnId="{A8EB662E-6201-47F0-8501-C70F6B15385D}">
      <dgm:prSet/>
      <dgm:spPr/>
      <dgm:t>
        <a:bodyPr/>
        <a:lstStyle/>
        <a:p>
          <a:endParaRPr lang="en-US" dirty="0">
            <a:solidFill>
              <a:schemeClr val="tx1"/>
            </a:solidFill>
          </a:endParaRPr>
        </a:p>
      </dgm:t>
    </dgm:pt>
    <dgm:pt modelId="{70D2F941-C502-4843-9F2A-881E98C91B9A}">
      <dgm:prSet custT="1"/>
      <dgm:spPr/>
      <dgm:t>
        <a:bodyPr/>
        <a:lstStyle/>
        <a:p>
          <a:pPr rtl="0"/>
          <a:r>
            <a:rPr lang="en-US" sz="1400" dirty="0" smtClean="0"/>
            <a:t>Information Technology and Telecommunications</a:t>
          </a:r>
          <a:endParaRPr lang="en-US" sz="1400" dirty="0"/>
        </a:p>
      </dgm:t>
    </dgm:pt>
    <dgm:pt modelId="{CF86D9D6-D925-4D74-8E2A-685875DC646B}" type="sibTrans" cxnId="{CF128EA2-B41A-48DA-B18C-C6633FA0FAE7}">
      <dgm:prSet/>
      <dgm:spPr/>
      <dgm:t>
        <a:bodyPr/>
        <a:lstStyle/>
        <a:p>
          <a:endParaRPr lang="en-US" dirty="0">
            <a:solidFill>
              <a:schemeClr val="tx1"/>
            </a:solidFill>
          </a:endParaRPr>
        </a:p>
      </dgm:t>
    </dgm:pt>
    <dgm:pt modelId="{56AF9C0F-899B-48F3-9575-B9AF9F716C8A}" type="parTrans" cxnId="{CF128EA2-B41A-48DA-B18C-C6633FA0FAE7}">
      <dgm:prSet/>
      <dgm:spPr/>
      <dgm:t>
        <a:bodyPr/>
        <a:lstStyle/>
        <a:p>
          <a:endParaRPr lang="en-US" dirty="0">
            <a:solidFill>
              <a:schemeClr val="tx1"/>
            </a:solidFill>
          </a:endParaRPr>
        </a:p>
      </dgm:t>
    </dgm:pt>
    <dgm:pt modelId="{19A7CA96-C262-415A-A356-0882CC0551DE}">
      <dgm:prSet custT="1"/>
      <dgm:spPr/>
      <dgm:t>
        <a:bodyPr/>
        <a:lstStyle/>
        <a:p>
          <a:pPr rtl="0"/>
          <a:r>
            <a:rPr lang="en-US" sz="1400" dirty="0" smtClean="0"/>
            <a:t>Financial Services</a:t>
          </a:r>
          <a:endParaRPr lang="en-US" sz="1400" dirty="0"/>
        </a:p>
      </dgm:t>
    </dgm:pt>
    <dgm:pt modelId="{BD130054-6B32-413F-9483-CEC8F46D29FA}" type="parTrans" cxnId="{6125D9CC-832E-423D-A305-2B241DED877E}">
      <dgm:prSet/>
      <dgm:spPr/>
      <dgm:t>
        <a:bodyPr/>
        <a:lstStyle/>
        <a:p>
          <a:endParaRPr lang="en-CA"/>
        </a:p>
      </dgm:t>
    </dgm:pt>
    <dgm:pt modelId="{2C21BE3A-38DF-4D9B-AD2D-9D8DA4DCF5F6}" type="sibTrans" cxnId="{6125D9CC-832E-423D-A305-2B241DED877E}">
      <dgm:prSet/>
      <dgm:spPr/>
      <dgm:t>
        <a:bodyPr/>
        <a:lstStyle/>
        <a:p>
          <a:endParaRPr lang="en-CA"/>
        </a:p>
      </dgm:t>
    </dgm:pt>
    <dgm:pt modelId="{27FDAF89-DC0D-4751-8008-F71F9E415DE1}">
      <dgm:prSet custT="1"/>
      <dgm:spPr/>
      <dgm:t>
        <a:bodyPr/>
        <a:lstStyle/>
        <a:p>
          <a:pPr rtl="0"/>
          <a:r>
            <a:rPr lang="en-US" sz="1400" dirty="0" smtClean="0"/>
            <a:t>Consumer Packaged Goods</a:t>
          </a:r>
          <a:endParaRPr lang="en-US" sz="1400" dirty="0"/>
        </a:p>
      </dgm:t>
    </dgm:pt>
    <dgm:pt modelId="{75E96928-9E77-42A7-A976-54CB8FAF30C4}" type="parTrans" cxnId="{04E0B073-36CD-40C6-A0BC-8B2F286E38CD}">
      <dgm:prSet/>
      <dgm:spPr/>
      <dgm:t>
        <a:bodyPr/>
        <a:lstStyle/>
        <a:p>
          <a:endParaRPr lang="en-CA"/>
        </a:p>
      </dgm:t>
    </dgm:pt>
    <dgm:pt modelId="{957F6B97-4209-4021-A438-220961070D98}" type="sibTrans" cxnId="{04E0B073-36CD-40C6-A0BC-8B2F286E38CD}">
      <dgm:prSet/>
      <dgm:spPr/>
      <dgm:t>
        <a:bodyPr/>
        <a:lstStyle/>
        <a:p>
          <a:endParaRPr lang="en-CA"/>
        </a:p>
      </dgm:t>
    </dgm:pt>
    <dgm:pt modelId="{7FE27EEC-53D0-46B2-857C-1D10FC2EFEE2}">
      <dgm:prSet custT="1"/>
      <dgm:spPr/>
      <dgm:t>
        <a:bodyPr/>
        <a:lstStyle/>
        <a:p>
          <a:pPr rtl="0"/>
          <a:r>
            <a:rPr lang="en-US" sz="1400" dirty="0" smtClean="0"/>
            <a:t>Ministry of Foreign Affairs</a:t>
          </a:r>
          <a:endParaRPr lang="en-US" sz="1400" dirty="0"/>
        </a:p>
      </dgm:t>
    </dgm:pt>
    <dgm:pt modelId="{D6D9323B-15F3-4B52-B6A0-8FFBE1B6BA40}" type="parTrans" cxnId="{4F1EB235-DB88-4A41-8E35-1C4BC72A8B37}">
      <dgm:prSet/>
      <dgm:spPr/>
      <dgm:t>
        <a:bodyPr/>
        <a:lstStyle/>
        <a:p>
          <a:endParaRPr lang="en-CA"/>
        </a:p>
      </dgm:t>
    </dgm:pt>
    <dgm:pt modelId="{8427B7C0-E2D9-408A-A380-10EE5CF0E727}" type="sibTrans" cxnId="{4F1EB235-DB88-4A41-8E35-1C4BC72A8B37}">
      <dgm:prSet/>
      <dgm:spPr/>
      <dgm:t>
        <a:bodyPr/>
        <a:lstStyle/>
        <a:p>
          <a:endParaRPr lang="en-CA"/>
        </a:p>
      </dgm:t>
    </dgm:pt>
    <dgm:pt modelId="{A1ABEC62-1024-42C6-81E3-39819D632A2A}">
      <dgm:prSet custT="1"/>
      <dgm:spPr/>
      <dgm:t>
        <a:bodyPr/>
        <a:lstStyle/>
        <a:p>
          <a:pPr rtl="0"/>
          <a:r>
            <a:rPr lang="en-US" sz="1400" smtClean="0"/>
            <a:t>Provincial</a:t>
          </a:r>
          <a:endParaRPr lang="en-US" sz="1400" dirty="0"/>
        </a:p>
      </dgm:t>
    </dgm:pt>
    <dgm:pt modelId="{700388D3-F3AD-4E31-9A77-DE4307C52D67}" type="parTrans" cxnId="{15A1A93D-8CA5-4482-8FA3-DC4BCA30ED0F}">
      <dgm:prSet/>
      <dgm:spPr/>
      <dgm:t>
        <a:bodyPr/>
        <a:lstStyle/>
        <a:p>
          <a:endParaRPr lang="en-CA"/>
        </a:p>
      </dgm:t>
    </dgm:pt>
    <dgm:pt modelId="{8ACC45AC-1979-4876-A007-4E5D22D3CBDF}" type="sibTrans" cxnId="{15A1A93D-8CA5-4482-8FA3-DC4BCA30ED0F}">
      <dgm:prSet/>
      <dgm:spPr/>
      <dgm:t>
        <a:bodyPr/>
        <a:lstStyle/>
        <a:p>
          <a:endParaRPr lang="en-CA"/>
        </a:p>
      </dgm:t>
    </dgm:pt>
    <dgm:pt modelId="{D28B3DE0-0183-47AE-8400-14869A7E8467}">
      <dgm:prSet custT="1"/>
      <dgm:spPr/>
      <dgm:t>
        <a:bodyPr/>
        <a:lstStyle/>
        <a:p>
          <a:pPr rtl="0"/>
          <a:r>
            <a:rPr lang="en-US" sz="1400" dirty="0" smtClean="0"/>
            <a:t>Task Force on Internet Crimes Against Kids</a:t>
          </a:r>
          <a:endParaRPr lang="en-US" sz="1400" dirty="0"/>
        </a:p>
      </dgm:t>
    </dgm:pt>
    <dgm:pt modelId="{7EED98BE-8852-4DEF-B7B7-DB7A41338A83}" type="parTrans" cxnId="{DD4163D6-2CDB-449F-8C1C-ED22C6107751}">
      <dgm:prSet/>
      <dgm:spPr/>
      <dgm:t>
        <a:bodyPr/>
        <a:lstStyle/>
        <a:p>
          <a:endParaRPr lang="en-CA"/>
        </a:p>
      </dgm:t>
    </dgm:pt>
    <dgm:pt modelId="{0379805C-B73A-4710-9CF2-1B7B8B940826}" type="sibTrans" cxnId="{DD4163D6-2CDB-449F-8C1C-ED22C6107751}">
      <dgm:prSet/>
      <dgm:spPr/>
      <dgm:t>
        <a:bodyPr/>
        <a:lstStyle/>
        <a:p>
          <a:endParaRPr lang="en-CA"/>
        </a:p>
      </dgm:t>
    </dgm:pt>
    <dgm:pt modelId="{B3E74A65-BB48-444D-99EF-E50B2DB0FBE3}">
      <dgm:prSet custT="1"/>
      <dgm:spPr/>
      <dgm:t>
        <a:bodyPr/>
        <a:lstStyle/>
        <a:p>
          <a:pPr rtl="0"/>
          <a:r>
            <a:rPr lang="en-US" sz="1400" dirty="0" smtClean="0"/>
            <a:t>CIDA</a:t>
          </a:r>
          <a:endParaRPr lang="en-US" sz="1400" dirty="0"/>
        </a:p>
      </dgm:t>
    </dgm:pt>
    <dgm:pt modelId="{7A600BC6-2573-4ACF-9019-ED5F9F689AD5}" type="parTrans" cxnId="{56F8009D-A75D-4723-BAD8-63A8E099590E}">
      <dgm:prSet/>
      <dgm:spPr/>
      <dgm:t>
        <a:bodyPr/>
        <a:lstStyle/>
        <a:p>
          <a:endParaRPr lang="en-CA"/>
        </a:p>
      </dgm:t>
    </dgm:pt>
    <dgm:pt modelId="{D03C00F6-C507-4E82-B52E-5D2B0A8E64DB}" type="sibTrans" cxnId="{56F8009D-A75D-4723-BAD8-63A8E099590E}">
      <dgm:prSet/>
      <dgm:spPr/>
      <dgm:t>
        <a:bodyPr/>
        <a:lstStyle/>
        <a:p>
          <a:endParaRPr lang="en-CA"/>
        </a:p>
      </dgm:t>
    </dgm:pt>
    <dgm:pt modelId="{1B5A18A3-014C-460E-9EFF-EBEE9C4131EA}">
      <dgm:prSet custT="1"/>
      <dgm:spPr/>
      <dgm:t>
        <a:bodyPr/>
        <a:lstStyle/>
        <a:p>
          <a:pPr rtl="0"/>
          <a:r>
            <a:rPr lang="en-US" sz="1400" dirty="0" smtClean="0"/>
            <a:t>Private</a:t>
          </a:r>
          <a:endParaRPr lang="en-US" sz="1400" dirty="0"/>
        </a:p>
      </dgm:t>
    </dgm:pt>
    <dgm:pt modelId="{D107AED6-C434-42A9-9FC6-23472229D582}" type="parTrans" cxnId="{F0BB3B84-9651-4F5C-BA9C-88326D6F9B2A}">
      <dgm:prSet/>
      <dgm:spPr/>
      <dgm:t>
        <a:bodyPr/>
        <a:lstStyle/>
        <a:p>
          <a:endParaRPr lang="en-CA"/>
        </a:p>
      </dgm:t>
    </dgm:pt>
    <dgm:pt modelId="{D33A08A5-6FAA-454F-8C22-C53A6DB05A21}" type="sibTrans" cxnId="{F0BB3B84-9651-4F5C-BA9C-88326D6F9B2A}">
      <dgm:prSet/>
      <dgm:spPr/>
      <dgm:t>
        <a:bodyPr/>
        <a:lstStyle/>
        <a:p>
          <a:endParaRPr lang="en-CA"/>
        </a:p>
      </dgm:t>
    </dgm:pt>
    <dgm:pt modelId="{D427A085-414D-4343-9187-B174A433EA3E}">
      <dgm:prSet custT="1"/>
      <dgm:spPr/>
      <dgm:t>
        <a:bodyPr/>
        <a:lstStyle/>
        <a:p>
          <a:pPr rtl="0"/>
          <a:r>
            <a:rPr lang="en-US" sz="1400" dirty="0" smtClean="0"/>
            <a:t>Cause</a:t>
          </a:r>
          <a:endParaRPr lang="en-US" sz="1400" dirty="0"/>
        </a:p>
      </dgm:t>
    </dgm:pt>
    <dgm:pt modelId="{01748E58-4F2C-4934-BAC8-0B77917782B7}" type="parTrans" cxnId="{71DAB5A2-3BFC-410D-8F13-64CD3A04CFBF}">
      <dgm:prSet/>
      <dgm:spPr/>
      <dgm:t>
        <a:bodyPr/>
        <a:lstStyle/>
        <a:p>
          <a:endParaRPr lang="en-CA"/>
        </a:p>
      </dgm:t>
    </dgm:pt>
    <dgm:pt modelId="{2B058183-890C-4407-84C5-200762BC2A91}" type="sibTrans" cxnId="{71DAB5A2-3BFC-410D-8F13-64CD3A04CFBF}">
      <dgm:prSet/>
      <dgm:spPr/>
      <dgm:t>
        <a:bodyPr/>
        <a:lstStyle/>
        <a:p>
          <a:endParaRPr lang="en-CA"/>
        </a:p>
      </dgm:t>
    </dgm:pt>
    <dgm:pt modelId="{0CE98C4B-98FA-43A4-9A82-8C1FB60DBFDF}">
      <dgm:prSet custT="1"/>
      <dgm:spPr/>
      <dgm:t>
        <a:bodyPr/>
        <a:lstStyle/>
        <a:p>
          <a:pPr rtl="0"/>
          <a:endParaRPr lang="en-US" sz="1400" dirty="0"/>
        </a:p>
      </dgm:t>
    </dgm:pt>
    <dgm:pt modelId="{F4BC86F6-932B-4A6A-A7E8-CFED838298E2}" type="parTrans" cxnId="{0052AA02-6A24-43F8-BC50-6DAA7597D017}">
      <dgm:prSet/>
      <dgm:spPr/>
      <dgm:t>
        <a:bodyPr/>
        <a:lstStyle/>
        <a:p>
          <a:endParaRPr lang="en-CA"/>
        </a:p>
      </dgm:t>
    </dgm:pt>
    <dgm:pt modelId="{D54CA774-A271-4232-821F-B777B7164B9F}" type="sibTrans" cxnId="{0052AA02-6A24-43F8-BC50-6DAA7597D017}">
      <dgm:prSet/>
      <dgm:spPr/>
      <dgm:t>
        <a:bodyPr/>
        <a:lstStyle/>
        <a:p>
          <a:endParaRPr lang="en-CA"/>
        </a:p>
      </dgm:t>
    </dgm:pt>
    <dgm:pt modelId="{2968DD97-179E-4E85-90E4-0B0BC2156D10}">
      <dgm:prSet custT="1"/>
      <dgm:spPr/>
      <dgm:t>
        <a:bodyPr/>
        <a:lstStyle/>
        <a:p>
          <a:pPr rtl="0"/>
          <a:r>
            <a:rPr lang="en-US" sz="1400" dirty="0" smtClean="0"/>
            <a:t>Community</a:t>
          </a:r>
          <a:endParaRPr lang="en-US" sz="1400" dirty="0"/>
        </a:p>
      </dgm:t>
    </dgm:pt>
    <dgm:pt modelId="{FBDCD41A-947E-4919-886C-CC7688084334}" type="parTrans" cxnId="{2695C6DB-672A-446C-92AB-65B7BA353818}">
      <dgm:prSet/>
      <dgm:spPr/>
      <dgm:t>
        <a:bodyPr/>
        <a:lstStyle/>
        <a:p>
          <a:endParaRPr lang="en-CA"/>
        </a:p>
      </dgm:t>
    </dgm:pt>
    <dgm:pt modelId="{49D72EE4-9308-4228-BF7B-7196A565A9E7}" type="sibTrans" cxnId="{2695C6DB-672A-446C-92AB-65B7BA353818}">
      <dgm:prSet/>
      <dgm:spPr/>
      <dgm:t>
        <a:bodyPr/>
        <a:lstStyle/>
        <a:p>
          <a:endParaRPr lang="en-CA"/>
        </a:p>
      </dgm:t>
    </dgm:pt>
    <dgm:pt modelId="{D8CFC632-C9E5-4BD5-A63B-E45226E4E2E5}">
      <dgm:prSet custT="1"/>
      <dgm:spPr/>
      <dgm:t>
        <a:bodyPr/>
        <a:lstStyle/>
        <a:p>
          <a:pPr rtl="0"/>
          <a:endParaRPr lang="en-US" sz="1400" dirty="0"/>
        </a:p>
      </dgm:t>
    </dgm:pt>
    <dgm:pt modelId="{F089AB9A-96CF-427E-8793-9B12965EA8C2}" type="parTrans" cxnId="{9199DA22-EAB4-4837-B730-DAEDBC99933F}">
      <dgm:prSet/>
      <dgm:spPr/>
      <dgm:t>
        <a:bodyPr/>
        <a:lstStyle/>
        <a:p>
          <a:endParaRPr lang="en-CA"/>
        </a:p>
      </dgm:t>
    </dgm:pt>
    <dgm:pt modelId="{088379F8-67D7-4C85-85C9-56000CAD758B}" type="sibTrans" cxnId="{9199DA22-EAB4-4837-B730-DAEDBC99933F}">
      <dgm:prSet/>
      <dgm:spPr/>
      <dgm:t>
        <a:bodyPr/>
        <a:lstStyle/>
        <a:p>
          <a:endParaRPr lang="en-CA"/>
        </a:p>
      </dgm:t>
    </dgm:pt>
    <dgm:pt modelId="{CCFE5C4D-9D25-44BF-90E8-0AF1D9DFB5B4}">
      <dgm:prSet custT="1"/>
      <dgm:spPr/>
      <dgm:t>
        <a:bodyPr/>
        <a:lstStyle/>
        <a:p>
          <a:pPr rtl="0"/>
          <a:r>
            <a:rPr lang="en-US" sz="1400" dirty="0" smtClean="0"/>
            <a:t>Ministry of Public Safety</a:t>
          </a:r>
          <a:endParaRPr lang="en-US" sz="1400" dirty="0"/>
        </a:p>
      </dgm:t>
    </dgm:pt>
    <dgm:pt modelId="{7C1B40EF-8DFC-4EBB-B8EC-5A84B6E8753F}" type="parTrans" cxnId="{C851A334-FE6A-4620-AEAC-D259780D7FB0}">
      <dgm:prSet/>
      <dgm:spPr/>
      <dgm:t>
        <a:bodyPr/>
        <a:lstStyle/>
        <a:p>
          <a:endParaRPr lang="en-CA"/>
        </a:p>
      </dgm:t>
    </dgm:pt>
    <dgm:pt modelId="{03B42215-93BB-45F9-88CE-B0096C458A14}" type="sibTrans" cxnId="{C851A334-FE6A-4620-AEAC-D259780D7FB0}">
      <dgm:prSet/>
      <dgm:spPr/>
      <dgm:t>
        <a:bodyPr/>
        <a:lstStyle/>
        <a:p>
          <a:endParaRPr lang="en-CA"/>
        </a:p>
      </dgm:t>
    </dgm:pt>
    <dgm:pt modelId="{80E90E7E-539D-4614-BE4F-8DFB0FB936DE}">
      <dgm:prSet custT="1"/>
      <dgm:spPr/>
      <dgm:t>
        <a:bodyPr/>
        <a:lstStyle/>
        <a:p>
          <a:pPr rtl="0"/>
          <a:endParaRPr lang="en-US" sz="1400" dirty="0"/>
        </a:p>
      </dgm:t>
    </dgm:pt>
    <dgm:pt modelId="{B395B15B-100A-4DEB-B97C-1CA8CD53E86E}" type="parTrans" cxnId="{464EB9C5-FF86-4C6A-9A23-CA1AD4114002}">
      <dgm:prSet/>
      <dgm:spPr/>
    </dgm:pt>
    <dgm:pt modelId="{2C35D9F0-9A6D-4AB3-95A3-1EE2CFEF262C}" type="sibTrans" cxnId="{464EB9C5-FF86-4C6A-9A23-CA1AD4114002}">
      <dgm:prSet/>
      <dgm:spPr/>
    </dgm:pt>
    <dgm:pt modelId="{3D1B839A-79FA-4A3C-AA63-0F8240CA52DD}">
      <dgm:prSet custT="1"/>
      <dgm:spPr/>
      <dgm:t>
        <a:bodyPr/>
        <a:lstStyle/>
        <a:p>
          <a:pPr rtl="0"/>
          <a:endParaRPr lang="en-US" sz="1400" dirty="0"/>
        </a:p>
      </dgm:t>
    </dgm:pt>
    <dgm:pt modelId="{D603D9EA-C517-4456-9CB9-11AD643E3A5C}" type="parTrans" cxnId="{995DA5D0-803B-42F2-9E14-585E0752F38A}">
      <dgm:prSet/>
      <dgm:spPr/>
    </dgm:pt>
    <dgm:pt modelId="{FDA93634-0B91-465F-8E75-91FF1F55BFCF}" type="sibTrans" cxnId="{995DA5D0-803B-42F2-9E14-585E0752F38A}">
      <dgm:prSet/>
      <dgm:spPr/>
    </dgm:pt>
    <dgm:pt modelId="{17EDA56C-38C4-47D5-9B4F-4619309C7D7E}">
      <dgm:prSet custT="1"/>
      <dgm:spPr/>
      <dgm:t>
        <a:bodyPr/>
        <a:lstStyle/>
        <a:p>
          <a:pPr rtl="0"/>
          <a:r>
            <a:rPr lang="en-US" sz="1400" dirty="0" smtClean="0"/>
            <a:t>Mothers, parents, grandparents</a:t>
          </a:r>
          <a:endParaRPr lang="en-US" sz="1400" dirty="0"/>
        </a:p>
      </dgm:t>
    </dgm:pt>
    <dgm:pt modelId="{8F38FB02-EB2D-4822-B242-EAF97C2DEC28}" type="parTrans" cxnId="{E845C822-7605-4234-8EC6-3EB97968ACBF}">
      <dgm:prSet/>
      <dgm:spPr/>
    </dgm:pt>
    <dgm:pt modelId="{5026BA37-E81C-4F29-ADC7-D07544219071}" type="sibTrans" cxnId="{E845C822-7605-4234-8EC6-3EB97968ACBF}">
      <dgm:prSet/>
      <dgm:spPr/>
    </dgm:pt>
    <dgm:pt modelId="{6D025EBE-8806-4C2E-9037-ADA238DFB530}">
      <dgm:prSet custT="1"/>
      <dgm:spPr/>
      <dgm:t>
        <a:bodyPr/>
        <a:lstStyle/>
        <a:p>
          <a:pPr rtl="0"/>
          <a:endParaRPr lang="en-US" sz="1400" dirty="0"/>
        </a:p>
      </dgm:t>
    </dgm:pt>
    <dgm:pt modelId="{C345525D-18F2-4F4C-A7AC-E30BE03808C2}" type="parTrans" cxnId="{97E5F216-339E-42E4-BD8F-294D7493293D}">
      <dgm:prSet/>
      <dgm:spPr/>
    </dgm:pt>
    <dgm:pt modelId="{D7C2CA80-CD10-4AA1-862D-4C926B5023AD}" type="sibTrans" cxnId="{97E5F216-339E-42E4-BD8F-294D7493293D}">
      <dgm:prSet/>
      <dgm:spPr/>
    </dgm:pt>
    <dgm:pt modelId="{AB5E6E71-1E5E-41CD-8518-C0E4788BBA58}" type="pres">
      <dgm:prSet presAssocID="{08A5B368-1221-4B0D-8C55-E3A3850AC98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E0ED4EA5-ED1A-427F-A668-D2A95A5A225A}" type="pres">
      <dgm:prSet presAssocID="{9E14F2D0-42EE-4DE7-B4F5-558029ECE3D4}" presName="composite" presStyleCnt="0"/>
      <dgm:spPr/>
    </dgm:pt>
    <dgm:pt modelId="{3CAF0A62-26D7-4C14-90A3-8EF5E2B2DA20}" type="pres">
      <dgm:prSet presAssocID="{9E14F2D0-42EE-4DE7-B4F5-558029ECE3D4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301C51D3-E537-4302-AD63-47DA81B48892}" type="pres">
      <dgm:prSet presAssocID="{9E14F2D0-42EE-4DE7-B4F5-558029ECE3D4}" presName="desTx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8CA8FF66-CF78-4637-858D-B2DA0EB62A9C}" type="pres">
      <dgm:prSet presAssocID="{374B73CA-FBBE-4328-AC14-88D3A8737B51}" presName="space" presStyleCnt="0"/>
      <dgm:spPr/>
    </dgm:pt>
    <dgm:pt modelId="{688649EE-E0D3-415C-BAE9-1A7261D85C59}" type="pres">
      <dgm:prSet presAssocID="{039A1076-8FBE-469F-BE25-114A835D0D78}" presName="composite" presStyleCnt="0"/>
      <dgm:spPr/>
    </dgm:pt>
    <dgm:pt modelId="{FAA03BD9-70C3-44BC-982C-564D46F45F9E}" type="pres">
      <dgm:prSet presAssocID="{039A1076-8FBE-469F-BE25-114A835D0D78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D8048EDB-D5A4-4DDF-B463-D367D0C8D84F}" type="pres">
      <dgm:prSet presAssocID="{039A1076-8FBE-469F-BE25-114A835D0D78}" presName="desTx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3CB0A75A-8923-4D2F-93CF-88A57C1EAE5B}" type="pres">
      <dgm:prSet presAssocID="{9041D232-6B8A-4C14-9132-A3206313C12E}" presName="space" presStyleCnt="0"/>
      <dgm:spPr/>
    </dgm:pt>
    <dgm:pt modelId="{FDC5E1A6-DEC0-422C-B3F9-183667D9024D}" type="pres">
      <dgm:prSet presAssocID="{5CA446A8-D20C-40E0-B958-2CC44E5005C4}" presName="composite" presStyleCnt="0"/>
      <dgm:spPr/>
    </dgm:pt>
    <dgm:pt modelId="{FCDD485A-61E4-4C2E-9343-0A84E9D3DB3C}" type="pres">
      <dgm:prSet presAssocID="{5CA446A8-D20C-40E0-B958-2CC44E5005C4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22C32BA6-2DF9-456D-A9E2-D2FBE2A87673}" type="pres">
      <dgm:prSet presAssocID="{5CA446A8-D20C-40E0-B958-2CC44E5005C4}" presName="desTx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44C6CD6F-C7E2-417D-B878-6655A10B818C}" type="pres">
      <dgm:prSet presAssocID="{949141DC-8101-4174-B515-764AE2F5168B}" presName="space" presStyleCnt="0"/>
      <dgm:spPr/>
    </dgm:pt>
    <dgm:pt modelId="{9A8772F9-C2B2-4D24-9840-18B759A4625B}" type="pres">
      <dgm:prSet presAssocID="{F52A5BF4-2941-4007-9ED8-3958F8888C28}" presName="composite" presStyleCnt="0"/>
      <dgm:spPr/>
    </dgm:pt>
    <dgm:pt modelId="{F9BBE9B7-7255-402A-858F-A2B0D6598183}" type="pres">
      <dgm:prSet presAssocID="{F52A5BF4-2941-4007-9ED8-3958F8888C28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EBCAC03-4061-4784-976D-D5B1ABAA2580}" type="pres">
      <dgm:prSet presAssocID="{F52A5BF4-2941-4007-9ED8-3958F8888C28}" presName="desTx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15F4A426-1A61-42B9-8E2F-5D2661114316}" type="presOf" srcId="{1B5A18A3-014C-460E-9EFF-EBEE9C4131EA}" destId="{22C32BA6-2DF9-456D-A9E2-D2FBE2A87673}" srcOrd="0" destOrd="1" presId="urn:microsoft.com/office/officeart/2005/8/layout/hList1"/>
    <dgm:cxn modelId="{8429E666-A2D7-481E-B113-6A4E1A531B4C}" type="presOf" srcId="{80E90E7E-539D-4614-BE4F-8DFB0FB936DE}" destId="{301C51D3-E537-4302-AD63-47DA81B48892}" srcOrd="0" destOrd="1" presId="urn:microsoft.com/office/officeart/2005/8/layout/hList1"/>
    <dgm:cxn modelId="{15A1A93D-8CA5-4482-8FA3-DC4BCA30ED0F}" srcId="{039A1076-8FBE-469F-BE25-114A835D0D78}" destId="{A1ABEC62-1024-42C6-81E3-39819D632A2A}" srcOrd="0" destOrd="0" parTransId="{700388D3-F3AD-4E31-9A77-DE4307C52D67}" sibTransId="{8ACC45AC-1979-4876-A007-4E5D22D3CBDF}"/>
    <dgm:cxn modelId="{464EB9C5-FF86-4C6A-9A23-CA1AD4114002}" srcId="{9E14F2D0-42EE-4DE7-B4F5-558029ECE3D4}" destId="{80E90E7E-539D-4614-BE4F-8DFB0FB936DE}" srcOrd="1" destOrd="0" parTransId="{B395B15B-100A-4DEB-B97C-1CA8CD53E86E}" sibTransId="{2C35D9F0-9A6D-4AB3-95A3-1EE2CFEF262C}"/>
    <dgm:cxn modelId="{538E2F42-2480-478F-AF98-E24C73C0BABE}" type="presOf" srcId="{70D2F941-C502-4843-9F2A-881E98C91B9A}" destId="{301C51D3-E537-4302-AD63-47DA81B48892}" srcOrd="0" destOrd="0" presId="urn:microsoft.com/office/officeart/2005/8/layout/hList1"/>
    <dgm:cxn modelId="{71DAB5A2-3BFC-410D-8F13-64CD3A04CFBF}" srcId="{5CA446A8-D20C-40E0-B958-2CC44E5005C4}" destId="{D427A085-414D-4343-9187-B174A433EA3E}" srcOrd="3" destOrd="0" parTransId="{01748E58-4F2C-4934-BAC8-0B77917782B7}" sibTransId="{2B058183-890C-4407-84C5-200762BC2A91}"/>
    <dgm:cxn modelId="{8FC4E370-EC12-4CED-8B98-D936341FD7FF}" type="presOf" srcId="{5CA446A8-D20C-40E0-B958-2CC44E5005C4}" destId="{FCDD485A-61E4-4C2E-9343-0A84E9D3DB3C}" srcOrd="0" destOrd="0" presId="urn:microsoft.com/office/officeart/2005/8/layout/hList1"/>
    <dgm:cxn modelId="{CF2F8E9C-16C3-4870-A0A9-700C3A3CB21E}" type="presOf" srcId="{08A5B368-1221-4B0D-8C55-E3A3850AC98B}" destId="{AB5E6E71-1E5E-41CD-8518-C0E4788BBA58}" srcOrd="0" destOrd="0" presId="urn:microsoft.com/office/officeart/2005/8/layout/hList1"/>
    <dgm:cxn modelId="{728FFB02-C763-4000-945D-E3C6D4EF2567}" type="presOf" srcId="{D8CFC632-C9E5-4BD5-A63B-E45226E4E2E5}" destId="{D8048EDB-D5A4-4DDF-B463-D367D0C8D84F}" srcOrd="0" destOrd="2" presId="urn:microsoft.com/office/officeart/2005/8/layout/hList1"/>
    <dgm:cxn modelId="{73A3E324-B802-42C9-A389-983A9BAB7E98}" type="presOf" srcId="{6D025EBE-8806-4C2E-9037-ADA238DFB530}" destId="{BEBCAC03-4061-4784-976D-D5B1ABAA2580}" srcOrd="0" destOrd="1" presId="urn:microsoft.com/office/officeart/2005/8/layout/hList1"/>
    <dgm:cxn modelId="{AC6181C7-636D-4D87-86D7-CFFA57D8F0BF}" srcId="{08A5B368-1221-4B0D-8C55-E3A3850AC98B}" destId="{5CA446A8-D20C-40E0-B958-2CC44E5005C4}" srcOrd="2" destOrd="0" parTransId="{B5953C9D-5247-4E18-BFBF-85E7C83E0870}" sibTransId="{949141DC-8101-4174-B515-764AE2F5168B}"/>
    <dgm:cxn modelId="{1F793835-EF23-4F4B-924E-6B76939375EC}" type="presOf" srcId="{F52A5BF4-2941-4007-9ED8-3958F8888C28}" destId="{F9BBE9B7-7255-402A-858F-A2B0D6598183}" srcOrd="0" destOrd="0" presId="urn:microsoft.com/office/officeart/2005/8/layout/hList1"/>
    <dgm:cxn modelId="{934C2754-D70F-49F7-BA42-2E580682313A}" srcId="{08A5B368-1221-4B0D-8C55-E3A3850AC98B}" destId="{F52A5BF4-2941-4007-9ED8-3958F8888C28}" srcOrd="3" destOrd="0" parTransId="{A8C67E1B-5D01-4C64-A9B4-95619BC30C48}" sibTransId="{C5D37E06-EA12-42B9-9955-573BB3D0F778}"/>
    <dgm:cxn modelId="{56F8009D-A75D-4723-BAD8-63A8E099590E}" srcId="{67F26574-744F-4BF7-9698-133A6712AE09}" destId="{B3E74A65-BB48-444D-99EF-E50B2DB0FBE3}" srcOrd="2" destOrd="0" parTransId="{7A600BC6-2573-4ACF-9019-ED5F9F689AD5}" sibTransId="{D03C00F6-C507-4E82-B52E-5D2B0A8E64DB}"/>
    <dgm:cxn modelId="{DD4163D6-2CDB-449F-8C1C-ED22C6107751}" srcId="{A1ABEC62-1024-42C6-81E3-39819D632A2A}" destId="{D28B3DE0-0183-47AE-8400-14869A7E8467}" srcOrd="0" destOrd="0" parTransId="{7EED98BE-8852-4DEF-B7B7-DB7A41338A83}" sibTransId="{0379805C-B73A-4710-9CF2-1B7B8B940826}"/>
    <dgm:cxn modelId="{F75883CE-A3BE-48DB-B4F2-287BEDCDDD57}" srcId="{039A1076-8FBE-469F-BE25-114A835D0D78}" destId="{67F26574-744F-4BF7-9698-133A6712AE09}" srcOrd="1" destOrd="0" parTransId="{2393B8B8-FE80-433D-BC03-DE64C63E6ADD}" sibTransId="{FE1E7AAF-DAF3-4B84-99CF-96A58FC1FE3A}"/>
    <dgm:cxn modelId="{05FFE0E3-D193-4E2F-87A8-2FF5CE097562}" type="presOf" srcId="{68DA9D64-24C2-417C-A0D1-68FB52E5D6EA}" destId="{22C32BA6-2DF9-456D-A9E2-D2FBE2A87673}" srcOrd="0" destOrd="0" presId="urn:microsoft.com/office/officeart/2005/8/layout/hList1"/>
    <dgm:cxn modelId="{995DA5D0-803B-42F2-9E14-585E0752F38A}" srcId="{9E14F2D0-42EE-4DE7-B4F5-558029ECE3D4}" destId="{3D1B839A-79FA-4A3C-AA63-0F8240CA52DD}" srcOrd="3" destOrd="0" parTransId="{D603D9EA-C517-4456-9CB9-11AD643E3A5C}" sibTransId="{FDA93634-0B91-465F-8E75-91FF1F55BFCF}"/>
    <dgm:cxn modelId="{F0BB3B84-9651-4F5C-BA9C-88326D6F9B2A}" srcId="{5CA446A8-D20C-40E0-B958-2CC44E5005C4}" destId="{1B5A18A3-014C-460E-9EFF-EBEE9C4131EA}" srcOrd="1" destOrd="0" parTransId="{D107AED6-C434-42A9-9FC6-23472229D582}" sibTransId="{D33A08A5-6FAA-454F-8C22-C53A6DB05A21}"/>
    <dgm:cxn modelId="{9BCC4B04-B340-4788-9DB2-01E6A99C17B4}" type="presOf" srcId="{17EDA56C-38C4-47D5-9B4F-4619309C7D7E}" destId="{BEBCAC03-4061-4784-976D-D5B1ABAA2580}" srcOrd="0" destOrd="2" presId="urn:microsoft.com/office/officeart/2005/8/layout/hList1"/>
    <dgm:cxn modelId="{E845C822-7605-4234-8EC6-3EB97968ACBF}" srcId="{F52A5BF4-2941-4007-9ED8-3958F8888C28}" destId="{17EDA56C-38C4-47D5-9B4F-4619309C7D7E}" srcOrd="2" destOrd="0" parTransId="{8F38FB02-EB2D-4822-B242-EAF97C2DEC28}" sibTransId="{5026BA37-E81C-4F29-ADC7-D07544219071}"/>
    <dgm:cxn modelId="{C851A334-FE6A-4620-AEAC-D259780D7FB0}" srcId="{67F26574-744F-4BF7-9698-133A6712AE09}" destId="{CCFE5C4D-9D25-44BF-90E8-0AF1D9DFB5B4}" srcOrd="0" destOrd="0" parTransId="{7C1B40EF-8DFC-4EBB-B8EC-5A84B6E8753F}" sibTransId="{03B42215-93BB-45F9-88CE-B0096C458A14}"/>
    <dgm:cxn modelId="{04E0B073-36CD-40C6-A0BC-8B2F286E38CD}" srcId="{9E14F2D0-42EE-4DE7-B4F5-558029ECE3D4}" destId="{27FDAF89-DC0D-4751-8008-F71F9E415DE1}" srcOrd="4" destOrd="0" parTransId="{75E96928-9E77-42A7-A976-54CB8FAF30C4}" sibTransId="{957F6B97-4209-4021-A438-220961070D98}"/>
    <dgm:cxn modelId="{ED646938-7BA6-42D0-8F07-257EDFF2AFB6}" type="presOf" srcId="{BFBA0E10-FB84-4B05-B975-B266B2415FFD}" destId="{BEBCAC03-4061-4784-976D-D5B1ABAA2580}" srcOrd="0" destOrd="0" presId="urn:microsoft.com/office/officeart/2005/8/layout/hList1"/>
    <dgm:cxn modelId="{12D74A3C-D501-4CE9-9FD1-E61B3A9D5E41}" type="presOf" srcId="{7FE27EEC-53D0-46B2-857C-1D10FC2EFEE2}" destId="{D8048EDB-D5A4-4DDF-B463-D367D0C8D84F}" srcOrd="0" destOrd="5" presId="urn:microsoft.com/office/officeart/2005/8/layout/hList1"/>
    <dgm:cxn modelId="{40EC5F84-BEDC-4D18-911F-6363E82C5F8D}" type="presOf" srcId="{039A1076-8FBE-469F-BE25-114A835D0D78}" destId="{FAA03BD9-70C3-44BC-982C-564D46F45F9E}" srcOrd="0" destOrd="0" presId="urn:microsoft.com/office/officeart/2005/8/layout/hList1"/>
    <dgm:cxn modelId="{6DBC9990-69E4-442F-8122-547B3C4856F0}" type="presOf" srcId="{B3E74A65-BB48-444D-99EF-E50B2DB0FBE3}" destId="{D8048EDB-D5A4-4DDF-B463-D367D0C8D84F}" srcOrd="0" destOrd="6" presId="urn:microsoft.com/office/officeart/2005/8/layout/hList1"/>
    <dgm:cxn modelId="{A8EB662E-6201-47F0-8501-C70F6B15385D}" srcId="{F52A5BF4-2941-4007-9ED8-3958F8888C28}" destId="{BFBA0E10-FB84-4B05-B975-B266B2415FFD}" srcOrd="0" destOrd="0" parTransId="{090EE840-A366-423E-AB49-3EBB5375C291}" sibTransId="{4A944EC0-C92E-4FC8-997B-77D4285B5D0A}"/>
    <dgm:cxn modelId="{9199DA22-EAB4-4837-B730-DAEDBC99933F}" srcId="{A1ABEC62-1024-42C6-81E3-39819D632A2A}" destId="{D8CFC632-C9E5-4BD5-A63B-E45226E4E2E5}" srcOrd="1" destOrd="0" parTransId="{F089AB9A-96CF-427E-8793-9B12965EA8C2}" sibTransId="{088379F8-67D7-4C85-85C9-56000CAD758B}"/>
    <dgm:cxn modelId="{6B13B4F5-F546-41A6-804B-57505C8B50E8}" type="presOf" srcId="{9E14F2D0-42EE-4DE7-B4F5-558029ECE3D4}" destId="{3CAF0A62-26D7-4C14-90A3-8EF5E2B2DA20}" srcOrd="0" destOrd="0" presId="urn:microsoft.com/office/officeart/2005/8/layout/hList1"/>
    <dgm:cxn modelId="{43D3B2CD-B916-4F2C-B7CB-8AA7B8A90B4B}" type="presOf" srcId="{0CE98C4B-98FA-43A4-9A82-8C1FB60DBFDF}" destId="{22C32BA6-2DF9-456D-A9E2-D2FBE2A87673}" srcOrd="0" destOrd="2" presId="urn:microsoft.com/office/officeart/2005/8/layout/hList1"/>
    <dgm:cxn modelId="{02E25188-DD35-4F27-8301-8F95B15BF891}" type="presOf" srcId="{A1ABEC62-1024-42C6-81E3-39819D632A2A}" destId="{D8048EDB-D5A4-4DDF-B463-D367D0C8D84F}" srcOrd="0" destOrd="0" presId="urn:microsoft.com/office/officeart/2005/8/layout/hList1"/>
    <dgm:cxn modelId="{C0482561-F64F-4EAE-B239-EA4EABFB1D6F}" type="presOf" srcId="{2968DD97-179E-4E85-90E4-0B0BC2156D10}" destId="{22C32BA6-2DF9-456D-A9E2-D2FBE2A87673}" srcOrd="0" destOrd="4" presId="urn:microsoft.com/office/officeart/2005/8/layout/hList1"/>
    <dgm:cxn modelId="{97E5F216-339E-42E4-BD8F-294D7493293D}" srcId="{F52A5BF4-2941-4007-9ED8-3958F8888C28}" destId="{6D025EBE-8806-4C2E-9037-ADA238DFB530}" srcOrd="1" destOrd="0" parTransId="{C345525D-18F2-4F4C-A7AC-E30BE03808C2}" sibTransId="{D7C2CA80-CD10-4AA1-862D-4C926B5023AD}"/>
    <dgm:cxn modelId="{3F026A14-37AB-4C15-A897-07036A160803}" type="presOf" srcId="{D427A085-414D-4343-9187-B174A433EA3E}" destId="{22C32BA6-2DF9-456D-A9E2-D2FBE2A87673}" srcOrd="0" destOrd="3" presId="urn:microsoft.com/office/officeart/2005/8/layout/hList1"/>
    <dgm:cxn modelId="{9BCF308F-1429-4DC2-BF41-800224B80C22}" type="presOf" srcId="{67F26574-744F-4BF7-9698-133A6712AE09}" destId="{D8048EDB-D5A4-4DDF-B463-D367D0C8D84F}" srcOrd="0" destOrd="3" presId="urn:microsoft.com/office/officeart/2005/8/layout/hList1"/>
    <dgm:cxn modelId="{0052AA02-6A24-43F8-BC50-6DAA7597D017}" srcId="{5CA446A8-D20C-40E0-B958-2CC44E5005C4}" destId="{0CE98C4B-98FA-43A4-9A82-8C1FB60DBFDF}" srcOrd="2" destOrd="0" parTransId="{F4BC86F6-932B-4A6A-A7E8-CFED838298E2}" sibTransId="{D54CA774-A271-4232-821F-B777B7164B9F}"/>
    <dgm:cxn modelId="{9FC12841-12FA-465F-9876-F678A0A12767}" type="presOf" srcId="{27FDAF89-DC0D-4751-8008-F71F9E415DE1}" destId="{301C51D3-E537-4302-AD63-47DA81B48892}" srcOrd="0" destOrd="4" presId="urn:microsoft.com/office/officeart/2005/8/layout/hList1"/>
    <dgm:cxn modelId="{E2046D67-B0A9-4279-A90F-DCC2691F0B7B}" type="presOf" srcId="{3D1B839A-79FA-4A3C-AA63-0F8240CA52DD}" destId="{301C51D3-E537-4302-AD63-47DA81B48892}" srcOrd="0" destOrd="3" presId="urn:microsoft.com/office/officeart/2005/8/layout/hList1"/>
    <dgm:cxn modelId="{A5A865A0-1846-40AD-8369-1F04004354EB}" type="presOf" srcId="{19A7CA96-C262-415A-A356-0882CC0551DE}" destId="{301C51D3-E537-4302-AD63-47DA81B48892}" srcOrd="0" destOrd="2" presId="urn:microsoft.com/office/officeart/2005/8/layout/hList1"/>
    <dgm:cxn modelId="{CC121A0F-A4A1-43D3-9A1B-767A1C42D84E}" type="presOf" srcId="{D28B3DE0-0183-47AE-8400-14869A7E8467}" destId="{D8048EDB-D5A4-4DDF-B463-D367D0C8D84F}" srcOrd="0" destOrd="1" presId="urn:microsoft.com/office/officeart/2005/8/layout/hList1"/>
    <dgm:cxn modelId="{4F1EB235-DB88-4A41-8E35-1C4BC72A8B37}" srcId="{67F26574-744F-4BF7-9698-133A6712AE09}" destId="{7FE27EEC-53D0-46B2-857C-1D10FC2EFEE2}" srcOrd="1" destOrd="0" parTransId="{D6D9323B-15F3-4B52-B6A0-8FFBE1B6BA40}" sibTransId="{8427B7C0-E2D9-408A-A380-10EE5CF0E727}"/>
    <dgm:cxn modelId="{941FAB85-6B06-4259-8A30-16A77BA27632}" srcId="{08A5B368-1221-4B0D-8C55-E3A3850AC98B}" destId="{9E14F2D0-42EE-4DE7-B4F5-558029ECE3D4}" srcOrd="0" destOrd="0" parTransId="{9923AB99-E1C7-40E6-ADFD-87985046BBC3}" sibTransId="{374B73CA-FBBE-4328-AC14-88D3A8737B51}"/>
    <dgm:cxn modelId="{B490F465-03AC-4155-B2E8-A22F5F220465}" type="presOf" srcId="{CCFE5C4D-9D25-44BF-90E8-0AF1D9DFB5B4}" destId="{D8048EDB-D5A4-4DDF-B463-D367D0C8D84F}" srcOrd="0" destOrd="4" presId="urn:microsoft.com/office/officeart/2005/8/layout/hList1"/>
    <dgm:cxn modelId="{8569D1C2-455E-4EE1-9280-78ED80EC6ED9}" srcId="{08A5B368-1221-4B0D-8C55-E3A3850AC98B}" destId="{039A1076-8FBE-469F-BE25-114A835D0D78}" srcOrd="1" destOrd="0" parTransId="{496CBD7A-9E43-4F32-9574-035451AF849B}" sibTransId="{9041D232-6B8A-4C14-9132-A3206313C12E}"/>
    <dgm:cxn modelId="{CF128EA2-B41A-48DA-B18C-C6633FA0FAE7}" srcId="{9E14F2D0-42EE-4DE7-B4F5-558029ECE3D4}" destId="{70D2F941-C502-4843-9F2A-881E98C91B9A}" srcOrd="0" destOrd="0" parTransId="{56AF9C0F-899B-48F3-9575-B9AF9F716C8A}" sibTransId="{CF86D9D6-D925-4D74-8E2A-685875DC646B}"/>
    <dgm:cxn modelId="{1BE1D969-E1BE-400E-A854-EA14DE166023}" srcId="{5CA446A8-D20C-40E0-B958-2CC44E5005C4}" destId="{68DA9D64-24C2-417C-A0D1-68FB52E5D6EA}" srcOrd="0" destOrd="0" parTransId="{AEB8C165-3F0F-460F-9B05-D2B32E622EC8}" sibTransId="{5C7CDFBA-19CB-48A9-B8B1-893F0A3020FA}"/>
    <dgm:cxn modelId="{6125D9CC-832E-423D-A305-2B241DED877E}" srcId="{9E14F2D0-42EE-4DE7-B4F5-558029ECE3D4}" destId="{19A7CA96-C262-415A-A356-0882CC0551DE}" srcOrd="2" destOrd="0" parTransId="{BD130054-6B32-413F-9483-CEC8F46D29FA}" sibTransId="{2C21BE3A-38DF-4D9B-AD2D-9D8DA4DCF5F6}"/>
    <dgm:cxn modelId="{2695C6DB-672A-446C-92AB-65B7BA353818}" srcId="{5CA446A8-D20C-40E0-B958-2CC44E5005C4}" destId="{2968DD97-179E-4E85-90E4-0B0BC2156D10}" srcOrd="4" destOrd="0" parTransId="{FBDCD41A-947E-4919-886C-CC7688084334}" sibTransId="{49D72EE4-9308-4228-BF7B-7196A565A9E7}"/>
    <dgm:cxn modelId="{963EB7BD-0238-436F-BF1D-8833562E87CA}" type="presParOf" srcId="{AB5E6E71-1E5E-41CD-8518-C0E4788BBA58}" destId="{E0ED4EA5-ED1A-427F-A668-D2A95A5A225A}" srcOrd="0" destOrd="0" presId="urn:microsoft.com/office/officeart/2005/8/layout/hList1"/>
    <dgm:cxn modelId="{8CF06EB4-192F-47BE-96FB-5E75953F6B08}" type="presParOf" srcId="{E0ED4EA5-ED1A-427F-A668-D2A95A5A225A}" destId="{3CAF0A62-26D7-4C14-90A3-8EF5E2B2DA20}" srcOrd="0" destOrd="0" presId="urn:microsoft.com/office/officeart/2005/8/layout/hList1"/>
    <dgm:cxn modelId="{944923CE-3CEC-420D-9A55-43C992FF7CDB}" type="presParOf" srcId="{E0ED4EA5-ED1A-427F-A668-D2A95A5A225A}" destId="{301C51D3-E537-4302-AD63-47DA81B48892}" srcOrd="1" destOrd="0" presId="urn:microsoft.com/office/officeart/2005/8/layout/hList1"/>
    <dgm:cxn modelId="{706AA0B6-DB33-489B-B46E-5F1C569028EC}" type="presParOf" srcId="{AB5E6E71-1E5E-41CD-8518-C0E4788BBA58}" destId="{8CA8FF66-CF78-4637-858D-B2DA0EB62A9C}" srcOrd="1" destOrd="0" presId="urn:microsoft.com/office/officeart/2005/8/layout/hList1"/>
    <dgm:cxn modelId="{55568A27-270F-4388-8111-E034262A87E3}" type="presParOf" srcId="{AB5E6E71-1E5E-41CD-8518-C0E4788BBA58}" destId="{688649EE-E0D3-415C-BAE9-1A7261D85C59}" srcOrd="2" destOrd="0" presId="urn:microsoft.com/office/officeart/2005/8/layout/hList1"/>
    <dgm:cxn modelId="{15FC3C88-4A84-4E74-BB87-546497ADFF02}" type="presParOf" srcId="{688649EE-E0D3-415C-BAE9-1A7261D85C59}" destId="{FAA03BD9-70C3-44BC-982C-564D46F45F9E}" srcOrd="0" destOrd="0" presId="urn:microsoft.com/office/officeart/2005/8/layout/hList1"/>
    <dgm:cxn modelId="{E51C92A2-D168-43FB-926D-3D1577E2F5A3}" type="presParOf" srcId="{688649EE-E0D3-415C-BAE9-1A7261D85C59}" destId="{D8048EDB-D5A4-4DDF-B463-D367D0C8D84F}" srcOrd="1" destOrd="0" presId="urn:microsoft.com/office/officeart/2005/8/layout/hList1"/>
    <dgm:cxn modelId="{77CC650B-8C34-45D1-ADF4-CCD8BFD1997C}" type="presParOf" srcId="{AB5E6E71-1E5E-41CD-8518-C0E4788BBA58}" destId="{3CB0A75A-8923-4D2F-93CF-88A57C1EAE5B}" srcOrd="3" destOrd="0" presId="urn:microsoft.com/office/officeart/2005/8/layout/hList1"/>
    <dgm:cxn modelId="{191703BA-9DD4-4BC4-8956-AE97819AA77D}" type="presParOf" srcId="{AB5E6E71-1E5E-41CD-8518-C0E4788BBA58}" destId="{FDC5E1A6-DEC0-422C-B3F9-183667D9024D}" srcOrd="4" destOrd="0" presId="urn:microsoft.com/office/officeart/2005/8/layout/hList1"/>
    <dgm:cxn modelId="{C8F8AEA2-7A62-46E5-8941-9D0D5FE482E7}" type="presParOf" srcId="{FDC5E1A6-DEC0-422C-B3F9-183667D9024D}" destId="{FCDD485A-61E4-4C2E-9343-0A84E9D3DB3C}" srcOrd="0" destOrd="0" presId="urn:microsoft.com/office/officeart/2005/8/layout/hList1"/>
    <dgm:cxn modelId="{FEFE7B78-834A-4053-82F9-38C209E9A02E}" type="presParOf" srcId="{FDC5E1A6-DEC0-422C-B3F9-183667D9024D}" destId="{22C32BA6-2DF9-456D-A9E2-D2FBE2A87673}" srcOrd="1" destOrd="0" presId="urn:microsoft.com/office/officeart/2005/8/layout/hList1"/>
    <dgm:cxn modelId="{6C96544E-AE94-4E9E-8F94-307001AB240B}" type="presParOf" srcId="{AB5E6E71-1E5E-41CD-8518-C0E4788BBA58}" destId="{44C6CD6F-C7E2-417D-B878-6655A10B818C}" srcOrd="5" destOrd="0" presId="urn:microsoft.com/office/officeart/2005/8/layout/hList1"/>
    <dgm:cxn modelId="{2276AAE0-6964-4758-A07D-24FD1D980EB6}" type="presParOf" srcId="{AB5E6E71-1E5E-41CD-8518-C0E4788BBA58}" destId="{9A8772F9-C2B2-4D24-9840-18B759A4625B}" srcOrd="6" destOrd="0" presId="urn:microsoft.com/office/officeart/2005/8/layout/hList1"/>
    <dgm:cxn modelId="{B430F06D-D99C-4544-AC7D-4B50667C7FD2}" type="presParOf" srcId="{9A8772F9-C2B2-4D24-9840-18B759A4625B}" destId="{F9BBE9B7-7255-402A-858F-A2B0D6598183}" srcOrd="0" destOrd="0" presId="urn:microsoft.com/office/officeart/2005/8/layout/hList1"/>
    <dgm:cxn modelId="{FAFF3E25-6D70-4D47-99B7-9344F4C17E0E}" type="presParOf" srcId="{9A8772F9-C2B2-4D24-9840-18B759A4625B}" destId="{BEBCAC03-4061-4784-976D-D5B1ABAA258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363BA35-828A-4599-BE31-6EB1568DABBC}">
      <dsp:nvSpPr>
        <dsp:cNvPr id="0" name=""/>
        <dsp:cNvSpPr/>
      </dsp:nvSpPr>
      <dsp:spPr>
        <a:xfrm>
          <a:off x="119547" y="568"/>
          <a:ext cx="2581883" cy="1549130"/>
        </a:xfrm>
        <a:prstGeom prst="rect">
          <a:avLst/>
        </a:prstGeom>
        <a:solidFill>
          <a:srgbClr val="CCFF66"/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Phase I:</a:t>
          </a:r>
          <a:endParaRPr lang="en-US" sz="10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Collect information about KINSA</a:t>
          </a:r>
          <a:endParaRPr lang="en-US" sz="14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Interview staff, board members, and other stakeholders</a:t>
          </a:r>
          <a:endParaRPr lang="en-US" sz="1400" kern="1200" dirty="0"/>
        </a:p>
      </dsp:txBody>
      <dsp:txXfrm>
        <a:off x="119547" y="568"/>
        <a:ext cx="2581883" cy="1549130"/>
      </dsp:txXfrm>
    </dsp:sp>
    <dsp:sp modelId="{4FBFDD43-C0C2-4964-9C03-F011D3865CEE}">
      <dsp:nvSpPr>
        <dsp:cNvPr id="0" name=""/>
        <dsp:cNvSpPr/>
      </dsp:nvSpPr>
      <dsp:spPr>
        <a:xfrm>
          <a:off x="2959619" y="568"/>
          <a:ext cx="2581883" cy="1549130"/>
        </a:xfrm>
        <a:prstGeom prst="rect">
          <a:avLst/>
        </a:prstGeom>
        <a:solidFill>
          <a:srgbClr val="CCFF66"/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Phase II: </a:t>
          </a:r>
          <a:r>
            <a:rPr lang="en-US" sz="1000" kern="1200" smtClean="0"/>
            <a:t> </a:t>
          </a:r>
          <a:endParaRPr lang="en-US" sz="10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Analyze information collected in previous phase</a:t>
          </a:r>
          <a:endParaRPr lang="en-US" sz="1400" kern="1200" dirty="0"/>
        </a:p>
      </dsp:txBody>
      <dsp:txXfrm>
        <a:off x="2959619" y="568"/>
        <a:ext cx="2581883" cy="1549130"/>
      </dsp:txXfrm>
    </dsp:sp>
    <dsp:sp modelId="{EF3F309A-0338-4B1E-9CA1-0F2C99565C82}">
      <dsp:nvSpPr>
        <dsp:cNvPr id="0" name=""/>
        <dsp:cNvSpPr/>
      </dsp:nvSpPr>
      <dsp:spPr>
        <a:xfrm>
          <a:off x="5799691" y="568"/>
          <a:ext cx="2581883" cy="1549130"/>
        </a:xfrm>
        <a:prstGeom prst="rect">
          <a:avLst/>
        </a:prstGeom>
        <a:solidFill>
          <a:srgbClr val="CCFF66"/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Phase III:</a:t>
          </a:r>
          <a:endParaRPr lang="en-US" sz="10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Interview current and potential supporters</a:t>
          </a:r>
          <a:endParaRPr lang="en-US" sz="1400" kern="1200" dirty="0"/>
        </a:p>
      </dsp:txBody>
      <dsp:txXfrm>
        <a:off x="5799691" y="568"/>
        <a:ext cx="2581883" cy="1549130"/>
      </dsp:txXfrm>
    </dsp:sp>
    <dsp:sp modelId="{7939B058-8A1B-4A3F-99F8-B40ECA17DB36}">
      <dsp:nvSpPr>
        <dsp:cNvPr id="0" name=""/>
        <dsp:cNvSpPr/>
      </dsp:nvSpPr>
      <dsp:spPr>
        <a:xfrm>
          <a:off x="119547" y="1807886"/>
          <a:ext cx="2581883" cy="1549130"/>
        </a:xfrm>
        <a:prstGeom prst="rect">
          <a:avLst/>
        </a:prstGeom>
        <a:solidFill>
          <a:srgbClr val="CCFF66"/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Phase IV: </a:t>
          </a:r>
          <a:endParaRPr lang="en-US" sz="10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Interview fundraising experts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Perform secondary research</a:t>
          </a:r>
          <a:endParaRPr lang="en-US" sz="1400" kern="1200" dirty="0" smtClean="0"/>
        </a:p>
      </dsp:txBody>
      <dsp:txXfrm>
        <a:off x="119547" y="1807886"/>
        <a:ext cx="2581883" cy="1549130"/>
      </dsp:txXfrm>
    </dsp:sp>
    <dsp:sp modelId="{8EE4A3DC-0FE1-4954-97E5-179768D68BEF}">
      <dsp:nvSpPr>
        <dsp:cNvPr id="0" name=""/>
        <dsp:cNvSpPr/>
      </dsp:nvSpPr>
      <dsp:spPr>
        <a:xfrm>
          <a:off x="2959619" y="1807886"/>
          <a:ext cx="2581883" cy="1549130"/>
        </a:xfrm>
        <a:prstGeom prst="rect">
          <a:avLst/>
        </a:prstGeom>
        <a:solidFill>
          <a:srgbClr val="CCFF66"/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Phase V: </a:t>
          </a:r>
          <a:endParaRPr lang="en-US" sz="10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Analyze research performed in previous phases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Brainstorm ideas</a:t>
          </a:r>
          <a:endParaRPr lang="en-US" sz="1400" kern="1200" dirty="0" smtClean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Create recommendations</a:t>
          </a:r>
          <a:endParaRPr lang="en-US" sz="1400" kern="1200" dirty="0" smtClean="0"/>
        </a:p>
      </dsp:txBody>
      <dsp:txXfrm>
        <a:off x="2959619" y="1807886"/>
        <a:ext cx="2581883" cy="1549130"/>
      </dsp:txXfrm>
    </dsp:sp>
    <dsp:sp modelId="{598826B2-B4CE-43EC-BCB3-0735A53FB9DC}">
      <dsp:nvSpPr>
        <dsp:cNvPr id="0" name=""/>
        <dsp:cNvSpPr/>
      </dsp:nvSpPr>
      <dsp:spPr>
        <a:xfrm>
          <a:off x="5799691" y="1807886"/>
          <a:ext cx="2581883" cy="1549130"/>
        </a:xfrm>
        <a:prstGeom prst="rect">
          <a:avLst/>
        </a:prstGeom>
        <a:solidFill>
          <a:srgbClr val="FFFF66"/>
        </a:solidFill>
        <a:ln>
          <a:noFill/>
        </a:ln>
        <a:effectLst>
          <a:outerShdw blurRad="38100" dist="300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Phase VI:</a:t>
          </a:r>
          <a:endParaRPr lang="en-US" sz="10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Summarize findings and recommendations in a report and presentation</a:t>
          </a:r>
          <a:endParaRPr lang="en-US" sz="1400" kern="1200" dirty="0"/>
        </a:p>
      </dsp:txBody>
      <dsp:txXfrm>
        <a:off x="5799691" y="1807886"/>
        <a:ext cx="2581883" cy="1549130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CAF0A62-26D7-4C14-90A3-8EF5E2B2DA20}">
      <dsp:nvSpPr>
        <dsp:cNvPr id="0" name=""/>
        <dsp:cNvSpPr/>
      </dsp:nvSpPr>
      <dsp:spPr>
        <a:xfrm>
          <a:off x="3196" y="20735"/>
          <a:ext cx="1921884" cy="76875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Corporations</a:t>
          </a:r>
          <a:endParaRPr lang="en-US" sz="1000" kern="1200" dirty="0"/>
        </a:p>
      </dsp:txBody>
      <dsp:txXfrm>
        <a:off x="3196" y="20735"/>
        <a:ext cx="1921884" cy="768753"/>
      </dsp:txXfrm>
    </dsp:sp>
    <dsp:sp modelId="{301C51D3-E537-4302-AD63-47DA81B48892}">
      <dsp:nvSpPr>
        <dsp:cNvPr id="0" name=""/>
        <dsp:cNvSpPr/>
      </dsp:nvSpPr>
      <dsp:spPr>
        <a:xfrm>
          <a:off x="3196" y="789489"/>
          <a:ext cx="1921884" cy="2547360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Information Technology and Telecommunications</a:t>
          </a:r>
          <a:endParaRPr lang="en-US" sz="14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Financial Services</a:t>
          </a:r>
          <a:endParaRPr lang="en-US" sz="14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Consumer Packaged Goods</a:t>
          </a:r>
          <a:endParaRPr lang="en-US" sz="1400" kern="1200" dirty="0"/>
        </a:p>
      </dsp:txBody>
      <dsp:txXfrm>
        <a:off x="3196" y="789489"/>
        <a:ext cx="1921884" cy="2547360"/>
      </dsp:txXfrm>
    </dsp:sp>
    <dsp:sp modelId="{FAA03BD9-70C3-44BC-982C-564D46F45F9E}">
      <dsp:nvSpPr>
        <dsp:cNvPr id="0" name=""/>
        <dsp:cNvSpPr/>
      </dsp:nvSpPr>
      <dsp:spPr>
        <a:xfrm>
          <a:off x="2194144" y="20735"/>
          <a:ext cx="1921884" cy="76875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Government</a:t>
          </a:r>
          <a:endParaRPr lang="en-US" sz="1000" kern="1200" dirty="0"/>
        </a:p>
      </dsp:txBody>
      <dsp:txXfrm>
        <a:off x="2194144" y="20735"/>
        <a:ext cx="1921884" cy="768753"/>
      </dsp:txXfrm>
    </dsp:sp>
    <dsp:sp modelId="{D8048EDB-D5A4-4DDF-B463-D367D0C8D84F}">
      <dsp:nvSpPr>
        <dsp:cNvPr id="0" name=""/>
        <dsp:cNvSpPr/>
      </dsp:nvSpPr>
      <dsp:spPr>
        <a:xfrm>
          <a:off x="2194144" y="789489"/>
          <a:ext cx="1921884" cy="2547360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smtClean="0"/>
            <a:t>Provincial</a:t>
          </a:r>
          <a:endParaRPr lang="en-US" sz="1400" kern="1200" dirty="0"/>
        </a:p>
        <a:p>
          <a:pPr marL="228600" lvl="2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Task Force on Internet Crimes Against Kids</a:t>
          </a:r>
          <a:endParaRPr lang="en-US" sz="1400" kern="1200" dirty="0"/>
        </a:p>
        <a:p>
          <a:pPr marL="228600" lvl="2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Federal</a:t>
          </a:r>
          <a:endParaRPr lang="en-US" sz="1400" kern="1200" dirty="0"/>
        </a:p>
        <a:p>
          <a:pPr marL="228600" lvl="2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Ministry of Public Safety</a:t>
          </a:r>
          <a:endParaRPr lang="en-US" sz="1400" kern="1200" dirty="0"/>
        </a:p>
        <a:p>
          <a:pPr marL="228600" lvl="2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Ministry of Foreign Affairs</a:t>
          </a:r>
          <a:endParaRPr lang="en-US" sz="1400" kern="1200" dirty="0"/>
        </a:p>
        <a:p>
          <a:pPr marL="228600" lvl="2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CIDA</a:t>
          </a:r>
          <a:endParaRPr lang="en-US" sz="1400" kern="1200" dirty="0"/>
        </a:p>
      </dsp:txBody>
      <dsp:txXfrm>
        <a:off x="2194144" y="789489"/>
        <a:ext cx="1921884" cy="2547360"/>
      </dsp:txXfrm>
    </dsp:sp>
    <dsp:sp modelId="{FCDD485A-61E4-4C2E-9343-0A84E9D3DB3C}">
      <dsp:nvSpPr>
        <dsp:cNvPr id="0" name=""/>
        <dsp:cNvSpPr/>
      </dsp:nvSpPr>
      <dsp:spPr>
        <a:xfrm>
          <a:off x="4385092" y="20735"/>
          <a:ext cx="1921884" cy="76875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Foundations</a:t>
          </a:r>
          <a:endParaRPr lang="en-US" sz="1000" kern="1200" dirty="0"/>
        </a:p>
      </dsp:txBody>
      <dsp:txXfrm>
        <a:off x="4385092" y="20735"/>
        <a:ext cx="1921884" cy="768753"/>
      </dsp:txXfrm>
    </dsp:sp>
    <dsp:sp modelId="{22C32BA6-2DF9-456D-A9E2-D2FBE2A87673}">
      <dsp:nvSpPr>
        <dsp:cNvPr id="0" name=""/>
        <dsp:cNvSpPr/>
      </dsp:nvSpPr>
      <dsp:spPr>
        <a:xfrm>
          <a:off x="4385092" y="789489"/>
          <a:ext cx="1921884" cy="2547360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Corporate</a:t>
          </a:r>
          <a:endParaRPr lang="en-US" sz="14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Private</a:t>
          </a:r>
          <a:endParaRPr lang="en-US" sz="14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Cause</a:t>
          </a:r>
          <a:endParaRPr lang="en-US" sz="14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Community</a:t>
          </a:r>
          <a:endParaRPr lang="en-US" sz="1400" kern="1200" dirty="0"/>
        </a:p>
      </dsp:txBody>
      <dsp:txXfrm>
        <a:off x="4385092" y="789489"/>
        <a:ext cx="1921884" cy="2547360"/>
      </dsp:txXfrm>
    </dsp:sp>
    <dsp:sp modelId="{F9BBE9B7-7255-402A-858F-A2B0D6598183}">
      <dsp:nvSpPr>
        <dsp:cNvPr id="0" name=""/>
        <dsp:cNvSpPr/>
      </dsp:nvSpPr>
      <dsp:spPr>
        <a:xfrm>
          <a:off x="6576041" y="20735"/>
          <a:ext cx="1921884" cy="76875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300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Individuals</a:t>
          </a:r>
          <a:endParaRPr lang="en-US" sz="1000" kern="1200" dirty="0"/>
        </a:p>
      </dsp:txBody>
      <dsp:txXfrm>
        <a:off x="6576041" y="20735"/>
        <a:ext cx="1921884" cy="768753"/>
      </dsp:txXfrm>
    </dsp:sp>
    <dsp:sp modelId="{BEBCAC03-4061-4784-976D-D5B1ABAA2580}">
      <dsp:nvSpPr>
        <dsp:cNvPr id="0" name=""/>
        <dsp:cNvSpPr/>
      </dsp:nvSpPr>
      <dsp:spPr>
        <a:xfrm>
          <a:off x="6576041" y="789489"/>
          <a:ext cx="1921884" cy="2547360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High net worth</a:t>
          </a:r>
          <a:endParaRPr lang="en-US" sz="14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Mothers, parents, grandparents</a:t>
          </a:r>
          <a:endParaRPr lang="en-US" sz="1400" kern="1200" dirty="0"/>
        </a:p>
      </dsp:txBody>
      <dsp:txXfrm>
        <a:off x="6576041" y="789489"/>
        <a:ext cx="1921884" cy="25473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DB5258-EB5F-47D0-A0B3-D4A399673832}" type="datetimeFigureOut">
              <a:rPr lang="en-US" smtClean="0"/>
              <a:pPr/>
              <a:t>2/19/2010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F42830-A6A2-4DD3-A19D-7324935A450A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2/19/2010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32" y="453715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>
              <a:defRPr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Picture 7" descr="Endeavour_logo_rgb_lowres (1)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3657600" cy="914400"/>
          </a:xfrm>
          <a:prstGeom prst="rect">
            <a:avLst/>
          </a:prstGeom>
        </p:spPr>
      </p:pic>
      <p:sp>
        <p:nvSpPr>
          <p:cNvPr id="13" name="Subtitle 8"/>
          <p:cNvSpPr txBox="1">
            <a:spLocks/>
          </p:cNvSpPr>
          <p:nvPr userDrawn="1"/>
        </p:nvSpPr>
        <p:spPr>
          <a:xfrm>
            <a:off x="0" y="4557730"/>
            <a:ext cx="2214546" cy="514350"/>
          </a:xfrm>
          <a:prstGeom prst="rect">
            <a:avLst/>
          </a:prstGeom>
        </p:spPr>
        <p:txBody>
          <a:bodyPr vert="horz" anchor="ctr">
            <a:normAutofit lnSpcReduction="10000"/>
          </a:bodyPr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pic>
        <p:nvPicPr>
          <p:cNvPr id="10" name="Picture 9" descr="Endeavour_logo_rgb_lowres (1)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7144" y="85714"/>
            <a:ext cx="3657600" cy="9144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>
            <a:extLst/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6031054" cy="1005840"/>
          </a:xfrm>
        </p:spPr>
        <p:txBody>
          <a:bodyPr anchor="b">
            <a:normAutofit/>
          </a:bodyPr>
          <a:lstStyle>
            <a:lvl1pPr>
              <a:defRPr sz="360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6176978" cy="1005840"/>
          </a:xfrm>
        </p:spPr>
        <p:txBody>
          <a:bodyPr anchor="b">
            <a:normAutofit/>
          </a:bodyPr>
          <a:lstStyle>
            <a:lvl1pPr algn="l">
              <a:buNone/>
              <a:defRPr sz="36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>
              <a:buNone/>
              <a:defRPr sz="3200"/>
            </a:lvl1pPr>
            <a:extLst/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fld id="{4EB4F758-5F02-47AA-924B-018136446BE7}" type="slidenum">
              <a:rPr lang="en-US" sz="2800" smtClean="0">
                <a:solidFill>
                  <a:schemeClr val="tx1"/>
                </a:solidFill>
              </a:rPr>
              <a:pPr algn="ctr"/>
              <a:t>‹#›</a:t>
            </a:fld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5" name="TextBox 14"/>
          <p:cNvSpPr txBox="1"/>
          <p:nvPr userDrawn="1"/>
        </p:nvSpPr>
        <p:spPr>
          <a:xfrm>
            <a:off x="1500166" y="4897279"/>
            <a:ext cx="7643834" cy="230832"/>
          </a:xfrm>
          <a:prstGeom prst="rect">
            <a:avLst/>
          </a:prstGeom>
          <a:solidFill>
            <a:schemeClr val="tx1">
              <a:alpha val="51000"/>
            </a:schemeClr>
          </a:solidFill>
        </p:spPr>
        <p:txBody>
          <a:bodyPr wrap="square" rtlCol="0">
            <a:spAutoFit/>
          </a:bodyPr>
          <a:lstStyle/>
          <a:p>
            <a:pPr algn="ctr">
              <a:spcBef>
                <a:spcPct val="20000"/>
              </a:spcBef>
              <a:tabLst>
                <a:tab pos="8248650" algn="l"/>
              </a:tabLst>
            </a:pPr>
            <a:r>
              <a:rPr lang="en-CA" sz="900" cap="all" spc="150" dirty="0" smtClean="0">
                <a:solidFill>
                  <a:schemeClr val="tx1"/>
                </a:solidFill>
                <a:latin typeface="Calibri" pitchFamily="34" charset="0"/>
              </a:rPr>
              <a:t>Endeavour Volunteer Consulting for non-profits (ENDEAVOUR)</a:t>
            </a:r>
            <a:r>
              <a:rPr lang="en-CA" sz="900" cap="all" spc="150" baseline="0" dirty="0" smtClean="0">
                <a:solidFill>
                  <a:schemeClr val="tx1"/>
                </a:solidFill>
                <a:latin typeface="Calibri" pitchFamily="34" charset="0"/>
              </a:rPr>
              <a:t> </a:t>
            </a:r>
            <a:r>
              <a:rPr lang="en-CA" sz="900" cap="all" spc="150" dirty="0" smtClean="0">
                <a:solidFill>
                  <a:schemeClr val="tx1"/>
                </a:solidFill>
                <a:latin typeface="Calibri" pitchFamily="34" charset="0"/>
              </a:rPr>
              <a:t>|</a:t>
            </a:r>
            <a:r>
              <a:rPr lang="en-CA" sz="900" cap="all" spc="150" baseline="0" dirty="0" smtClean="0">
                <a:solidFill>
                  <a:schemeClr val="tx1"/>
                </a:solidFill>
                <a:latin typeface="Calibri" pitchFamily="34" charset="0"/>
              </a:rPr>
              <a:t> </a:t>
            </a:r>
            <a:r>
              <a:rPr lang="en-CA" sz="900" cap="all" spc="150" dirty="0" smtClean="0">
                <a:solidFill>
                  <a:schemeClr val="tx1"/>
                </a:solidFill>
                <a:latin typeface="Calibri" pitchFamily="34" charset="0"/>
              </a:rPr>
              <a:t>volunteer@endeavourvolunteer.ca</a:t>
            </a:r>
            <a:endParaRPr lang="en-US" sz="900" b="1" cap="all" spc="150" dirty="0">
              <a:solidFill>
                <a:schemeClr val="tx1"/>
              </a:solidFill>
              <a:latin typeface="Calibri" pitchFamily="34" charset="0"/>
            </a:endParaRPr>
          </a:p>
        </p:txBody>
      </p:sp>
      <p:pic>
        <p:nvPicPr>
          <p:cNvPr id="16" name="Picture 15" descr="Endeavour_logo_rgb_lowres (1)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32" y="-18"/>
            <a:ext cx="1428760" cy="357190"/>
          </a:xfrm>
          <a:prstGeom prst="rect">
            <a:avLst/>
          </a:prstGeom>
          <a:ln w="12700">
            <a:solidFill>
              <a:schemeClr val="bg2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  <a:extLst/>
          </a:lstStyle>
          <a:p>
            <a:fld id="{8F82E0A0-C266-4798-8C8F-B9F91E9DA37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6176978" cy="1005840"/>
          </a:xfrm>
          <a:prstGeom prst="rect">
            <a:avLst/>
          </a:prstGeom>
        </p:spPr>
        <p:txBody>
          <a:bodyPr vert="horz" anchor="b">
            <a:noAutofit/>
          </a:bodyPr>
          <a:lstStyle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0" y="4897279"/>
            <a:ext cx="9144000" cy="246221"/>
          </a:xfrm>
          <a:prstGeom prst="rect">
            <a:avLst/>
          </a:prstGeom>
          <a:solidFill>
            <a:schemeClr val="tx1">
              <a:alpha val="51000"/>
            </a:schemeClr>
          </a:solidFill>
        </p:spPr>
        <p:txBody>
          <a:bodyPr wrap="square" rtlCol="0">
            <a:spAutoFit/>
          </a:bodyPr>
          <a:lstStyle/>
          <a:p>
            <a:pPr algn="ctr">
              <a:spcBef>
                <a:spcPct val="20000"/>
              </a:spcBef>
              <a:tabLst>
                <a:tab pos="8248650" algn="l"/>
              </a:tabLst>
            </a:pPr>
            <a:r>
              <a:rPr lang="en-CA" sz="1000" cap="all" spc="240" dirty="0" smtClean="0">
                <a:solidFill>
                  <a:schemeClr val="bg1"/>
                </a:solidFill>
                <a:latin typeface="Calibri" pitchFamily="34" charset="0"/>
              </a:rPr>
              <a:t>Endeavour Volunteer Consulting for non-profits (endeavour) |</a:t>
            </a:r>
            <a:r>
              <a:rPr lang="en-CA" sz="1000" cap="all" spc="240" baseline="0" dirty="0" smtClean="0">
                <a:solidFill>
                  <a:schemeClr val="bg1"/>
                </a:solidFill>
                <a:latin typeface="Calibri" pitchFamily="34" charset="0"/>
              </a:rPr>
              <a:t> </a:t>
            </a:r>
            <a:r>
              <a:rPr lang="en-CA" sz="1000" cap="all" spc="240" dirty="0" smtClean="0">
                <a:solidFill>
                  <a:schemeClr val="bg1"/>
                </a:solidFill>
                <a:latin typeface="Calibri" pitchFamily="34" charset="0"/>
              </a:rPr>
              <a:t>volunteer@endeavourvolunteer.ca</a:t>
            </a:r>
            <a:endParaRPr lang="en-US" sz="1000" b="1" cap="all" spc="240" dirty="0">
              <a:solidFill>
                <a:schemeClr val="bg1"/>
              </a:solidFill>
              <a:latin typeface="Calibri" pitchFamily="34" charset="0"/>
            </a:endParaRPr>
          </a:p>
        </p:txBody>
      </p:sp>
      <p:pic>
        <p:nvPicPr>
          <p:cNvPr id="15" name="Picture 14" descr="Endeavour_logo_rgb_lowres (1).jpg"/>
          <p:cNvPicPr>
            <a:picLocks noChangeAspect="1"/>
          </p:cNvPicPr>
          <p:nvPr userDrawn="1"/>
        </p:nvPicPr>
        <p:blipFill>
          <a:blip r:embed="rId11" cstate="print"/>
          <a:stretch>
            <a:fillRect/>
          </a:stretch>
        </p:blipFill>
        <p:spPr>
          <a:xfrm>
            <a:off x="6858016" y="500048"/>
            <a:ext cx="2286016" cy="571504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fld id="{8AAE28F5-2266-4975-8FB4-9F8C2B369DAB}" type="slidenum">
              <a:rPr lang="en-US" sz="1000" smtClean="0">
                <a:solidFill>
                  <a:schemeClr val="bg1"/>
                </a:solidFill>
              </a:rPr>
              <a:pPr algn="ctr"/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>
            <a:extLst/>
          </a:lstStyle>
          <a:p>
            <a:r>
              <a:rPr lang="en-US" sz="2000" dirty="0" smtClean="0"/>
              <a:t>February 20, 2010</a:t>
            </a:r>
            <a:endParaRPr lang="en-US" sz="2000" dirty="0"/>
          </a:p>
        </p:txBody>
      </p:sp>
      <p:sp>
        <p:nvSpPr>
          <p:cNvPr id="4" name="Rectangle 3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4500577"/>
            <a:ext cx="2214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cap="small" spc="800" dirty="0" smtClean="0"/>
              <a:t>Final </a:t>
            </a:r>
          </a:p>
          <a:p>
            <a:pPr algn="ctr"/>
            <a:r>
              <a:rPr lang="en-CA" cap="small" spc="800" dirty="0" smtClean="0"/>
              <a:t>Review</a:t>
            </a:r>
            <a:endParaRPr lang="en-CA" cap="small" spc="800" dirty="0"/>
          </a:p>
        </p:txBody>
      </p:sp>
      <p:pic>
        <p:nvPicPr>
          <p:cNvPr id="7" name="Picture 4" descr="KINSA 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43550" y="1928808"/>
            <a:ext cx="3600450" cy="2573338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285720" y="15716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0" y="1357304"/>
            <a:ext cx="24288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dirty="0" smtClean="0"/>
              <a:t>Ming-Young Tam</a:t>
            </a:r>
          </a:p>
          <a:p>
            <a:pPr algn="r"/>
            <a:r>
              <a:rPr lang="en-CA" dirty="0" smtClean="0"/>
              <a:t>Corinne LaBossiere</a:t>
            </a:r>
          </a:p>
          <a:p>
            <a:pPr algn="r"/>
            <a:r>
              <a:rPr lang="en-CA" dirty="0" smtClean="0"/>
              <a:t> </a:t>
            </a:r>
            <a:r>
              <a:rPr lang="en-CA" dirty="0" smtClean="0">
                <a:solidFill>
                  <a:srgbClr val="FF0000"/>
                </a:solidFill>
              </a:rPr>
              <a:t>*</a:t>
            </a:r>
            <a:r>
              <a:rPr lang="en-CA" dirty="0" smtClean="0"/>
              <a:t> Riccardo Muti</a:t>
            </a:r>
          </a:p>
          <a:p>
            <a:pPr algn="r"/>
            <a:r>
              <a:rPr lang="en-CA" dirty="0" smtClean="0"/>
              <a:t>Kassidy Huynh</a:t>
            </a:r>
          </a:p>
          <a:p>
            <a:pPr algn="r"/>
            <a:r>
              <a:rPr lang="en-CA" dirty="0" smtClean="0">
                <a:solidFill>
                  <a:srgbClr val="FF0000"/>
                </a:solidFill>
              </a:rPr>
              <a:t>*</a:t>
            </a:r>
            <a:r>
              <a:rPr lang="en-CA" dirty="0" smtClean="0"/>
              <a:t> Jigdel Kuyee</a:t>
            </a:r>
          </a:p>
          <a:p>
            <a:pPr algn="r"/>
            <a:r>
              <a:rPr lang="en-CA" dirty="0" smtClean="0">
                <a:solidFill>
                  <a:srgbClr val="FF0000"/>
                </a:solidFill>
              </a:rPr>
              <a:t>*</a:t>
            </a:r>
            <a:r>
              <a:rPr lang="en-CA" dirty="0" smtClean="0"/>
              <a:t> Dave Piccin</a:t>
            </a:r>
          </a:p>
          <a:p>
            <a:pPr algn="r"/>
            <a:r>
              <a:rPr lang="en-CA" dirty="0" smtClean="0"/>
              <a:t>Izabella Wilczynska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714612" y="1357304"/>
            <a:ext cx="24288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chemeClr val="tx1">
                    <a:lumMod val="50000"/>
                  </a:schemeClr>
                </a:solidFill>
              </a:rPr>
              <a:t>Project Advisor</a:t>
            </a:r>
          </a:p>
          <a:p>
            <a:r>
              <a:rPr lang="en-CA" dirty="0" smtClean="0">
                <a:solidFill>
                  <a:schemeClr val="tx1">
                    <a:lumMod val="50000"/>
                  </a:schemeClr>
                </a:solidFill>
              </a:rPr>
              <a:t>Engagement Manager</a:t>
            </a:r>
          </a:p>
          <a:p>
            <a:r>
              <a:rPr lang="en-CA" dirty="0" smtClean="0">
                <a:solidFill>
                  <a:schemeClr val="tx1">
                    <a:lumMod val="50000"/>
                  </a:schemeClr>
                </a:solidFill>
              </a:rPr>
              <a:t>Senior Consultant</a:t>
            </a:r>
          </a:p>
          <a:p>
            <a:r>
              <a:rPr lang="en-CA" dirty="0" smtClean="0">
                <a:solidFill>
                  <a:schemeClr val="tx1">
                    <a:lumMod val="50000"/>
                  </a:schemeClr>
                </a:solidFill>
              </a:rPr>
              <a:t>Consultant</a:t>
            </a:r>
          </a:p>
          <a:p>
            <a:r>
              <a:rPr lang="en-CA" dirty="0" smtClean="0">
                <a:solidFill>
                  <a:schemeClr val="tx1">
                    <a:lumMod val="50000"/>
                  </a:schemeClr>
                </a:solidFill>
              </a:rPr>
              <a:t>Consultant</a:t>
            </a:r>
          </a:p>
          <a:p>
            <a:r>
              <a:rPr lang="en-CA" dirty="0" smtClean="0">
                <a:solidFill>
                  <a:schemeClr val="tx1">
                    <a:lumMod val="50000"/>
                  </a:schemeClr>
                </a:solidFill>
              </a:rPr>
              <a:t>Consultant</a:t>
            </a:r>
          </a:p>
          <a:p>
            <a:r>
              <a:rPr lang="en-CA" dirty="0" smtClean="0">
                <a:solidFill>
                  <a:schemeClr val="tx1">
                    <a:lumMod val="50000"/>
                  </a:schemeClr>
                </a:solidFill>
              </a:rPr>
              <a:t>Consultant</a:t>
            </a:r>
            <a:endParaRPr lang="en-CA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rot="5400000">
            <a:off x="1464447" y="2393155"/>
            <a:ext cx="22145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Messaging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None/>
            </a:pPr>
            <a:r>
              <a:rPr lang="en-CA" dirty="0" smtClean="0">
                <a:solidFill>
                  <a:schemeClr val="tx2"/>
                </a:solidFill>
              </a:rPr>
              <a:t>Findings:</a:t>
            </a:r>
            <a:endParaRPr lang="en-CA" dirty="0" smtClean="0">
              <a:solidFill>
                <a:schemeClr val="tx2"/>
              </a:solidFill>
            </a:endParaRPr>
          </a:p>
          <a:p>
            <a:r>
              <a:rPr lang="en-CA" dirty="0" smtClean="0"/>
              <a:t>Unappealing messaging</a:t>
            </a:r>
            <a:endParaRPr lang="en-CA" dirty="0" smtClean="0"/>
          </a:p>
          <a:p>
            <a:r>
              <a:rPr lang="en-CA" dirty="0" smtClean="0"/>
              <a:t>Focus </a:t>
            </a:r>
            <a:r>
              <a:rPr lang="en-CA" dirty="0" smtClean="0"/>
              <a:t>on law </a:t>
            </a:r>
            <a:r>
              <a:rPr lang="en-CA" dirty="0" smtClean="0"/>
              <a:t>enforcement in </a:t>
            </a:r>
            <a:r>
              <a:rPr lang="en-CA" dirty="0" smtClean="0"/>
              <a:t>developing countries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buNone/>
            </a:pPr>
            <a:endParaRPr lang="en-CA" sz="20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43636" y="1357304"/>
            <a:ext cx="2624138" cy="3429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71868" y="1500180"/>
            <a:ext cx="2033587" cy="23136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Messaging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4105276" cy="3268624"/>
          </a:xfrm>
        </p:spPr>
        <p:txBody>
          <a:bodyPr/>
          <a:lstStyle/>
          <a:p>
            <a:pPr>
              <a:buNone/>
            </a:pPr>
            <a:r>
              <a:rPr lang="en-CA" dirty="0" smtClean="0">
                <a:solidFill>
                  <a:schemeClr val="tx2"/>
                </a:solidFill>
              </a:rPr>
              <a:t>Recommendations:</a:t>
            </a:r>
          </a:p>
          <a:p>
            <a:r>
              <a:rPr lang="en-CA" dirty="0" smtClean="0"/>
              <a:t>Create compelling messaging focused on </a:t>
            </a:r>
            <a:r>
              <a:rPr lang="en-CA" b="1" dirty="0" smtClean="0">
                <a:solidFill>
                  <a:schemeClr val="accent2"/>
                </a:solidFill>
              </a:rPr>
              <a:t>children</a:t>
            </a:r>
            <a:endParaRPr lang="en-CA" b="1" dirty="0" smtClean="0">
              <a:solidFill>
                <a:schemeClr val="accent2"/>
              </a:solidFill>
            </a:endParaRPr>
          </a:p>
          <a:p>
            <a:r>
              <a:rPr lang="en-CA" dirty="0" smtClean="0"/>
              <a:t>Craft a </a:t>
            </a:r>
            <a:r>
              <a:rPr lang="en-CA" b="1" dirty="0" smtClean="0">
                <a:solidFill>
                  <a:schemeClr val="accent2"/>
                </a:solidFill>
              </a:rPr>
              <a:t>key message </a:t>
            </a:r>
            <a:r>
              <a:rPr lang="en-CA" b="1" dirty="0" smtClean="0">
                <a:solidFill>
                  <a:schemeClr val="accent2"/>
                </a:solidFill>
              </a:rPr>
              <a:t>statement</a:t>
            </a:r>
            <a:endParaRPr lang="en-CA" b="1" dirty="0" smtClean="0">
              <a:solidFill>
                <a:schemeClr val="accent2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buNone/>
            </a:pPr>
            <a:endParaRPr lang="en-CA" sz="2000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29256" y="1285866"/>
            <a:ext cx="2633663" cy="3453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Tactics and </a:t>
            </a:r>
            <a:r>
              <a:rPr lang="en-CA" dirty="0" smtClean="0"/>
              <a:t>Tools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33400" y="1352551"/>
            <a:ext cx="3962400" cy="3268624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CA" dirty="0" smtClean="0">
                <a:solidFill>
                  <a:schemeClr val="tx2"/>
                </a:solidFill>
              </a:rPr>
              <a:t>Findings:</a:t>
            </a:r>
          </a:p>
          <a:p>
            <a:r>
              <a:rPr lang="en-CA" sz="2800" dirty="0" smtClean="0"/>
              <a:t>Little communication with supporters</a:t>
            </a:r>
          </a:p>
          <a:p>
            <a:r>
              <a:rPr lang="en-CA" sz="2800" dirty="0" smtClean="0"/>
              <a:t>Untapped contact database</a:t>
            </a:r>
          </a:p>
          <a:p>
            <a:r>
              <a:rPr lang="en-CA" sz="2800" dirty="0" smtClean="0"/>
              <a:t>Overemphasis on events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buNone/>
            </a:pPr>
            <a:r>
              <a:rPr lang="en-CA" dirty="0" smtClean="0">
                <a:solidFill>
                  <a:schemeClr val="tx2"/>
                </a:solidFill>
              </a:rPr>
              <a:t>Recommendations:</a:t>
            </a:r>
          </a:p>
          <a:p>
            <a:pPr lvl="0">
              <a:buClr>
                <a:srgbClr val="DA1F28"/>
              </a:buClr>
            </a:pPr>
            <a:r>
              <a:rPr lang="en-CA" sz="2800" dirty="0" smtClean="0">
                <a:solidFill>
                  <a:prstClr val="black"/>
                </a:solidFill>
              </a:rPr>
              <a:t>Shift some resources away from events and towards </a:t>
            </a:r>
            <a:r>
              <a:rPr lang="en-CA" sz="2800" b="1" dirty="0" smtClean="0">
                <a:solidFill>
                  <a:schemeClr val="accent2"/>
                </a:solidFill>
              </a:rPr>
              <a:t>stewardship</a:t>
            </a:r>
          </a:p>
          <a:p>
            <a:pPr lvl="0">
              <a:buClr>
                <a:srgbClr val="DA1F28"/>
              </a:buClr>
            </a:pPr>
            <a:r>
              <a:rPr lang="en-CA" sz="2800" dirty="0" smtClean="0">
                <a:solidFill>
                  <a:prstClr val="black"/>
                </a:solidFill>
              </a:rPr>
              <a:t>Optimize and harness contact database</a:t>
            </a:r>
            <a:endParaRPr lang="en-CA" sz="2800" dirty="0" smtClean="0">
              <a:solidFill>
                <a:prstClr val="black"/>
              </a:solidFill>
            </a:endParaRPr>
          </a:p>
          <a:p>
            <a:pPr lvl="0">
              <a:buClr>
                <a:srgbClr val="DA1F28"/>
              </a:buClr>
            </a:pPr>
            <a:endParaRPr lang="en-CA" sz="1800" dirty="0" smtClean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Human Resources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CA" dirty="0" smtClean="0">
                <a:solidFill>
                  <a:schemeClr val="tx2"/>
                </a:solidFill>
              </a:rPr>
              <a:t>Findings:</a:t>
            </a:r>
          </a:p>
          <a:p>
            <a:r>
              <a:rPr lang="en-US" dirty="0" smtClean="0"/>
              <a:t>Lack of </a:t>
            </a:r>
            <a:r>
              <a:rPr lang="en-US" dirty="0" smtClean="0"/>
              <a:t>fundraising </a:t>
            </a:r>
            <a:r>
              <a:rPr lang="en-US" dirty="0" smtClean="0"/>
              <a:t>expertise and </a:t>
            </a:r>
            <a:r>
              <a:rPr lang="en-US" dirty="0" smtClean="0"/>
              <a:t>guidance</a:t>
            </a:r>
          </a:p>
          <a:p>
            <a:r>
              <a:rPr lang="en-US" dirty="0" smtClean="0"/>
              <a:t>Lack of communications personnel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CA" dirty="0" smtClean="0">
                <a:solidFill>
                  <a:schemeClr val="tx2"/>
                </a:solidFill>
              </a:rPr>
              <a:t>Recommendations:</a:t>
            </a:r>
          </a:p>
          <a:p>
            <a:pPr lvl="0">
              <a:buClr>
                <a:srgbClr val="DA1F28"/>
              </a:buClr>
            </a:pPr>
            <a:r>
              <a:rPr lang="en-CA" dirty="0" smtClean="0">
                <a:solidFill>
                  <a:prstClr val="black"/>
                </a:solidFill>
              </a:rPr>
              <a:t>Governance support (</a:t>
            </a:r>
            <a:r>
              <a:rPr lang="en-CA" b="1" dirty="0" smtClean="0">
                <a:solidFill>
                  <a:schemeClr val="accent2"/>
                </a:solidFill>
              </a:rPr>
              <a:t>subcommittees</a:t>
            </a:r>
            <a:r>
              <a:rPr lang="en-CA" dirty="0" smtClean="0">
                <a:solidFill>
                  <a:prstClr val="black"/>
                </a:solidFill>
              </a:rPr>
              <a:t>)</a:t>
            </a:r>
            <a:endParaRPr lang="en-CA" dirty="0" smtClean="0">
              <a:solidFill>
                <a:prstClr val="black"/>
              </a:solidFill>
            </a:endParaRPr>
          </a:p>
          <a:p>
            <a:pPr lvl="0">
              <a:buClr>
                <a:srgbClr val="DA1F28"/>
              </a:buClr>
            </a:pPr>
            <a:r>
              <a:rPr lang="en-CA" dirty="0" smtClean="0">
                <a:solidFill>
                  <a:prstClr val="black"/>
                </a:solidFill>
              </a:rPr>
              <a:t>Secure:</a:t>
            </a:r>
          </a:p>
          <a:p>
            <a:pPr lvl="1">
              <a:buClr>
                <a:srgbClr val="DA1F28"/>
              </a:buClr>
            </a:pPr>
            <a:r>
              <a:rPr lang="en-CA" b="1" dirty="0" smtClean="0">
                <a:solidFill>
                  <a:schemeClr val="accent2"/>
                </a:solidFill>
              </a:rPr>
              <a:t>Fundraiser</a:t>
            </a:r>
          </a:p>
          <a:p>
            <a:pPr lvl="1">
              <a:buClr>
                <a:srgbClr val="DA1F28"/>
              </a:buClr>
            </a:pPr>
            <a:r>
              <a:rPr lang="en-CA" b="1" dirty="0" smtClean="0">
                <a:solidFill>
                  <a:schemeClr val="accent2"/>
                </a:solidFill>
              </a:rPr>
              <a:t>Communicator</a:t>
            </a:r>
            <a:endParaRPr lang="en-CA" b="1" dirty="0" smtClean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Evaluation </a:t>
            </a:r>
            <a:r>
              <a:rPr lang="en-CA" dirty="0" smtClean="0"/>
              <a:t>Criteria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4114800" cy="3268624"/>
          </a:xfrm>
        </p:spPr>
        <p:txBody>
          <a:bodyPr>
            <a:normAutofit fontScale="85000" lnSpcReduction="10000"/>
          </a:bodyPr>
          <a:lstStyle/>
          <a:p>
            <a:r>
              <a:rPr lang="en-CA" dirty="0" smtClean="0"/>
              <a:t>Surveys</a:t>
            </a:r>
          </a:p>
          <a:p>
            <a:pPr lvl="1"/>
            <a:r>
              <a:rPr lang="en-CA" dirty="0" smtClean="0"/>
              <a:t>Contact database</a:t>
            </a:r>
          </a:p>
          <a:p>
            <a:pPr lvl="1"/>
            <a:r>
              <a:rPr lang="en-CA" dirty="0" smtClean="0"/>
              <a:t>Website</a:t>
            </a:r>
          </a:p>
          <a:p>
            <a:r>
              <a:rPr lang="en-CA" dirty="0" smtClean="0"/>
              <a:t>Tracking against fundraising benchmarks</a:t>
            </a:r>
          </a:p>
          <a:p>
            <a:pPr lvl="1"/>
            <a:r>
              <a:rPr lang="en-CA" dirty="0" smtClean="0"/>
              <a:t># of new supporters</a:t>
            </a:r>
          </a:p>
          <a:p>
            <a:pPr lvl="1"/>
            <a:r>
              <a:rPr lang="en-CA" dirty="0" smtClean="0"/>
              <a:t># of repeat supporters</a:t>
            </a:r>
          </a:p>
          <a:p>
            <a:pPr lvl="1"/>
            <a:r>
              <a:rPr lang="en-CA" dirty="0" smtClean="0"/>
              <a:t>Average donation amount</a:t>
            </a:r>
            <a:endParaRPr lang="en-CA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buNone/>
            </a:pPr>
            <a:endParaRPr lang="en-CA" dirty="0" smtClean="0"/>
          </a:p>
        </p:txBody>
      </p:sp>
      <p:pic>
        <p:nvPicPr>
          <p:cNvPr id="63492" name="Picture 4" descr="http://www.ymedialabs.com/blog/wp-content/uploads/2008/10/increasing-tren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57752" y="1643056"/>
            <a:ext cx="4000500" cy="2667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j0178459.jpg"/>
          <p:cNvPicPr>
            <a:picLocks noGrp="1" noChangeAspect="1"/>
          </p:cNvPicPr>
          <p:nvPr>
            <p:ph type="pic" idx="1"/>
          </p:nvPr>
        </p:nvPicPr>
        <p:blipFill>
          <a:blip r:embed="rId3" cstate="print"/>
          <a:stretch>
            <a:fillRect/>
          </a:stretch>
        </p:blipFill>
        <p:spPr>
          <a:xfrm>
            <a:off x="1559770" y="0"/>
            <a:ext cx="7582128" cy="3419856"/>
          </a:xfrm>
        </p:spPr>
      </p:pic>
      <p:sp>
        <p:nvSpPr>
          <p:cNvPr id="3" name="Rectangle 2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extLst/>
          </a:lstStyle>
          <a:p>
            <a:r>
              <a:rPr lang="en-US" dirty="0" smtClean="0"/>
              <a:t>Next Steps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Deliverables and Timeline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4748218" cy="3268624"/>
          </a:xfrm>
        </p:spPr>
        <p:txBody>
          <a:bodyPr>
            <a:normAutofit/>
          </a:bodyPr>
          <a:lstStyle/>
          <a:p>
            <a:r>
              <a:rPr lang="en-CA" dirty="0" smtClean="0"/>
              <a:t>Final </a:t>
            </a:r>
            <a:r>
              <a:rPr lang="en-CA" dirty="0" smtClean="0"/>
              <a:t>report </a:t>
            </a:r>
            <a:r>
              <a:rPr lang="en-CA" dirty="0" smtClean="0"/>
              <a:t>(</a:t>
            </a:r>
            <a:r>
              <a:rPr lang="en-CA" i="1" dirty="0" smtClean="0"/>
              <a:t>in progress</a:t>
            </a:r>
            <a:r>
              <a:rPr lang="en-CA" dirty="0" smtClean="0"/>
              <a:t>)</a:t>
            </a:r>
          </a:p>
          <a:p>
            <a:r>
              <a:rPr lang="en-CA" dirty="0" smtClean="0"/>
              <a:t>Client </a:t>
            </a:r>
            <a:r>
              <a:rPr lang="en-CA" dirty="0" smtClean="0"/>
              <a:t>presentation</a:t>
            </a:r>
            <a:endParaRPr lang="en-CA" dirty="0" smtClean="0"/>
          </a:p>
          <a:p>
            <a:pPr lvl="1"/>
            <a:r>
              <a:rPr lang="en-CA" dirty="0" smtClean="0"/>
              <a:t>Slide deck will serve as report </a:t>
            </a:r>
            <a:r>
              <a:rPr lang="en-CA" dirty="0" smtClean="0"/>
              <a:t>summary</a:t>
            </a:r>
          </a:p>
          <a:p>
            <a:r>
              <a:rPr lang="en-CA" dirty="0" smtClean="0"/>
              <a:t>Completion by mid-March</a:t>
            </a:r>
            <a:endParaRPr lang="en-CA" dirty="0" smtClean="0"/>
          </a:p>
        </p:txBody>
      </p:sp>
      <p:pic>
        <p:nvPicPr>
          <p:cNvPr id="1040" name="Picture 16" descr="C:\Users\Dave\AppData\Local\Microsoft\Windows\Temporary Internet Files\Content.IE5\VOQZOV88\MPj04386800000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72198" y="2714626"/>
            <a:ext cx="3271838" cy="21812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Challenges and Concerns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Getting our recommendations in front of the right audience</a:t>
            </a:r>
          </a:p>
          <a:p>
            <a:r>
              <a:rPr lang="en-CA" dirty="0" smtClean="0"/>
              <a:t>Ensuring</a:t>
            </a:r>
            <a:r>
              <a:rPr lang="en-CA" dirty="0" smtClean="0"/>
              <a:t> that KINSA implements our recommendations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buNone/>
            </a:pPr>
            <a:endParaRPr lang="en-CA" dirty="0"/>
          </a:p>
        </p:txBody>
      </p:sp>
      <p:pic>
        <p:nvPicPr>
          <p:cNvPr id="53250" name="Picture 2" descr="http://pointsofsail.files.wordpress.com/2009/12/pothole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3504" y="1500180"/>
            <a:ext cx="3594100" cy="304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j0178459.jpg"/>
          <p:cNvPicPr>
            <a:picLocks noGrp="1" noChangeAspect="1"/>
          </p:cNvPicPr>
          <p:nvPr>
            <p:ph type="pic" idx="1"/>
          </p:nvPr>
        </p:nvPicPr>
        <p:blipFill>
          <a:blip r:embed="rId3" cstate="print"/>
          <a:stretch>
            <a:fillRect/>
          </a:stretch>
        </p:blipFill>
        <p:spPr>
          <a:xfrm>
            <a:off x="1564142" y="0"/>
            <a:ext cx="7573383" cy="3419856"/>
          </a:xfrm>
        </p:spPr>
      </p:pic>
      <p:sp>
        <p:nvSpPr>
          <p:cNvPr id="3" name="Rectangle 2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Thank </a:t>
            </a:r>
            <a:r>
              <a:rPr lang="en-US" dirty="0" smtClean="0"/>
              <a:t>you for attending our presentation.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extLst/>
          </a:lstStyle>
          <a:p>
            <a:r>
              <a:rPr lang="en-US" dirty="0" smtClean="0"/>
              <a:t>Discussion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Agenda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CA" dirty="0" smtClean="0"/>
              <a:t>Review</a:t>
            </a:r>
          </a:p>
          <a:p>
            <a:r>
              <a:rPr lang="en-CA" dirty="0" smtClean="0"/>
              <a:t>Highlights of Findings and Recommendations</a:t>
            </a:r>
          </a:p>
          <a:p>
            <a:r>
              <a:rPr lang="en-CA" dirty="0" smtClean="0"/>
              <a:t>Next Steps</a:t>
            </a:r>
          </a:p>
          <a:p>
            <a:r>
              <a:rPr lang="en-CA" dirty="0" smtClean="0"/>
              <a:t>Discussion</a:t>
            </a:r>
            <a:endParaRPr lang="en-CA" dirty="0"/>
          </a:p>
        </p:txBody>
      </p:sp>
      <p:pic>
        <p:nvPicPr>
          <p:cNvPr id="5" name="Content Placeholder 4" descr="agenda.jpg"/>
          <p:cNvPicPr>
            <a:picLocks noGrp="1" noChangeAspect="1"/>
          </p:cNvPicPr>
          <p:nvPr>
            <p:ph sz="quarter" idx="14"/>
          </p:nvPr>
        </p:nvPicPr>
        <p:blipFill>
          <a:blip r:embed="rId3" cstate="print"/>
          <a:stretch>
            <a:fillRect/>
          </a:stretch>
        </p:blipFill>
        <p:spPr>
          <a:xfrm>
            <a:off x="4845050" y="1599994"/>
            <a:ext cx="3886200" cy="277377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j0178459.jpg"/>
          <p:cNvPicPr>
            <a:picLocks noGrp="1" noChangeAspect="1"/>
          </p:cNvPicPr>
          <p:nvPr>
            <p:ph type="pic" idx="1"/>
          </p:nvPr>
        </p:nvPicPr>
        <p:blipFill>
          <a:blip r:embed="rId3" cstate="print"/>
          <a:stretch>
            <a:fillRect/>
          </a:stretch>
        </p:blipFill>
        <p:spPr>
          <a:xfrm>
            <a:off x="1557668" y="633"/>
            <a:ext cx="7586332" cy="3418590"/>
          </a:xfrm>
        </p:spPr>
      </p:pic>
      <p:sp>
        <p:nvSpPr>
          <p:cNvPr id="3" name="Rectangle 2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extLst/>
          </a:lstStyle>
          <a:p>
            <a:r>
              <a:rPr lang="en-US" dirty="0" smtClean="0"/>
              <a:t>Review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Review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571604" y="1785932"/>
            <a:ext cx="7072362" cy="428628"/>
          </a:xfrm>
        </p:spPr>
        <p:txBody>
          <a:bodyPr>
            <a:noAutofit/>
          </a:bodyPr>
          <a:lstStyle/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None/>
            </a:pPr>
            <a:r>
              <a:rPr lang="en-CA" sz="1800" i="1" dirty="0" smtClean="0"/>
              <a:t>Protect child victims of abuse whose images are shared on the internet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214282" y="2285998"/>
            <a:ext cx="4286280" cy="2571768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>
                <a:solidFill>
                  <a:schemeClr val="tx2"/>
                </a:solidFill>
              </a:rPr>
              <a:t>Challenges</a:t>
            </a:r>
          </a:p>
          <a:p>
            <a:pPr lvl="1">
              <a:lnSpc>
                <a:spcPct val="120000"/>
              </a:lnSpc>
            </a:pPr>
            <a:r>
              <a:rPr lang="en-US" sz="2000" dirty="0" smtClean="0"/>
              <a:t>Lack of sustainable financial support</a:t>
            </a:r>
          </a:p>
          <a:p>
            <a:pPr lvl="1">
              <a:lnSpc>
                <a:spcPct val="120000"/>
              </a:lnSpc>
            </a:pPr>
            <a:r>
              <a:rPr lang="en-US" sz="2000" dirty="0" smtClean="0"/>
              <a:t>Lack of strategic communications approach</a:t>
            </a:r>
          </a:p>
          <a:p>
            <a:pPr lvl="1">
              <a:lnSpc>
                <a:spcPct val="120000"/>
              </a:lnSpc>
            </a:pPr>
            <a:r>
              <a:rPr lang="en-US" sz="2000" dirty="0" smtClean="0"/>
              <a:t>Limited </a:t>
            </a:r>
            <a:r>
              <a:rPr lang="en-US" sz="2000" dirty="0" smtClean="0"/>
              <a:t>resources and infrastructure</a:t>
            </a:r>
            <a:endParaRPr lang="en-US" sz="2000" dirty="0" smtClean="0"/>
          </a:p>
          <a:p>
            <a:pPr lvl="1">
              <a:lnSpc>
                <a:spcPct val="120000"/>
              </a:lnSpc>
            </a:pPr>
            <a:r>
              <a:rPr lang="en-US" sz="2000" dirty="0" smtClean="0"/>
              <a:t>Identifying potential supporters</a:t>
            </a:r>
            <a:endParaRPr lang="en-US" sz="2000" dirty="0" smtClean="0"/>
          </a:p>
          <a:p>
            <a:pPr lvl="1">
              <a:lnSpc>
                <a:spcPct val="120000"/>
              </a:lnSpc>
            </a:pPr>
            <a:r>
              <a:rPr lang="en-US" sz="2000" dirty="0" smtClean="0"/>
              <a:t>Determining right messaging</a:t>
            </a:r>
          </a:p>
          <a:p>
            <a:pPr lvl="1">
              <a:lnSpc>
                <a:spcPct val="120000"/>
              </a:lnSpc>
            </a:pPr>
            <a:r>
              <a:rPr lang="en-US" sz="2000" dirty="0" smtClean="0"/>
              <a:t>Determining right tactics and </a:t>
            </a:r>
            <a:r>
              <a:rPr lang="en-US" sz="2000" dirty="0" smtClean="0"/>
              <a:t>tools</a:t>
            </a:r>
            <a:endParaRPr lang="en-US" sz="2000" dirty="0" smtClean="0"/>
          </a:p>
        </p:txBody>
      </p:sp>
      <p:pic>
        <p:nvPicPr>
          <p:cNvPr id="5" name="Picture 4" descr="KINSA logo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44" y="1357304"/>
            <a:ext cx="1439764" cy="1029947"/>
          </a:xfrm>
          <a:prstGeom prst="rect">
            <a:avLst/>
          </a:prstGeom>
          <a:noFill/>
        </p:spPr>
      </p:pic>
      <p:sp>
        <p:nvSpPr>
          <p:cNvPr id="6" name="Content Placeholder 3"/>
          <p:cNvSpPr txBox="1">
            <a:spLocks/>
          </p:cNvSpPr>
          <p:nvPr/>
        </p:nvSpPr>
        <p:spPr>
          <a:xfrm>
            <a:off x="4429124" y="2285998"/>
            <a:ext cx="4500594" cy="257176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r>
              <a:rPr kumimoji="0" lang="en-CA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Objectives (focus on </a:t>
            </a:r>
            <a:r>
              <a:rPr kumimoji="0" lang="en-CA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communications)</a:t>
            </a:r>
            <a:endParaRPr kumimoji="0" lang="en-CA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"/>
              <a:tabLst/>
              <a:defRPr/>
            </a:pP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Identify key opportunities and obstacles to achieving fundraising goals</a:t>
            </a: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"/>
              <a:tabLst/>
              <a:defRPr/>
            </a:pP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Identify target 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audiences</a:t>
            </a: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"/>
              <a:tabLst/>
              <a:defRPr/>
            </a:pP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Determine what 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they know and think about 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KINSA</a:t>
            </a:r>
          </a:p>
          <a:p>
            <a:pPr marL="640080" marR="0" lvl="1" indent="-274320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Char char=""/>
              <a:tabLst/>
              <a:defRPr/>
            </a:pP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Determine best ways to reach and influence </a:t>
            </a:r>
            <a:r>
              <a:rPr kumimoji="0" lang="en-US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them</a:t>
            </a:r>
            <a:endParaRPr kumimoji="0" lang="en-US" sz="14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kumimoji="0" lang="en-CA" sz="2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6248416" cy="1005840"/>
          </a:xfrm>
        </p:spPr>
        <p:txBody>
          <a:bodyPr/>
          <a:lstStyle/>
          <a:p>
            <a:r>
              <a:rPr lang="en-CA" dirty="0" smtClean="0"/>
              <a:t>Approach </a:t>
            </a:r>
            <a:r>
              <a:rPr lang="en-CA" dirty="0" smtClean="0"/>
              <a:t>&amp;</a:t>
            </a:r>
            <a:r>
              <a:rPr lang="en-CA" dirty="0" smtClean="0"/>
              <a:t> </a:t>
            </a:r>
            <a:r>
              <a:rPr lang="en-CA" dirty="0" smtClean="0"/>
              <a:t>Accomplishments</a:t>
            </a:r>
            <a:endParaRPr lang="en-CA" dirty="0"/>
          </a:p>
        </p:txBody>
      </p:sp>
      <p:graphicFrame>
        <p:nvGraphicFramePr>
          <p:cNvPr id="6" name="Content Placeholder 3"/>
          <p:cNvGraphicFramePr>
            <a:graphicFrameLocks noGrp="1"/>
          </p:cNvGraphicFramePr>
          <p:nvPr>
            <p:ph sz="quarter" idx="14"/>
          </p:nvPr>
        </p:nvGraphicFramePr>
        <p:xfrm>
          <a:off x="214282" y="1428742"/>
          <a:ext cx="8501122" cy="33575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83796" y="1449686"/>
            <a:ext cx="164307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000" dirty="0" smtClean="0"/>
              <a:t>Identify Fundraising </a:t>
            </a:r>
          </a:p>
          <a:p>
            <a:pPr lvl="0"/>
            <a:r>
              <a:rPr lang="en-US" sz="1000" dirty="0" smtClean="0"/>
              <a:t>Obstacles/Opportunities </a:t>
            </a:r>
            <a:endParaRPr lang="en-CA" sz="1000" dirty="0" smtClean="0"/>
          </a:p>
          <a:p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4088262" y="1445070"/>
            <a:ext cx="1675459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1000" dirty="0" smtClean="0"/>
              <a:t>Fundraising Tools and </a:t>
            </a:r>
          </a:p>
          <a:p>
            <a:pPr lvl="0"/>
            <a:r>
              <a:rPr lang="en-US" sz="1000" dirty="0" smtClean="0"/>
              <a:t>Communication Activities </a:t>
            </a:r>
            <a:endParaRPr lang="en-CA" sz="1000" dirty="0" smtClean="0"/>
          </a:p>
          <a:p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7025384" y="1445070"/>
            <a:ext cx="1269899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1000" dirty="0" smtClean="0"/>
              <a:t>Opinions of Target </a:t>
            </a:r>
          </a:p>
          <a:p>
            <a:pPr lvl="0"/>
            <a:r>
              <a:rPr lang="en-US" sz="1000" dirty="0" smtClean="0"/>
              <a:t>Audiences </a:t>
            </a:r>
            <a:endParaRPr lang="en-CA" sz="1000" dirty="0" smtClean="0"/>
          </a:p>
          <a:p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1342460" y="3261638"/>
            <a:ext cx="114967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000" dirty="0" smtClean="0"/>
              <a:t>Fundraising Best </a:t>
            </a:r>
          </a:p>
          <a:p>
            <a:pPr lvl="0"/>
            <a:r>
              <a:rPr lang="en-US" sz="1000" dirty="0" smtClean="0"/>
              <a:t>Practices </a:t>
            </a:r>
            <a:endParaRPr lang="en-CA" sz="1000" dirty="0" smtClean="0"/>
          </a:p>
          <a:p>
            <a:endParaRPr lang="en-CA" dirty="0"/>
          </a:p>
        </p:txBody>
      </p:sp>
      <p:sp>
        <p:nvSpPr>
          <p:cNvPr id="10" name="TextBox 9"/>
          <p:cNvSpPr txBox="1"/>
          <p:nvPr/>
        </p:nvSpPr>
        <p:spPr>
          <a:xfrm>
            <a:off x="4103901" y="3310622"/>
            <a:ext cx="11416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1000" dirty="0" smtClean="0"/>
              <a:t>Analyze Findings</a:t>
            </a:r>
            <a:endParaRPr lang="en-CA" sz="1000" dirty="0" smtClean="0"/>
          </a:p>
          <a:p>
            <a:endParaRPr lang="en-CA" dirty="0"/>
          </a:p>
        </p:txBody>
      </p:sp>
      <p:sp>
        <p:nvSpPr>
          <p:cNvPr id="11" name="TextBox 10"/>
          <p:cNvSpPr txBox="1"/>
          <p:nvPr/>
        </p:nvSpPr>
        <p:spPr>
          <a:xfrm>
            <a:off x="7017220" y="3243800"/>
            <a:ext cx="1390124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1000" dirty="0" smtClean="0"/>
              <a:t>Present Findings and </a:t>
            </a:r>
          </a:p>
          <a:p>
            <a:pPr lvl="0"/>
            <a:r>
              <a:rPr lang="en-US" sz="1000" dirty="0" smtClean="0"/>
              <a:t>Recommendations </a:t>
            </a:r>
            <a:endParaRPr lang="en-CA" sz="1000" dirty="0" smtClean="0"/>
          </a:p>
          <a:p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j0178459.jpg"/>
          <p:cNvPicPr>
            <a:picLocks noGrp="1" noChangeAspect="1"/>
          </p:cNvPicPr>
          <p:nvPr>
            <p:ph type="pic" idx="1"/>
          </p:nvPr>
        </p:nvPicPr>
        <p:blipFill>
          <a:blip r:embed="rId3" cstate="print"/>
          <a:stretch>
            <a:fillRect/>
          </a:stretch>
        </p:blipFill>
        <p:spPr>
          <a:xfrm>
            <a:off x="1558271" y="0"/>
            <a:ext cx="7585394" cy="3419856"/>
          </a:xfrm>
        </p:spPr>
      </p:pic>
      <p:sp>
        <p:nvSpPr>
          <p:cNvPr id="3" name="Rectangle 2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>
            <a:extLst/>
          </a:lstStyle>
          <a:p>
            <a:r>
              <a:rPr lang="en-US" dirty="0" smtClean="0"/>
              <a:t>Highlights of Findings and Recommendations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Goals and Strategies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CA" dirty="0" smtClean="0">
                <a:solidFill>
                  <a:schemeClr val="tx2"/>
                </a:solidFill>
              </a:rPr>
              <a:t>Finding:</a:t>
            </a:r>
            <a:endParaRPr lang="en-CA" dirty="0" smtClean="0">
              <a:solidFill>
                <a:schemeClr val="tx2"/>
              </a:solidFill>
            </a:endParaRPr>
          </a:p>
          <a:p>
            <a:r>
              <a:rPr lang="en-CA" dirty="0" smtClean="0"/>
              <a:t>Lacking specific, documented goals</a:t>
            </a:r>
          </a:p>
          <a:p>
            <a:pPr>
              <a:buNone/>
            </a:pPr>
            <a:r>
              <a:rPr lang="en-CA" dirty="0" smtClean="0">
                <a:solidFill>
                  <a:schemeClr val="tx2"/>
                </a:solidFill>
              </a:rPr>
              <a:t>Recommendation:</a:t>
            </a:r>
          </a:p>
          <a:p>
            <a:pPr>
              <a:buFont typeface="Wingdings" pitchFamily="2" charset="2"/>
              <a:buChar char="q"/>
            </a:pPr>
            <a:r>
              <a:rPr lang="en-CA" dirty="0" smtClean="0"/>
              <a:t>Develop a </a:t>
            </a:r>
            <a:r>
              <a:rPr lang="en-CA" b="1" dirty="0" smtClean="0">
                <a:solidFill>
                  <a:schemeClr val="accent2"/>
                </a:solidFill>
              </a:rPr>
              <a:t>sustainability plan</a:t>
            </a:r>
            <a:endParaRPr lang="en-CA" b="1" dirty="0">
              <a:solidFill>
                <a:schemeClr val="accent2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CA" dirty="0"/>
          </a:p>
        </p:txBody>
      </p:sp>
      <p:pic>
        <p:nvPicPr>
          <p:cNvPr id="25604" name="Picture 4" descr="bullseye.jpg image by CMQJa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628" y="1357304"/>
            <a:ext cx="3390900" cy="32956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6248416" cy="1005840"/>
          </a:xfrm>
        </p:spPr>
        <p:txBody>
          <a:bodyPr/>
          <a:lstStyle/>
          <a:p>
            <a:r>
              <a:rPr lang="en-CA" dirty="0" smtClean="0"/>
              <a:t>Target Audiences</a:t>
            </a:r>
            <a:endParaRPr lang="en-CA" dirty="0"/>
          </a:p>
        </p:txBody>
      </p:sp>
      <p:graphicFrame>
        <p:nvGraphicFramePr>
          <p:cNvPr id="6" name="Content Placeholder 3"/>
          <p:cNvGraphicFramePr>
            <a:graphicFrameLocks noGrp="1"/>
          </p:cNvGraphicFramePr>
          <p:nvPr>
            <p:ph sz="quarter" idx="14"/>
          </p:nvPr>
        </p:nvGraphicFramePr>
        <p:xfrm>
          <a:off x="357158" y="1428742"/>
          <a:ext cx="8501122" cy="33575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Information </a:t>
            </a:r>
            <a:r>
              <a:rPr lang="en-CA" dirty="0" smtClean="0"/>
              <a:t>Needs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None/>
            </a:pPr>
            <a:r>
              <a:rPr lang="en-CA" dirty="0" smtClean="0">
                <a:solidFill>
                  <a:schemeClr val="tx2"/>
                </a:solidFill>
              </a:rPr>
              <a:t>Practical:</a:t>
            </a:r>
            <a:endParaRPr lang="en-CA" dirty="0" smtClean="0">
              <a:solidFill>
                <a:schemeClr val="tx2"/>
              </a:solidFill>
            </a:endParaRPr>
          </a:p>
          <a:p>
            <a:r>
              <a:rPr lang="en-CA" dirty="0" smtClean="0"/>
              <a:t>Goals and plans</a:t>
            </a:r>
          </a:p>
          <a:p>
            <a:r>
              <a:rPr lang="en-CA" dirty="0" smtClean="0"/>
              <a:t>Impact of donations</a:t>
            </a:r>
          </a:p>
          <a:p>
            <a:r>
              <a:rPr lang="en-CA" dirty="0" smtClean="0"/>
              <a:t>Measurable accomplishments</a:t>
            </a:r>
            <a:endParaRPr lang="en-CA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buNone/>
            </a:pPr>
            <a:r>
              <a:rPr lang="en-CA" dirty="0" smtClean="0">
                <a:solidFill>
                  <a:schemeClr val="tx2"/>
                </a:solidFill>
              </a:rPr>
              <a:t>Emotional:</a:t>
            </a:r>
            <a:endParaRPr lang="en-CA" dirty="0" smtClean="0">
              <a:solidFill>
                <a:schemeClr val="tx2"/>
              </a:solidFill>
            </a:endParaRPr>
          </a:p>
          <a:p>
            <a:r>
              <a:rPr lang="en-CA" dirty="0" smtClean="0"/>
              <a:t>Significance</a:t>
            </a:r>
          </a:p>
          <a:p>
            <a:r>
              <a:rPr lang="en-CA" dirty="0" smtClean="0"/>
              <a:t>Success stories</a:t>
            </a:r>
          </a:p>
          <a:p>
            <a:r>
              <a:rPr lang="en-CA" dirty="0" smtClean="0"/>
              <a:t>Testimonials</a:t>
            </a:r>
            <a:endParaRPr lang="en-CA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42910" y="4071948"/>
            <a:ext cx="7929618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900" b="1" dirty="0" smtClean="0">
                <a:solidFill>
                  <a:schemeClr val="accent2"/>
                </a:solidFill>
              </a:rPr>
              <a:t>Case for Support</a:t>
            </a:r>
            <a:endParaRPr lang="en-CA" sz="2900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466</Words>
  <Application>Microsoft Office PowerPoint</Application>
  <PresentationFormat>On-screen Show (16:9)</PresentationFormat>
  <Paragraphs>163</Paragraphs>
  <Slides>18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WidescreenPresentation</vt:lpstr>
      <vt:lpstr>Slide 1</vt:lpstr>
      <vt:lpstr>Agenda</vt:lpstr>
      <vt:lpstr>Review</vt:lpstr>
      <vt:lpstr>Review</vt:lpstr>
      <vt:lpstr>Approach &amp; Accomplishments</vt:lpstr>
      <vt:lpstr>Highlights of Findings and Recommendations</vt:lpstr>
      <vt:lpstr>Goals and Strategies</vt:lpstr>
      <vt:lpstr>Target Audiences</vt:lpstr>
      <vt:lpstr>Information Needs</vt:lpstr>
      <vt:lpstr>Messaging</vt:lpstr>
      <vt:lpstr>Messaging</vt:lpstr>
      <vt:lpstr>Tactics and Tools</vt:lpstr>
      <vt:lpstr>Human Resources</vt:lpstr>
      <vt:lpstr>Evaluation Criteria</vt:lpstr>
      <vt:lpstr>Next Steps</vt:lpstr>
      <vt:lpstr>Deliverables and Timeline</vt:lpstr>
      <vt:lpstr>Challenges and Concerns</vt:lpstr>
      <vt:lpstr>Discussion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2009-09-19T00:34:51Z</dcterms:created>
  <dcterms:modified xsi:type="dcterms:W3CDTF">2010-02-20T07:20:30Z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