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9"/>
  </p:notesMasterIdLst>
  <p:sldIdLst>
    <p:sldId id="262" r:id="rId2"/>
    <p:sldId id="263" r:id="rId3"/>
    <p:sldId id="264" r:id="rId4"/>
    <p:sldId id="265" r:id="rId5"/>
    <p:sldId id="266" r:id="rId6"/>
    <p:sldId id="268" r:id="rId7"/>
    <p:sldId id="256" r:id="rId8"/>
    <p:sldId id="261" r:id="rId9"/>
    <p:sldId id="257" r:id="rId10"/>
    <p:sldId id="259" r:id="rId11"/>
    <p:sldId id="260" r:id="rId12"/>
    <p:sldId id="275" r:id="rId13"/>
    <p:sldId id="277" r:id="rId14"/>
    <p:sldId id="279" r:id="rId15"/>
    <p:sldId id="271" r:id="rId16"/>
    <p:sldId id="272" r:id="rId17"/>
    <p:sldId id="273" r:id="rId18"/>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5" autoAdjust="0"/>
    <p:restoredTop sz="89155" autoAdjust="0"/>
  </p:normalViewPr>
  <p:slideViewPr>
    <p:cSldViewPr>
      <p:cViewPr>
        <p:scale>
          <a:sx n="90" d="100"/>
          <a:sy n="90" d="100"/>
        </p:scale>
        <p:origin x="-1013" y="-5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E3499-B40A-40AD-ACE2-40C8C39D60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BF2DFD0-543F-409A-B46A-199940422784}">
      <dgm:prSet/>
      <dgm:spPr/>
      <dgm:t>
        <a:bodyPr/>
        <a:lstStyle/>
        <a:p>
          <a:pPr rtl="0"/>
          <a:r>
            <a:rPr lang="en-US" i="1" dirty="0" smtClean="0"/>
            <a:t>Project advisor</a:t>
          </a:r>
          <a:r>
            <a:rPr lang="en-US" dirty="0" smtClean="0"/>
            <a:t>	</a:t>
          </a:r>
          <a:endParaRPr lang="en-US" dirty="0"/>
        </a:p>
      </dgm:t>
    </dgm:pt>
    <dgm:pt modelId="{72BB0D6E-07CD-4311-AD13-F5239038B044}" type="parTrans" cxnId="{72935D96-A0F5-4920-BF76-29485631400E}">
      <dgm:prSet/>
      <dgm:spPr/>
      <dgm:t>
        <a:bodyPr/>
        <a:lstStyle/>
        <a:p>
          <a:endParaRPr lang="en-US"/>
        </a:p>
      </dgm:t>
    </dgm:pt>
    <dgm:pt modelId="{2424332F-CC4B-4006-8C5B-30F0E1CCE507}" type="sibTrans" cxnId="{72935D96-A0F5-4920-BF76-29485631400E}">
      <dgm:prSet/>
      <dgm:spPr/>
      <dgm:t>
        <a:bodyPr/>
        <a:lstStyle/>
        <a:p>
          <a:endParaRPr lang="en-US"/>
        </a:p>
      </dgm:t>
    </dgm:pt>
    <dgm:pt modelId="{10F196BE-43D9-4334-B229-5A9BB3BAC1F0}">
      <dgm:prSet/>
      <dgm:spPr/>
      <dgm:t>
        <a:bodyPr/>
        <a:lstStyle/>
        <a:p>
          <a:pPr rtl="0"/>
          <a:r>
            <a:rPr lang="en-US" i="1" dirty="0" smtClean="0"/>
            <a:t>Engagement manager</a:t>
          </a:r>
          <a:endParaRPr lang="en-US" dirty="0"/>
        </a:p>
      </dgm:t>
    </dgm:pt>
    <dgm:pt modelId="{49DB648A-6E3B-49D4-AFC9-AF26DFE5BA05}" type="parTrans" cxnId="{84C2225C-EC5B-4836-AC29-EC4F8EC812C1}">
      <dgm:prSet/>
      <dgm:spPr/>
      <dgm:t>
        <a:bodyPr/>
        <a:lstStyle/>
        <a:p>
          <a:endParaRPr lang="en-US"/>
        </a:p>
      </dgm:t>
    </dgm:pt>
    <dgm:pt modelId="{FD725728-B139-496E-9F11-0AB1EB51D7E0}" type="sibTrans" cxnId="{84C2225C-EC5B-4836-AC29-EC4F8EC812C1}">
      <dgm:prSet/>
      <dgm:spPr/>
      <dgm:t>
        <a:bodyPr/>
        <a:lstStyle/>
        <a:p>
          <a:endParaRPr lang="en-US"/>
        </a:p>
      </dgm:t>
    </dgm:pt>
    <dgm:pt modelId="{D0DB1579-4ED7-463B-80E5-B79F3DD1EEBF}">
      <dgm:prSet/>
      <dgm:spPr/>
      <dgm:t>
        <a:bodyPr/>
        <a:lstStyle/>
        <a:p>
          <a:pPr rtl="0"/>
          <a:r>
            <a:rPr lang="en-US" i="1" dirty="0" smtClean="0"/>
            <a:t>Senior consultant</a:t>
          </a:r>
          <a:r>
            <a:rPr lang="en-US" dirty="0" smtClean="0"/>
            <a:t>	</a:t>
          </a:r>
          <a:endParaRPr lang="en-US" dirty="0"/>
        </a:p>
      </dgm:t>
    </dgm:pt>
    <dgm:pt modelId="{079460A3-D149-4F8C-84F9-E9E291C2CEF8}" type="parTrans" cxnId="{2E5C188B-0CC1-4907-86EB-E4FA1B73C584}">
      <dgm:prSet/>
      <dgm:spPr/>
      <dgm:t>
        <a:bodyPr/>
        <a:lstStyle/>
        <a:p>
          <a:endParaRPr lang="en-US"/>
        </a:p>
      </dgm:t>
    </dgm:pt>
    <dgm:pt modelId="{367AF8BB-459F-47BD-B75C-44E64CDA2140}" type="sibTrans" cxnId="{2E5C188B-0CC1-4907-86EB-E4FA1B73C584}">
      <dgm:prSet/>
      <dgm:spPr/>
      <dgm:t>
        <a:bodyPr/>
        <a:lstStyle/>
        <a:p>
          <a:endParaRPr lang="en-US"/>
        </a:p>
      </dgm:t>
    </dgm:pt>
    <dgm:pt modelId="{259FF61E-BB69-494F-BDF9-C80C3E8AB01F}">
      <dgm:prSet/>
      <dgm:spPr/>
      <dgm:t>
        <a:bodyPr/>
        <a:lstStyle/>
        <a:p>
          <a:pPr rtl="0"/>
          <a:r>
            <a:rPr lang="en-US" i="1" dirty="0" smtClean="0"/>
            <a:t>Consultant</a:t>
          </a:r>
          <a:endParaRPr lang="en-US" dirty="0"/>
        </a:p>
      </dgm:t>
    </dgm:pt>
    <dgm:pt modelId="{91EEF2EB-5609-4B4C-AAEB-8C7C05B6B7B1}" type="parTrans" cxnId="{D3803E18-5148-4E94-A29E-F68FC92E0104}">
      <dgm:prSet/>
      <dgm:spPr/>
      <dgm:t>
        <a:bodyPr/>
        <a:lstStyle/>
        <a:p>
          <a:endParaRPr lang="en-US"/>
        </a:p>
      </dgm:t>
    </dgm:pt>
    <dgm:pt modelId="{ECE2F42D-DE9E-4DBC-A7F1-7E0312C47A86}" type="sibTrans" cxnId="{D3803E18-5148-4E94-A29E-F68FC92E0104}">
      <dgm:prSet/>
      <dgm:spPr/>
      <dgm:t>
        <a:bodyPr/>
        <a:lstStyle/>
        <a:p>
          <a:endParaRPr lang="en-US"/>
        </a:p>
      </dgm:t>
    </dgm:pt>
    <dgm:pt modelId="{9BB42A0C-6B97-4560-A89F-3A807CFCC19D}">
      <dgm:prSet/>
      <dgm:spPr/>
      <dgm:t>
        <a:bodyPr/>
        <a:lstStyle/>
        <a:p>
          <a:pPr rtl="0"/>
          <a:r>
            <a:rPr lang="en-US" i="1" dirty="0" smtClean="0"/>
            <a:t>Consultant</a:t>
          </a:r>
          <a:endParaRPr lang="en-US" dirty="0"/>
        </a:p>
      </dgm:t>
    </dgm:pt>
    <dgm:pt modelId="{E9582086-B3F3-4F6F-BD4C-11B7B6000F24}" type="parTrans" cxnId="{0731B267-9DD1-4C15-976C-D43E59B52D2B}">
      <dgm:prSet/>
      <dgm:spPr/>
      <dgm:t>
        <a:bodyPr/>
        <a:lstStyle/>
        <a:p>
          <a:endParaRPr lang="en-US"/>
        </a:p>
      </dgm:t>
    </dgm:pt>
    <dgm:pt modelId="{3E37F016-7B32-4828-855E-0F6EDCFEF161}" type="sibTrans" cxnId="{0731B267-9DD1-4C15-976C-D43E59B52D2B}">
      <dgm:prSet/>
      <dgm:spPr/>
      <dgm:t>
        <a:bodyPr/>
        <a:lstStyle/>
        <a:p>
          <a:endParaRPr lang="en-US"/>
        </a:p>
      </dgm:t>
    </dgm:pt>
    <dgm:pt modelId="{09AACB2B-CB5B-4677-B41E-462FEA6D7F11}">
      <dgm:prSet/>
      <dgm:spPr/>
      <dgm:t>
        <a:bodyPr/>
        <a:lstStyle/>
        <a:p>
          <a:pPr rtl="0"/>
          <a:r>
            <a:rPr lang="en-US" i="1" dirty="0" smtClean="0"/>
            <a:t>Consultant</a:t>
          </a:r>
          <a:endParaRPr lang="en-US" dirty="0"/>
        </a:p>
      </dgm:t>
    </dgm:pt>
    <dgm:pt modelId="{3180527E-423D-451D-A629-A136609E5F48}" type="parTrans" cxnId="{54FD30DC-A0AB-4127-BCCA-75509A0A1875}">
      <dgm:prSet/>
      <dgm:spPr/>
      <dgm:t>
        <a:bodyPr/>
        <a:lstStyle/>
        <a:p>
          <a:endParaRPr lang="en-US"/>
        </a:p>
      </dgm:t>
    </dgm:pt>
    <dgm:pt modelId="{EBF69E3D-DAD0-4351-8D72-65DDD4B93EFF}" type="sibTrans" cxnId="{54FD30DC-A0AB-4127-BCCA-75509A0A1875}">
      <dgm:prSet/>
      <dgm:spPr/>
      <dgm:t>
        <a:bodyPr/>
        <a:lstStyle/>
        <a:p>
          <a:endParaRPr lang="en-US"/>
        </a:p>
      </dgm:t>
    </dgm:pt>
    <dgm:pt modelId="{99195D41-839E-4FA2-A3A9-152FFD66A249}">
      <dgm:prSet/>
      <dgm:spPr/>
      <dgm:t>
        <a:bodyPr/>
        <a:lstStyle/>
        <a:p>
          <a:pPr rtl="0"/>
          <a:r>
            <a:rPr lang="en-US" i="1" dirty="0" smtClean="0"/>
            <a:t>Consultant</a:t>
          </a:r>
          <a:endParaRPr lang="en-US" dirty="0"/>
        </a:p>
      </dgm:t>
    </dgm:pt>
    <dgm:pt modelId="{3F1DACED-3173-4E20-A717-5F4D7B736256}" type="parTrans" cxnId="{4F712704-4B21-48D0-985F-90D8D0CE9FF8}">
      <dgm:prSet/>
      <dgm:spPr/>
      <dgm:t>
        <a:bodyPr/>
        <a:lstStyle/>
        <a:p>
          <a:endParaRPr lang="en-US"/>
        </a:p>
      </dgm:t>
    </dgm:pt>
    <dgm:pt modelId="{A7EFEFF7-7607-4766-A82F-E81D2A4C091E}" type="sibTrans" cxnId="{4F712704-4B21-48D0-985F-90D8D0CE9FF8}">
      <dgm:prSet/>
      <dgm:spPr/>
      <dgm:t>
        <a:bodyPr/>
        <a:lstStyle/>
        <a:p>
          <a:endParaRPr lang="en-US"/>
        </a:p>
      </dgm:t>
    </dgm:pt>
    <dgm:pt modelId="{9AFA8524-13F1-4954-9353-9E58837C9E92}">
      <dgm:prSet/>
      <dgm:spPr/>
      <dgm:t>
        <a:bodyPr/>
        <a:lstStyle/>
        <a:p>
          <a:pPr rtl="0"/>
          <a:r>
            <a:rPr lang="en-US" dirty="0" smtClean="0"/>
            <a:t>Ming-Young Tam</a:t>
          </a:r>
          <a:endParaRPr lang="en-US" dirty="0"/>
        </a:p>
      </dgm:t>
    </dgm:pt>
    <dgm:pt modelId="{99FF3277-83ED-4AD3-8E43-33A55FC3EA5C}" type="parTrans" cxnId="{716C88B7-E1E0-4789-9F79-ABCFB2918FFF}">
      <dgm:prSet/>
      <dgm:spPr/>
      <dgm:t>
        <a:bodyPr/>
        <a:lstStyle/>
        <a:p>
          <a:endParaRPr lang="en-US"/>
        </a:p>
      </dgm:t>
    </dgm:pt>
    <dgm:pt modelId="{4060EBBF-8321-4950-BB7F-A90274F4E9F8}" type="sibTrans" cxnId="{716C88B7-E1E0-4789-9F79-ABCFB2918FFF}">
      <dgm:prSet/>
      <dgm:spPr/>
      <dgm:t>
        <a:bodyPr/>
        <a:lstStyle/>
        <a:p>
          <a:endParaRPr lang="en-US"/>
        </a:p>
      </dgm:t>
    </dgm:pt>
    <dgm:pt modelId="{9E6B7655-3B09-4D99-A8C0-49E6E2D3D34D}">
      <dgm:prSet/>
      <dgm:spPr/>
      <dgm:t>
        <a:bodyPr/>
        <a:lstStyle/>
        <a:p>
          <a:pPr rtl="0"/>
          <a:r>
            <a:rPr lang="en-US" dirty="0" smtClean="0"/>
            <a:t>Corinne LaBossiere</a:t>
          </a:r>
          <a:endParaRPr lang="en-US" dirty="0"/>
        </a:p>
      </dgm:t>
    </dgm:pt>
    <dgm:pt modelId="{CCA749A9-EA62-4606-8E3A-FD9A56858549}" type="parTrans" cxnId="{3B402113-F374-45EA-A23D-2B104605F78E}">
      <dgm:prSet/>
      <dgm:spPr/>
      <dgm:t>
        <a:bodyPr/>
        <a:lstStyle/>
        <a:p>
          <a:endParaRPr lang="en-US"/>
        </a:p>
      </dgm:t>
    </dgm:pt>
    <dgm:pt modelId="{F2741270-7D58-488E-88AA-47BB229BF3A4}" type="sibTrans" cxnId="{3B402113-F374-45EA-A23D-2B104605F78E}">
      <dgm:prSet/>
      <dgm:spPr/>
      <dgm:t>
        <a:bodyPr/>
        <a:lstStyle/>
        <a:p>
          <a:endParaRPr lang="en-US"/>
        </a:p>
      </dgm:t>
    </dgm:pt>
    <dgm:pt modelId="{416C128E-7808-47CE-8753-23E93D6F2D00}">
      <dgm:prSet/>
      <dgm:spPr/>
      <dgm:t>
        <a:bodyPr/>
        <a:lstStyle/>
        <a:p>
          <a:pPr rtl="0"/>
          <a:r>
            <a:rPr lang="en-US" dirty="0" smtClean="0"/>
            <a:t>Riccardo Muti</a:t>
          </a:r>
          <a:endParaRPr lang="en-US" dirty="0"/>
        </a:p>
      </dgm:t>
    </dgm:pt>
    <dgm:pt modelId="{50752132-A3C5-4120-A69D-44D36AB21930}" type="parTrans" cxnId="{44D1B7EF-92DF-4419-ACE1-98EB4F6F91E0}">
      <dgm:prSet/>
      <dgm:spPr/>
      <dgm:t>
        <a:bodyPr/>
        <a:lstStyle/>
        <a:p>
          <a:endParaRPr lang="en-US"/>
        </a:p>
      </dgm:t>
    </dgm:pt>
    <dgm:pt modelId="{4F37C63E-7CE8-4A82-814A-E37CAEA02E81}" type="sibTrans" cxnId="{44D1B7EF-92DF-4419-ACE1-98EB4F6F91E0}">
      <dgm:prSet/>
      <dgm:spPr/>
      <dgm:t>
        <a:bodyPr/>
        <a:lstStyle/>
        <a:p>
          <a:endParaRPr lang="en-US"/>
        </a:p>
      </dgm:t>
    </dgm:pt>
    <dgm:pt modelId="{26060153-3416-42BC-8FEC-DCDC512AFC8B}">
      <dgm:prSet/>
      <dgm:spPr/>
      <dgm:t>
        <a:bodyPr/>
        <a:lstStyle/>
        <a:p>
          <a:pPr rtl="0"/>
          <a:r>
            <a:rPr lang="en-US" dirty="0" smtClean="0"/>
            <a:t>Kassidy Huynh</a:t>
          </a:r>
          <a:endParaRPr lang="en-US" dirty="0"/>
        </a:p>
      </dgm:t>
    </dgm:pt>
    <dgm:pt modelId="{A6CE5E50-9888-4A10-B7C9-27E67891C70D}" type="parTrans" cxnId="{DB122ED7-B05F-40F4-B25C-2DBC275AFBCC}">
      <dgm:prSet/>
      <dgm:spPr/>
      <dgm:t>
        <a:bodyPr/>
        <a:lstStyle/>
        <a:p>
          <a:endParaRPr lang="en-US"/>
        </a:p>
      </dgm:t>
    </dgm:pt>
    <dgm:pt modelId="{B24D10C4-1395-452C-90B1-E8BA04332C54}" type="sibTrans" cxnId="{DB122ED7-B05F-40F4-B25C-2DBC275AFBCC}">
      <dgm:prSet/>
      <dgm:spPr/>
      <dgm:t>
        <a:bodyPr/>
        <a:lstStyle/>
        <a:p>
          <a:endParaRPr lang="en-US"/>
        </a:p>
      </dgm:t>
    </dgm:pt>
    <dgm:pt modelId="{AB78A86B-C02D-453E-80E8-157D6356D00C}">
      <dgm:prSet/>
      <dgm:spPr/>
      <dgm:t>
        <a:bodyPr/>
        <a:lstStyle/>
        <a:p>
          <a:pPr rtl="0"/>
          <a:r>
            <a:rPr lang="en-US" dirty="0" smtClean="0"/>
            <a:t>Jigdel Kuyee	</a:t>
          </a:r>
          <a:endParaRPr lang="en-US" dirty="0"/>
        </a:p>
      </dgm:t>
    </dgm:pt>
    <dgm:pt modelId="{E937F0F0-3383-4981-913A-544DD01EF64D}" type="parTrans" cxnId="{4A81000A-B2E3-48D6-9F17-D9B4B6378E4F}">
      <dgm:prSet/>
      <dgm:spPr/>
      <dgm:t>
        <a:bodyPr/>
        <a:lstStyle/>
        <a:p>
          <a:endParaRPr lang="en-US"/>
        </a:p>
      </dgm:t>
    </dgm:pt>
    <dgm:pt modelId="{C325998B-FA80-41BE-BCA8-519C0566B381}" type="sibTrans" cxnId="{4A81000A-B2E3-48D6-9F17-D9B4B6378E4F}">
      <dgm:prSet/>
      <dgm:spPr/>
      <dgm:t>
        <a:bodyPr/>
        <a:lstStyle/>
        <a:p>
          <a:endParaRPr lang="en-US"/>
        </a:p>
      </dgm:t>
    </dgm:pt>
    <dgm:pt modelId="{51DB19F9-BC9B-4A0B-AD32-75F4666DBFD3}">
      <dgm:prSet/>
      <dgm:spPr/>
      <dgm:t>
        <a:bodyPr/>
        <a:lstStyle/>
        <a:p>
          <a:pPr rtl="0"/>
          <a:r>
            <a:rPr lang="en-US" dirty="0" smtClean="0"/>
            <a:t>Dave Piccin</a:t>
          </a:r>
          <a:endParaRPr lang="en-US" dirty="0"/>
        </a:p>
      </dgm:t>
    </dgm:pt>
    <dgm:pt modelId="{B191D79A-9248-437D-B253-B595175FBE51}" type="parTrans" cxnId="{52682C1F-A928-4D10-BCF0-D7A1C562AA70}">
      <dgm:prSet/>
      <dgm:spPr/>
      <dgm:t>
        <a:bodyPr/>
        <a:lstStyle/>
        <a:p>
          <a:endParaRPr lang="en-US"/>
        </a:p>
      </dgm:t>
    </dgm:pt>
    <dgm:pt modelId="{CA4711CF-5596-4C44-A743-07BF470FF0FF}" type="sibTrans" cxnId="{52682C1F-A928-4D10-BCF0-D7A1C562AA70}">
      <dgm:prSet/>
      <dgm:spPr/>
      <dgm:t>
        <a:bodyPr/>
        <a:lstStyle/>
        <a:p>
          <a:endParaRPr lang="en-US"/>
        </a:p>
      </dgm:t>
    </dgm:pt>
    <dgm:pt modelId="{EDB9F47D-9689-480D-A6EF-F5EC16C39B71}">
      <dgm:prSet/>
      <dgm:spPr/>
      <dgm:t>
        <a:bodyPr/>
        <a:lstStyle/>
        <a:p>
          <a:pPr rtl="0"/>
          <a:r>
            <a:rPr lang="en-US" dirty="0" smtClean="0"/>
            <a:t>Izabella Wilczynska</a:t>
          </a:r>
          <a:endParaRPr lang="en-US" dirty="0"/>
        </a:p>
      </dgm:t>
    </dgm:pt>
    <dgm:pt modelId="{F60223A2-5355-4D6F-9652-8EB54B540771}" type="parTrans" cxnId="{F9611FBB-F7E0-429E-A6AD-DE7CAA204A68}">
      <dgm:prSet/>
      <dgm:spPr/>
      <dgm:t>
        <a:bodyPr/>
        <a:lstStyle/>
        <a:p>
          <a:endParaRPr lang="en-US"/>
        </a:p>
      </dgm:t>
    </dgm:pt>
    <dgm:pt modelId="{AEADFF5E-B418-4F08-BB1B-DFEDBD90F876}" type="sibTrans" cxnId="{F9611FBB-F7E0-429E-A6AD-DE7CAA204A68}">
      <dgm:prSet/>
      <dgm:spPr/>
      <dgm:t>
        <a:bodyPr/>
        <a:lstStyle/>
        <a:p>
          <a:endParaRPr lang="en-US"/>
        </a:p>
      </dgm:t>
    </dgm:pt>
    <dgm:pt modelId="{60682FDD-5B32-4D5F-A4C9-029889F271A7}" type="pres">
      <dgm:prSet presAssocID="{92DE3499-B40A-40AD-ACE2-40C8C39D60AB}" presName="Name0" presStyleCnt="0">
        <dgm:presLayoutVars>
          <dgm:dir/>
          <dgm:animLvl val="lvl"/>
          <dgm:resizeHandles val="exact"/>
        </dgm:presLayoutVars>
      </dgm:prSet>
      <dgm:spPr/>
      <dgm:t>
        <a:bodyPr/>
        <a:lstStyle/>
        <a:p>
          <a:endParaRPr lang="en-US"/>
        </a:p>
      </dgm:t>
    </dgm:pt>
    <dgm:pt modelId="{5FCA84E6-9979-4154-85FE-2C5D82ED2978}" type="pres">
      <dgm:prSet presAssocID="{DBF2DFD0-543F-409A-B46A-199940422784}" presName="linNode" presStyleCnt="0"/>
      <dgm:spPr/>
    </dgm:pt>
    <dgm:pt modelId="{5829695B-5A57-42F4-932D-95C2FADA5D14}" type="pres">
      <dgm:prSet presAssocID="{DBF2DFD0-543F-409A-B46A-199940422784}" presName="parentText" presStyleLbl="node1" presStyleIdx="0" presStyleCnt="7">
        <dgm:presLayoutVars>
          <dgm:chMax val="1"/>
          <dgm:bulletEnabled val="1"/>
        </dgm:presLayoutVars>
      </dgm:prSet>
      <dgm:spPr/>
      <dgm:t>
        <a:bodyPr/>
        <a:lstStyle/>
        <a:p>
          <a:endParaRPr lang="en-US"/>
        </a:p>
      </dgm:t>
    </dgm:pt>
    <dgm:pt modelId="{6397313A-FD73-47B5-8A64-1F8095DA5FA0}" type="pres">
      <dgm:prSet presAssocID="{DBF2DFD0-543F-409A-B46A-199940422784}" presName="descendantText" presStyleLbl="alignAccFollowNode1" presStyleIdx="0" presStyleCnt="7">
        <dgm:presLayoutVars>
          <dgm:bulletEnabled val="1"/>
        </dgm:presLayoutVars>
      </dgm:prSet>
      <dgm:spPr/>
      <dgm:t>
        <a:bodyPr/>
        <a:lstStyle/>
        <a:p>
          <a:endParaRPr lang="en-US"/>
        </a:p>
      </dgm:t>
    </dgm:pt>
    <dgm:pt modelId="{9F93A816-E533-4277-A0A9-D8277188BCB3}" type="pres">
      <dgm:prSet presAssocID="{2424332F-CC4B-4006-8C5B-30F0E1CCE507}" presName="sp" presStyleCnt="0"/>
      <dgm:spPr/>
    </dgm:pt>
    <dgm:pt modelId="{7D2CFB50-6374-473E-80E9-2DE5A3BC15A3}" type="pres">
      <dgm:prSet presAssocID="{10F196BE-43D9-4334-B229-5A9BB3BAC1F0}" presName="linNode" presStyleCnt="0"/>
      <dgm:spPr/>
    </dgm:pt>
    <dgm:pt modelId="{C5A5B7CA-E38E-460D-8670-6BADA701030A}" type="pres">
      <dgm:prSet presAssocID="{10F196BE-43D9-4334-B229-5A9BB3BAC1F0}" presName="parentText" presStyleLbl="node1" presStyleIdx="1" presStyleCnt="7">
        <dgm:presLayoutVars>
          <dgm:chMax val="1"/>
          <dgm:bulletEnabled val="1"/>
        </dgm:presLayoutVars>
      </dgm:prSet>
      <dgm:spPr/>
      <dgm:t>
        <a:bodyPr/>
        <a:lstStyle/>
        <a:p>
          <a:endParaRPr lang="en-US"/>
        </a:p>
      </dgm:t>
    </dgm:pt>
    <dgm:pt modelId="{CD4A0AA8-D002-4142-A08E-402764E78068}" type="pres">
      <dgm:prSet presAssocID="{10F196BE-43D9-4334-B229-5A9BB3BAC1F0}" presName="descendantText" presStyleLbl="alignAccFollowNode1" presStyleIdx="1" presStyleCnt="7">
        <dgm:presLayoutVars>
          <dgm:bulletEnabled val="1"/>
        </dgm:presLayoutVars>
      </dgm:prSet>
      <dgm:spPr/>
      <dgm:t>
        <a:bodyPr/>
        <a:lstStyle/>
        <a:p>
          <a:endParaRPr lang="en-US"/>
        </a:p>
      </dgm:t>
    </dgm:pt>
    <dgm:pt modelId="{EB55A130-B1E9-44BA-A3D6-3F940869785E}" type="pres">
      <dgm:prSet presAssocID="{FD725728-B139-496E-9F11-0AB1EB51D7E0}" presName="sp" presStyleCnt="0"/>
      <dgm:spPr/>
    </dgm:pt>
    <dgm:pt modelId="{ACC0F24F-211D-486E-A71F-761CAE34B363}" type="pres">
      <dgm:prSet presAssocID="{D0DB1579-4ED7-463B-80E5-B79F3DD1EEBF}" presName="linNode" presStyleCnt="0"/>
      <dgm:spPr/>
    </dgm:pt>
    <dgm:pt modelId="{02FBC405-EC12-4383-B5FA-567E608FE155}" type="pres">
      <dgm:prSet presAssocID="{D0DB1579-4ED7-463B-80E5-B79F3DD1EEBF}" presName="parentText" presStyleLbl="node1" presStyleIdx="2" presStyleCnt="7">
        <dgm:presLayoutVars>
          <dgm:chMax val="1"/>
          <dgm:bulletEnabled val="1"/>
        </dgm:presLayoutVars>
      </dgm:prSet>
      <dgm:spPr/>
      <dgm:t>
        <a:bodyPr/>
        <a:lstStyle/>
        <a:p>
          <a:endParaRPr lang="en-US"/>
        </a:p>
      </dgm:t>
    </dgm:pt>
    <dgm:pt modelId="{99D99A2E-C5CB-4F08-8CCD-1EC5F0022B27}" type="pres">
      <dgm:prSet presAssocID="{D0DB1579-4ED7-463B-80E5-B79F3DD1EEBF}" presName="descendantText" presStyleLbl="alignAccFollowNode1" presStyleIdx="2" presStyleCnt="7">
        <dgm:presLayoutVars>
          <dgm:bulletEnabled val="1"/>
        </dgm:presLayoutVars>
      </dgm:prSet>
      <dgm:spPr/>
      <dgm:t>
        <a:bodyPr/>
        <a:lstStyle/>
        <a:p>
          <a:endParaRPr lang="en-US"/>
        </a:p>
      </dgm:t>
    </dgm:pt>
    <dgm:pt modelId="{786EED9C-33BA-4CA6-B436-414165544515}" type="pres">
      <dgm:prSet presAssocID="{367AF8BB-459F-47BD-B75C-44E64CDA2140}" presName="sp" presStyleCnt="0"/>
      <dgm:spPr/>
    </dgm:pt>
    <dgm:pt modelId="{C2B9C447-259A-4EFB-BA6F-F39D976FDBF7}" type="pres">
      <dgm:prSet presAssocID="{259FF61E-BB69-494F-BDF9-C80C3E8AB01F}" presName="linNode" presStyleCnt="0"/>
      <dgm:spPr/>
    </dgm:pt>
    <dgm:pt modelId="{59C97911-DF6A-4C1F-A18D-27A6598C5A80}" type="pres">
      <dgm:prSet presAssocID="{259FF61E-BB69-494F-BDF9-C80C3E8AB01F}" presName="parentText" presStyleLbl="node1" presStyleIdx="3" presStyleCnt="7">
        <dgm:presLayoutVars>
          <dgm:chMax val="1"/>
          <dgm:bulletEnabled val="1"/>
        </dgm:presLayoutVars>
      </dgm:prSet>
      <dgm:spPr/>
      <dgm:t>
        <a:bodyPr/>
        <a:lstStyle/>
        <a:p>
          <a:endParaRPr lang="en-US"/>
        </a:p>
      </dgm:t>
    </dgm:pt>
    <dgm:pt modelId="{144B5DF7-E562-4F3A-9FB7-76E387928BA8}" type="pres">
      <dgm:prSet presAssocID="{259FF61E-BB69-494F-BDF9-C80C3E8AB01F}" presName="descendantText" presStyleLbl="alignAccFollowNode1" presStyleIdx="3" presStyleCnt="7">
        <dgm:presLayoutVars>
          <dgm:bulletEnabled val="1"/>
        </dgm:presLayoutVars>
      </dgm:prSet>
      <dgm:spPr/>
      <dgm:t>
        <a:bodyPr/>
        <a:lstStyle/>
        <a:p>
          <a:endParaRPr lang="en-US"/>
        </a:p>
      </dgm:t>
    </dgm:pt>
    <dgm:pt modelId="{C38674AE-64E3-4383-B302-C207DF45F155}" type="pres">
      <dgm:prSet presAssocID="{ECE2F42D-DE9E-4DBC-A7F1-7E0312C47A86}" presName="sp" presStyleCnt="0"/>
      <dgm:spPr/>
    </dgm:pt>
    <dgm:pt modelId="{1A1E0ABE-B8EB-420E-9C51-3FAE32D67FA1}" type="pres">
      <dgm:prSet presAssocID="{9BB42A0C-6B97-4560-A89F-3A807CFCC19D}" presName="linNode" presStyleCnt="0"/>
      <dgm:spPr/>
    </dgm:pt>
    <dgm:pt modelId="{BAAE0B90-693A-4D3F-ACA8-BC80FC836F88}" type="pres">
      <dgm:prSet presAssocID="{9BB42A0C-6B97-4560-A89F-3A807CFCC19D}" presName="parentText" presStyleLbl="node1" presStyleIdx="4" presStyleCnt="7">
        <dgm:presLayoutVars>
          <dgm:chMax val="1"/>
          <dgm:bulletEnabled val="1"/>
        </dgm:presLayoutVars>
      </dgm:prSet>
      <dgm:spPr/>
      <dgm:t>
        <a:bodyPr/>
        <a:lstStyle/>
        <a:p>
          <a:endParaRPr lang="en-US"/>
        </a:p>
      </dgm:t>
    </dgm:pt>
    <dgm:pt modelId="{53257FD1-465B-4AFE-BA75-DE97EC07D10A}" type="pres">
      <dgm:prSet presAssocID="{9BB42A0C-6B97-4560-A89F-3A807CFCC19D}" presName="descendantText" presStyleLbl="alignAccFollowNode1" presStyleIdx="4" presStyleCnt="7">
        <dgm:presLayoutVars>
          <dgm:bulletEnabled val="1"/>
        </dgm:presLayoutVars>
      </dgm:prSet>
      <dgm:spPr/>
      <dgm:t>
        <a:bodyPr/>
        <a:lstStyle/>
        <a:p>
          <a:endParaRPr lang="en-US"/>
        </a:p>
      </dgm:t>
    </dgm:pt>
    <dgm:pt modelId="{3DF440AF-9F95-42C2-B070-7AFA8CD3FFE4}" type="pres">
      <dgm:prSet presAssocID="{3E37F016-7B32-4828-855E-0F6EDCFEF161}" presName="sp" presStyleCnt="0"/>
      <dgm:spPr/>
    </dgm:pt>
    <dgm:pt modelId="{941AFC14-C962-4881-950D-DBB901368C76}" type="pres">
      <dgm:prSet presAssocID="{09AACB2B-CB5B-4677-B41E-462FEA6D7F11}" presName="linNode" presStyleCnt="0"/>
      <dgm:spPr/>
    </dgm:pt>
    <dgm:pt modelId="{4D77EB14-9FE9-402E-B667-4A566077E8A8}" type="pres">
      <dgm:prSet presAssocID="{09AACB2B-CB5B-4677-B41E-462FEA6D7F11}" presName="parentText" presStyleLbl="node1" presStyleIdx="5" presStyleCnt="7">
        <dgm:presLayoutVars>
          <dgm:chMax val="1"/>
          <dgm:bulletEnabled val="1"/>
        </dgm:presLayoutVars>
      </dgm:prSet>
      <dgm:spPr/>
      <dgm:t>
        <a:bodyPr/>
        <a:lstStyle/>
        <a:p>
          <a:endParaRPr lang="en-US"/>
        </a:p>
      </dgm:t>
    </dgm:pt>
    <dgm:pt modelId="{7602FE55-4E5F-4709-9E0F-89D17C73DB27}" type="pres">
      <dgm:prSet presAssocID="{09AACB2B-CB5B-4677-B41E-462FEA6D7F11}" presName="descendantText" presStyleLbl="alignAccFollowNode1" presStyleIdx="5" presStyleCnt="7">
        <dgm:presLayoutVars>
          <dgm:bulletEnabled val="1"/>
        </dgm:presLayoutVars>
      </dgm:prSet>
      <dgm:spPr/>
      <dgm:t>
        <a:bodyPr/>
        <a:lstStyle/>
        <a:p>
          <a:endParaRPr lang="en-US"/>
        </a:p>
      </dgm:t>
    </dgm:pt>
    <dgm:pt modelId="{81C189FC-3994-4AE7-994D-E47AC967F0A2}" type="pres">
      <dgm:prSet presAssocID="{EBF69E3D-DAD0-4351-8D72-65DDD4B93EFF}" presName="sp" presStyleCnt="0"/>
      <dgm:spPr/>
    </dgm:pt>
    <dgm:pt modelId="{F57759EC-6663-4071-AC2E-F542FD274494}" type="pres">
      <dgm:prSet presAssocID="{99195D41-839E-4FA2-A3A9-152FFD66A249}" presName="linNode" presStyleCnt="0"/>
      <dgm:spPr/>
    </dgm:pt>
    <dgm:pt modelId="{519D2E3D-1CF4-4991-8270-CCBCA3326F55}" type="pres">
      <dgm:prSet presAssocID="{99195D41-839E-4FA2-A3A9-152FFD66A249}" presName="parentText" presStyleLbl="node1" presStyleIdx="6" presStyleCnt="7">
        <dgm:presLayoutVars>
          <dgm:chMax val="1"/>
          <dgm:bulletEnabled val="1"/>
        </dgm:presLayoutVars>
      </dgm:prSet>
      <dgm:spPr/>
      <dgm:t>
        <a:bodyPr/>
        <a:lstStyle/>
        <a:p>
          <a:endParaRPr lang="en-US"/>
        </a:p>
      </dgm:t>
    </dgm:pt>
    <dgm:pt modelId="{BD69E9DB-C3A6-4544-8EC7-E60D979DFEED}" type="pres">
      <dgm:prSet presAssocID="{99195D41-839E-4FA2-A3A9-152FFD66A249}" presName="descendantText" presStyleLbl="alignAccFollowNode1" presStyleIdx="6" presStyleCnt="7">
        <dgm:presLayoutVars>
          <dgm:bulletEnabled val="1"/>
        </dgm:presLayoutVars>
      </dgm:prSet>
      <dgm:spPr/>
      <dgm:t>
        <a:bodyPr/>
        <a:lstStyle/>
        <a:p>
          <a:endParaRPr lang="en-US"/>
        </a:p>
      </dgm:t>
    </dgm:pt>
  </dgm:ptLst>
  <dgm:cxnLst>
    <dgm:cxn modelId="{364B0B2E-0640-4F02-980B-7976927CC962}" type="presOf" srcId="{99195D41-839E-4FA2-A3A9-152FFD66A249}" destId="{519D2E3D-1CF4-4991-8270-CCBCA3326F55}" srcOrd="0" destOrd="0" presId="urn:microsoft.com/office/officeart/2005/8/layout/vList5"/>
    <dgm:cxn modelId="{F9611FBB-F7E0-429E-A6AD-DE7CAA204A68}" srcId="{99195D41-839E-4FA2-A3A9-152FFD66A249}" destId="{EDB9F47D-9689-480D-A6EF-F5EC16C39B71}" srcOrd="0" destOrd="0" parTransId="{F60223A2-5355-4D6F-9652-8EB54B540771}" sibTransId="{AEADFF5E-B418-4F08-BB1B-DFEDBD90F876}"/>
    <dgm:cxn modelId="{E3A68C20-4C38-46F2-9FB8-2AE4E42B0425}" type="presOf" srcId="{416C128E-7808-47CE-8753-23E93D6F2D00}" destId="{99D99A2E-C5CB-4F08-8CCD-1EC5F0022B27}" srcOrd="0" destOrd="0" presId="urn:microsoft.com/office/officeart/2005/8/layout/vList5"/>
    <dgm:cxn modelId="{54FD30DC-A0AB-4127-BCCA-75509A0A1875}" srcId="{92DE3499-B40A-40AD-ACE2-40C8C39D60AB}" destId="{09AACB2B-CB5B-4677-B41E-462FEA6D7F11}" srcOrd="5" destOrd="0" parTransId="{3180527E-423D-451D-A629-A136609E5F48}" sibTransId="{EBF69E3D-DAD0-4351-8D72-65DDD4B93EFF}"/>
    <dgm:cxn modelId="{B2EEE28A-3FB2-42D1-B808-9B31C691884F}" type="presOf" srcId="{AB78A86B-C02D-453E-80E8-157D6356D00C}" destId="{53257FD1-465B-4AFE-BA75-DE97EC07D10A}" srcOrd="0" destOrd="0" presId="urn:microsoft.com/office/officeart/2005/8/layout/vList5"/>
    <dgm:cxn modelId="{C2295FAA-CEFD-44AF-ADA4-50128EF9F097}" type="presOf" srcId="{EDB9F47D-9689-480D-A6EF-F5EC16C39B71}" destId="{BD69E9DB-C3A6-4544-8EC7-E60D979DFEED}" srcOrd="0" destOrd="0" presId="urn:microsoft.com/office/officeart/2005/8/layout/vList5"/>
    <dgm:cxn modelId="{52682C1F-A928-4D10-BCF0-D7A1C562AA70}" srcId="{09AACB2B-CB5B-4677-B41E-462FEA6D7F11}" destId="{51DB19F9-BC9B-4A0B-AD32-75F4666DBFD3}" srcOrd="0" destOrd="0" parTransId="{B191D79A-9248-437D-B253-B595175FBE51}" sibTransId="{CA4711CF-5596-4C44-A743-07BF470FF0FF}"/>
    <dgm:cxn modelId="{DB122ED7-B05F-40F4-B25C-2DBC275AFBCC}" srcId="{259FF61E-BB69-494F-BDF9-C80C3E8AB01F}" destId="{26060153-3416-42BC-8FEC-DCDC512AFC8B}" srcOrd="0" destOrd="0" parTransId="{A6CE5E50-9888-4A10-B7C9-27E67891C70D}" sibTransId="{B24D10C4-1395-452C-90B1-E8BA04332C54}"/>
    <dgm:cxn modelId="{A6C7A73A-BF31-45A6-986E-C19CEEFFC6BD}" type="presOf" srcId="{92DE3499-B40A-40AD-ACE2-40C8C39D60AB}" destId="{60682FDD-5B32-4D5F-A4C9-029889F271A7}" srcOrd="0" destOrd="0" presId="urn:microsoft.com/office/officeart/2005/8/layout/vList5"/>
    <dgm:cxn modelId="{01080DB0-4B31-451A-A499-8DB7AE811D31}" type="presOf" srcId="{09AACB2B-CB5B-4677-B41E-462FEA6D7F11}" destId="{4D77EB14-9FE9-402E-B667-4A566077E8A8}" srcOrd="0" destOrd="0" presId="urn:microsoft.com/office/officeart/2005/8/layout/vList5"/>
    <dgm:cxn modelId="{4F712704-4B21-48D0-985F-90D8D0CE9FF8}" srcId="{92DE3499-B40A-40AD-ACE2-40C8C39D60AB}" destId="{99195D41-839E-4FA2-A3A9-152FFD66A249}" srcOrd="6" destOrd="0" parTransId="{3F1DACED-3173-4E20-A717-5F4D7B736256}" sibTransId="{A7EFEFF7-7607-4766-A82F-E81D2A4C091E}"/>
    <dgm:cxn modelId="{393D117D-FCF2-41D6-AB53-26D70CD28A38}" type="presOf" srcId="{10F196BE-43D9-4334-B229-5A9BB3BAC1F0}" destId="{C5A5B7CA-E38E-460D-8670-6BADA701030A}" srcOrd="0" destOrd="0" presId="urn:microsoft.com/office/officeart/2005/8/layout/vList5"/>
    <dgm:cxn modelId="{1470327E-7E2E-4C05-A031-0D84420EB697}" type="presOf" srcId="{DBF2DFD0-543F-409A-B46A-199940422784}" destId="{5829695B-5A57-42F4-932D-95C2FADA5D14}" srcOrd="0" destOrd="0" presId="urn:microsoft.com/office/officeart/2005/8/layout/vList5"/>
    <dgm:cxn modelId="{72935D96-A0F5-4920-BF76-29485631400E}" srcId="{92DE3499-B40A-40AD-ACE2-40C8C39D60AB}" destId="{DBF2DFD0-543F-409A-B46A-199940422784}" srcOrd="0" destOrd="0" parTransId="{72BB0D6E-07CD-4311-AD13-F5239038B044}" sibTransId="{2424332F-CC4B-4006-8C5B-30F0E1CCE507}"/>
    <dgm:cxn modelId="{44D1B7EF-92DF-4419-ACE1-98EB4F6F91E0}" srcId="{D0DB1579-4ED7-463B-80E5-B79F3DD1EEBF}" destId="{416C128E-7808-47CE-8753-23E93D6F2D00}" srcOrd="0" destOrd="0" parTransId="{50752132-A3C5-4120-A69D-44D36AB21930}" sibTransId="{4F37C63E-7CE8-4A82-814A-E37CAEA02E81}"/>
    <dgm:cxn modelId="{D3803E18-5148-4E94-A29E-F68FC92E0104}" srcId="{92DE3499-B40A-40AD-ACE2-40C8C39D60AB}" destId="{259FF61E-BB69-494F-BDF9-C80C3E8AB01F}" srcOrd="3" destOrd="0" parTransId="{91EEF2EB-5609-4B4C-AAEB-8C7C05B6B7B1}" sibTransId="{ECE2F42D-DE9E-4DBC-A7F1-7E0312C47A86}"/>
    <dgm:cxn modelId="{79D896C6-7371-405A-93B3-2AAE5A45711F}" type="presOf" srcId="{259FF61E-BB69-494F-BDF9-C80C3E8AB01F}" destId="{59C97911-DF6A-4C1F-A18D-27A6598C5A80}" srcOrd="0" destOrd="0" presId="urn:microsoft.com/office/officeart/2005/8/layout/vList5"/>
    <dgm:cxn modelId="{3B402113-F374-45EA-A23D-2B104605F78E}" srcId="{10F196BE-43D9-4334-B229-5A9BB3BAC1F0}" destId="{9E6B7655-3B09-4D99-A8C0-49E6E2D3D34D}" srcOrd="0" destOrd="0" parTransId="{CCA749A9-EA62-4606-8E3A-FD9A56858549}" sibTransId="{F2741270-7D58-488E-88AA-47BB229BF3A4}"/>
    <dgm:cxn modelId="{2E59E5B8-671F-4B8C-8CAC-5816F46BA31D}" type="presOf" srcId="{9AFA8524-13F1-4954-9353-9E58837C9E92}" destId="{6397313A-FD73-47B5-8A64-1F8095DA5FA0}" srcOrd="0" destOrd="0" presId="urn:microsoft.com/office/officeart/2005/8/layout/vList5"/>
    <dgm:cxn modelId="{716C88B7-E1E0-4789-9F79-ABCFB2918FFF}" srcId="{DBF2DFD0-543F-409A-B46A-199940422784}" destId="{9AFA8524-13F1-4954-9353-9E58837C9E92}" srcOrd="0" destOrd="0" parTransId="{99FF3277-83ED-4AD3-8E43-33A55FC3EA5C}" sibTransId="{4060EBBF-8321-4950-BB7F-A90274F4E9F8}"/>
    <dgm:cxn modelId="{0731B267-9DD1-4C15-976C-D43E59B52D2B}" srcId="{92DE3499-B40A-40AD-ACE2-40C8C39D60AB}" destId="{9BB42A0C-6B97-4560-A89F-3A807CFCC19D}" srcOrd="4" destOrd="0" parTransId="{E9582086-B3F3-4F6F-BD4C-11B7B6000F24}" sibTransId="{3E37F016-7B32-4828-855E-0F6EDCFEF161}"/>
    <dgm:cxn modelId="{2E5C188B-0CC1-4907-86EB-E4FA1B73C584}" srcId="{92DE3499-B40A-40AD-ACE2-40C8C39D60AB}" destId="{D0DB1579-4ED7-463B-80E5-B79F3DD1EEBF}" srcOrd="2" destOrd="0" parTransId="{079460A3-D149-4F8C-84F9-E9E291C2CEF8}" sibTransId="{367AF8BB-459F-47BD-B75C-44E64CDA2140}"/>
    <dgm:cxn modelId="{474E2F64-CBD7-42CD-8F9A-4221436CFAA7}" type="presOf" srcId="{9BB42A0C-6B97-4560-A89F-3A807CFCC19D}" destId="{BAAE0B90-693A-4D3F-ACA8-BC80FC836F88}" srcOrd="0" destOrd="0" presId="urn:microsoft.com/office/officeart/2005/8/layout/vList5"/>
    <dgm:cxn modelId="{19DFEA5E-CF73-4914-BE15-DAD3D4178676}" type="presOf" srcId="{9E6B7655-3B09-4D99-A8C0-49E6E2D3D34D}" destId="{CD4A0AA8-D002-4142-A08E-402764E78068}" srcOrd="0" destOrd="0" presId="urn:microsoft.com/office/officeart/2005/8/layout/vList5"/>
    <dgm:cxn modelId="{84C2225C-EC5B-4836-AC29-EC4F8EC812C1}" srcId="{92DE3499-B40A-40AD-ACE2-40C8C39D60AB}" destId="{10F196BE-43D9-4334-B229-5A9BB3BAC1F0}" srcOrd="1" destOrd="0" parTransId="{49DB648A-6E3B-49D4-AFC9-AF26DFE5BA05}" sibTransId="{FD725728-B139-496E-9F11-0AB1EB51D7E0}"/>
    <dgm:cxn modelId="{4A81000A-B2E3-48D6-9F17-D9B4B6378E4F}" srcId="{9BB42A0C-6B97-4560-A89F-3A807CFCC19D}" destId="{AB78A86B-C02D-453E-80E8-157D6356D00C}" srcOrd="0" destOrd="0" parTransId="{E937F0F0-3383-4981-913A-544DD01EF64D}" sibTransId="{C325998B-FA80-41BE-BCA8-519C0566B381}"/>
    <dgm:cxn modelId="{88962A2E-5B47-44E1-A4D6-7C190A8E8ECD}" type="presOf" srcId="{51DB19F9-BC9B-4A0B-AD32-75F4666DBFD3}" destId="{7602FE55-4E5F-4709-9E0F-89D17C73DB27}" srcOrd="0" destOrd="0" presId="urn:microsoft.com/office/officeart/2005/8/layout/vList5"/>
    <dgm:cxn modelId="{892C6182-0B65-4D61-92F8-44B5524D9584}" type="presOf" srcId="{26060153-3416-42BC-8FEC-DCDC512AFC8B}" destId="{144B5DF7-E562-4F3A-9FB7-76E387928BA8}" srcOrd="0" destOrd="0" presId="urn:microsoft.com/office/officeart/2005/8/layout/vList5"/>
    <dgm:cxn modelId="{3F74B7AE-2B03-4892-9494-01BC3ABA3938}" type="presOf" srcId="{D0DB1579-4ED7-463B-80E5-B79F3DD1EEBF}" destId="{02FBC405-EC12-4383-B5FA-567E608FE155}" srcOrd="0" destOrd="0" presId="urn:microsoft.com/office/officeart/2005/8/layout/vList5"/>
    <dgm:cxn modelId="{B84ACEAA-47FA-4977-90AC-93B12435DA35}" type="presParOf" srcId="{60682FDD-5B32-4D5F-A4C9-029889F271A7}" destId="{5FCA84E6-9979-4154-85FE-2C5D82ED2978}" srcOrd="0" destOrd="0" presId="urn:microsoft.com/office/officeart/2005/8/layout/vList5"/>
    <dgm:cxn modelId="{F5950241-4459-4AE9-AA88-709E8F6D75C5}" type="presParOf" srcId="{5FCA84E6-9979-4154-85FE-2C5D82ED2978}" destId="{5829695B-5A57-42F4-932D-95C2FADA5D14}" srcOrd="0" destOrd="0" presId="urn:microsoft.com/office/officeart/2005/8/layout/vList5"/>
    <dgm:cxn modelId="{10B5A949-6300-43CA-BAA5-86D37C640965}" type="presParOf" srcId="{5FCA84E6-9979-4154-85FE-2C5D82ED2978}" destId="{6397313A-FD73-47B5-8A64-1F8095DA5FA0}" srcOrd="1" destOrd="0" presId="urn:microsoft.com/office/officeart/2005/8/layout/vList5"/>
    <dgm:cxn modelId="{AB340E01-430C-49C7-B762-64DB3742D881}" type="presParOf" srcId="{60682FDD-5B32-4D5F-A4C9-029889F271A7}" destId="{9F93A816-E533-4277-A0A9-D8277188BCB3}" srcOrd="1" destOrd="0" presId="urn:microsoft.com/office/officeart/2005/8/layout/vList5"/>
    <dgm:cxn modelId="{57314EC3-9B15-488F-AEEE-71EAA2E4935D}" type="presParOf" srcId="{60682FDD-5B32-4D5F-A4C9-029889F271A7}" destId="{7D2CFB50-6374-473E-80E9-2DE5A3BC15A3}" srcOrd="2" destOrd="0" presId="urn:microsoft.com/office/officeart/2005/8/layout/vList5"/>
    <dgm:cxn modelId="{2B4405A7-B0A6-4D63-BA99-FEB225BDB2C6}" type="presParOf" srcId="{7D2CFB50-6374-473E-80E9-2DE5A3BC15A3}" destId="{C5A5B7CA-E38E-460D-8670-6BADA701030A}" srcOrd="0" destOrd="0" presId="urn:microsoft.com/office/officeart/2005/8/layout/vList5"/>
    <dgm:cxn modelId="{BC591892-8F18-41FB-9CE5-330639CB9BC6}" type="presParOf" srcId="{7D2CFB50-6374-473E-80E9-2DE5A3BC15A3}" destId="{CD4A0AA8-D002-4142-A08E-402764E78068}" srcOrd="1" destOrd="0" presId="urn:microsoft.com/office/officeart/2005/8/layout/vList5"/>
    <dgm:cxn modelId="{54AD994B-C5DC-4792-8422-37BFC1379724}" type="presParOf" srcId="{60682FDD-5B32-4D5F-A4C9-029889F271A7}" destId="{EB55A130-B1E9-44BA-A3D6-3F940869785E}" srcOrd="3" destOrd="0" presId="urn:microsoft.com/office/officeart/2005/8/layout/vList5"/>
    <dgm:cxn modelId="{69511286-184B-4676-9D10-C86AC3053FC0}" type="presParOf" srcId="{60682FDD-5B32-4D5F-A4C9-029889F271A7}" destId="{ACC0F24F-211D-486E-A71F-761CAE34B363}" srcOrd="4" destOrd="0" presId="urn:microsoft.com/office/officeart/2005/8/layout/vList5"/>
    <dgm:cxn modelId="{B89077B0-FE40-4E0B-BC25-5C5F671E54DA}" type="presParOf" srcId="{ACC0F24F-211D-486E-A71F-761CAE34B363}" destId="{02FBC405-EC12-4383-B5FA-567E608FE155}" srcOrd="0" destOrd="0" presId="urn:microsoft.com/office/officeart/2005/8/layout/vList5"/>
    <dgm:cxn modelId="{6E3F361B-AD63-463E-BA01-38AC63986503}" type="presParOf" srcId="{ACC0F24F-211D-486E-A71F-761CAE34B363}" destId="{99D99A2E-C5CB-4F08-8CCD-1EC5F0022B27}" srcOrd="1" destOrd="0" presId="urn:microsoft.com/office/officeart/2005/8/layout/vList5"/>
    <dgm:cxn modelId="{4C747BC3-329E-47F4-B14C-511A4C20A5BB}" type="presParOf" srcId="{60682FDD-5B32-4D5F-A4C9-029889F271A7}" destId="{786EED9C-33BA-4CA6-B436-414165544515}" srcOrd="5" destOrd="0" presId="urn:microsoft.com/office/officeart/2005/8/layout/vList5"/>
    <dgm:cxn modelId="{C889CB2F-D2D9-4978-AD9E-4DAFA791B9F1}" type="presParOf" srcId="{60682FDD-5B32-4D5F-A4C9-029889F271A7}" destId="{C2B9C447-259A-4EFB-BA6F-F39D976FDBF7}" srcOrd="6" destOrd="0" presId="urn:microsoft.com/office/officeart/2005/8/layout/vList5"/>
    <dgm:cxn modelId="{139B46BE-959A-498B-956D-57AEEEE08066}" type="presParOf" srcId="{C2B9C447-259A-4EFB-BA6F-F39D976FDBF7}" destId="{59C97911-DF6A-4C1F-A18D-27A6598C5A80}" srcOrd="0" destOrd="0" presId="urn:microsoft.com/office/officeart/2005/8/layout/vList5"/>
    <dgm:cxn modelId="{76E00035-DB5F-41DB-8F44-0C0F8BDBD160}" type="presParOf" srcId="{C2B9C447-259A-4EFB-BA6F-F39D976FDBF7}" destId="{144B5DF7-E562-4F3A-9FB7-76E387928BA8}" srcOrd="1" destOrd="0" presId="urn:microsoft.com/office/officeart/2005/8/layout/vList5"/>
    <dgm:cxn modelId="{71D94DA1-4E8F-4CF7-B0DE-F53B09CCB41C}" type="presParOf" srcId="{60682FDD-5B32-4D5F-A4C9-029889F271A7}" destId="{C38674AE-64E3-4383-B302-C207DF45F155}" srcOrd="7" destOrd="0" presId="urn:microsoft.com/office/officeart/2005/8/layout/vList5"/>
    <dgm:cxn modelId="{B4B90A4D-90CA-4A64-A727-332FAB83840C}" type="presParOf" srcId="{60682FDD-5B32-4D5F-A4C9-029889F271A7}" destId="{1A1E0ABE-B8EB-420E-9C51-3FAE32D67FA1}" srcOrd="8" destOrd="0" presId="urn:microsoft.com/office/officeart/2005/8/layout/vList5"/>
    <dgm:cxn modelId="{B31FE010-DE20-48AF-8A3D-30A3E7A51618}" type="presParOf" srcId="{1A1E0ABE-B8EB-420E-9C51-3FAE32D67FA1}" destId="{BAAE0B90-693A-4D3F-ACA8-BC80FC836F88}" srcOrd="0" destOrd="0" presId="urn:microsoft.com/office/officeart/2005/8/layout/vList5"/>
    <dgm:cxn modelId="{B89339BF-94BF-4149-807D-4029387D236E}" type="presParOf" srcId="{1A1E0ABE-B8EB-420E-9C51-3FAE32D67FA1}" destId="{53257FD1-465B-4AFE-BA75-DE97EC07D10A}" srcOrd="1" destOrd="0" presId="urn:microsoft.com/office/officeart/2005/8/layout/vList5"/>
    <dgm:cxn modelId="{2BAE04F6-6684-46F0-A441-311D8AC183F2}" type="presParOf" srcId="{60682FDD-5B32-4D5F-A4C9-029889F271A7}" destId="{3DF440AF-9F95-42C2-B070-7AFA8CD3FFE4}" srcOrd="9" destOrd="0" presId="urn:microsoft.com/office/officeart/2005/8/layout/vList5"/>
    <dgm:cxn modelId="{3F55775A-5E6C-45BF-B85C-7ECE93401020}" type="presParOf" srcId="{60682FDD-5B32-4D5F-A4C9-029889F271A7}" destId="{941AFC14-C962-4881-950D-DBB901368C76}" srcOrd="10" destOrd="0" presId="urn:microsoft.com/office/officeart/2005/8/layout/vList5"/>
    <dgm:cxn modelId="{A7078FEB-72BF-45DA-B863-994FF56F21DD}" type="presParOf" srcId="{941AFC14-C962-4881-950D-DBB901368C76}" destId="{4D77EB14-9FE9-402E-B667-4A566077E8A8}" srcOrd="0" destOrd="0" presId="urn:microsoft.com/office/officeart/2005/8/layout/vList5"/>
    <dgm:cxn modelId="{914AD2A0-85D0-41FA-9E0C-61B31B938661}" type="presParOf" srcId="{941AFC14-C962-4881-950D-DBB901368C76}" destId="{7602FE55-4E5F-4709-9E0F-89D17C73DB27}" srcOrd="1" destOrd="0" presId="urn:microsoft.com/office/officeart/2005/8/layout/vList5"/>
    <dgm:cxn modelId="{F0610D88-26B3-4EBB-A678-D9002E322567}" type="presParOf" srcId="{60682FDD-5B32-4D5F-A4C9-029889F271A7}" destId="{81C189FC-3994-4AE7-994D-E47AC967F0A2}" srcOrd="11" destOrd="0" presId="urn:microsoft.com/office/officeart/2005/8/layout/vList5"/>
    <dgm:cxn modelId="{6F47B1BC-9E02-43B8-8310-1FD96EE18054}" type="presParOf" srcId="{60682FDD-5B32-4D5F-A4C9-029889F271A7}" destId="{F57759EC-6663-4071-AC2E-F542FD274494}" srcOrd="12" destOrd="0" presId="urn:microsoft.com/office/officeart/2005/8/layout/vList5"/>
    <dgm:cxn modelId="{90900AFF-E851-4855-9C37-9F8F962310A0}" type="presParOf" srcId="{F57759EC-6663-4071-AC2E-F542FD274494}" destId="{519D2E3D-1CF4-4991-8270-CCBCA3326F55}" srcOrd="0" destOrd="0" presId="urn:microsoft.com/office/officeart/2005/8/layout/vList5"/>
    <dgm:cxn modelId="{A89FE101-5ADA-4C10-91A2-792C83286282}" type="presParOf" srcId="{F57759EC-6663-4071-AC2E-F542FD274494}" destId="{BD69E9DB-C3A6-4544-8EC7-E60D979DFEED}"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5B368-1221-4B0D-8C55-E3A3850AC98B}" type="doc">
      <dgm:prSet loTypeId="urn:microsoft.com/office/officeart/2005/8/layout/default" loCatId="list" qsTypeId="urn:microsoft.com/office/officeart/2005/8/quickstyle/3d4" qsCatId="3D" csTypeId="urn:microsoft.com/office/officeart/2005/8/colors/accent1_2" csCatId="accent1" phldr="1"/>
      <dgm:spPr/>
      <dgm:t>
        <a:bodyPr/>
        <a:lstStyle/>
        <a:p>
          <a:endParaRPr lang="en-US"/>
        </a:p>
      </dgm:t>
    </dgm:pt>
    <dgm:pt modelId="{9E14F2D0-42EE-4DE7-B4F5-558029ECE3D4}">
      <dgm:prSet/>
      <dgm:spPr/>
      <dgm:t>
        <a:bodyPr/>
        <a:lstStyle/>
        <a:p>
          <a:pPr rtl="0"/>
          <a:r>
            <a:rPr lang="en-US" dirty="0" smtClean="0">
              <a:solidFill>
                <a:schemeClr val="tx1"/>
              </a:solidFill>
            </a:rPr>
            <a:t>Phase I:</a:t>
          </a:r>
          <a:endParaRPr lang="en-US" dirty="0">
            <a:solidFill>
              <a:schemeClr val="tx1"/>
            </a:solidFill>
          </a:endParaRPr>
        </a:p>
      </dgm:t>
    </dgm:pt>
    <dgm:pt modelId="{9923AB99-E1C7-40E6-ADFD-87985046BBC3}" type="parTrans" cxnId="{941FAB85-6B06-4259-8A30-16A77BA27632}">
      <dgm:prSet/>
      <dgm:spPr/>
      <dgm:t>
        <a:bodyPr/>
        <a:lstStyle/>
        <a:p>
          <a:endParaRPr lang="en-US" dirty="0">
            <a:solidFill>
              <a:schemeClr val="tx1"/>
            </a:solidFill>
          </a:endParaRPr>
        </a:p>
      </dgm:t>
    </dgm:pt>
    <dgm:pt modelId="{374B73CA-FBBE-4328-AC14-88D3A8737B51}" type="sibTrans" cxnId="{941FAB85-6B06-4259-8A30-16A77BA27632}">
      <dgm:prSet/>
      <dgm:spPr/>
      <dgm:t>
        <a:bodyPr/>
        <a:lstStyle/>
        <a:p>
          <a:endParaRPr lang="en-US" dirty="0">
            <a:solidFill>
              <a:schemeClr val="tx1"/>
            </a:solidFill>
          </a:endParaRPr>
        </a:p>
      </dgm:t>
    </dgm:pt>
    <dgm:pt modelId="{039A1076-8FBE-469F-BE25-114A835D0D78}">
      <dgm:prSet/>
      <dgm:spPr/>
      <dgm:t>
        <a:bodyPr/>
        <a:lstStyle/>
        <a:p>
          <a:pPr rtl="0"/>
          <a:r>
            <a:rPr lang="en-US" dirty="0" smtClean="0">
              <a:solidFill>
                <a:schemeClr val="tx1"/>
              </a:solidFill>
            </a:rPr>
            <a:t>Phase II:</a:t>
          </a:r>
          <a:endParaRPr lang="en-US" dirty="0">
            <a:solidFill>
              <a:schemeClr val="tx1"/>
            </a:solidFill>
          </a:endParaRPr>
        </a:p>
      </dgm:t>
    </dgm:pt>
    <dgm:pt modelId="{496CBD7A-9E43-4F32-9574-035451AF849B}" type="parTrans" cxnId="{8569D1C2-455E-4EE1-9280-78ED80EC6ED9}">
      <dgm:prSet/>
      <dgm:spPr/>
      <dgm:t>
        <a:bodyPr/>
        <a:lstStyle/>
        <a:p>
          <a:endParaRPr lang="en-US" dirty="0">
            <a:solidFill>
              <a:schemeClr val="tx1"/>
            </a:solidFill>
          </a:endParaRPr>
        </a:p>
      </dgm:t>
    </dgm:pt>
    <dgm:pt modelId="{9041D232-6B8A-4C14-9132-A3206313C12E}" type="sibTrans" cxnId="{8569D1C2-455E-4EE1-9280-78ED80EC6ED9}">
      <dgm:prSet/>
      <dgm:spPr/>
      <dgm:t>
        <a:bodyPr/>
        <a:lstStyle/>
        <a:p>
          <a:endParaRPr lang="en-US" dirty="0">
            <a:solidFill>
              <a:schemeClr val="tx1"/>
            </a:solidFill>
          </a:endParaRPr>
        </a:p>
      </dgm:t>
    </dgm:pt>
    <dgm:pt modelId="{5CA446A8-D20C-40E0-B958-2CC44E5005C4}">
      <dgm:prSet/>
      <dgm:spPr/>
      <dgm:t>
        <a:bodyPr/>
        <a:lstStyle/>
        <a:p>
          <a:pPr rtl="0"/>
          <a:r>
            <a:rPr lang="en-US" dirty="0" smtClean="0">
              <a:solidFill>
                <a:schemeClr val="tx1"/>
              </a:solidFill>
            </a:rPr>
            <a:t>Phase III:</a:t>
          </a:r>
          <a:endParaRPr lang="en-US" dirty="0">
            <a:solidFill>
              <a:schemeClr val="tx1"/>
            </a:solidFill>
          </a:endParaRPr>
        </a:p>
      </dgm:t>
    </dgm:pt>
    <dgm:pt modelId="{B5953C9D-5247-4E18-BFBF-85E7C83E0870}" type="parTrans" cxnId="{AC6181C7-636D-4D87-86D7-CFFA57D8F0BF}">
      <dgm:prSet/>
      <dgm:spPr/>
      <dgm:t>
        <a:bodyPr/>
        <a:lstStyle/>
        <a:p>
          <a:endParaRPr lang="en-US" dirty="0">
            <a:solidFill>
              <a:schemeClr val="tx1"/>
            </a:solidFill>
          </a:endParaRPr>
        </a:p>
      </dgm:t>
    </dgm:pt>
    <dgm:pt modelId="{949141DC-8101-4174-B515-764AE2F5168B}" type="sibTrans" cxnId="{AC6181C7-636D-4D87-86D7-CFFA57D8F0BF}">
      <dgm:prSet/>
      <dgm:spPr/>
      <dgm:t>
        <a:bodyPr/>
        <a:lstStyle/>
        <a:p>
          <a:endParaRPr lang="en-US" dirty="0">
            <a:solidFill>
              <a:schemeClr val="tx1"/>
            </a:solidFill>
          </a:endParaRPr>
        </a:p>
      </dgm:t>
    </dgm:pt>
    <dgm:pt modelId="{F52A5BF4-2941-4007-9ED8-3958F8888C28}">
      <dgm:prSet/>
      <dgm:spPr/>
      <dgm:t>
        <a:bodyPr/>
        <a:lstStyle/>
        <a:p>
          <a:pPr rtl="0"/>
          <a:r>
            <a:rPr lang="en-US" dirty="0" smtClean="0">
              <a:solidFill>
                <a:schemeClr val="tx1"/>
              </a:solidFill>
            </a:rPr>
            <a:t>Phase IV:</a:t>
          </a:r>
          <a:endParaRPr lang="en-US" dirty="0">
            <a:solidFill>
              <a:schemeClr val="tx1"/>
            </a:solidFill>
          </a:endParaRPr>
        </a:p>
      </dgm:t>
    </dgm:pt>
    <dgm:pt modelId="{A8C67E1B-5D01-4C64-A9B4-95619BC30C48}" type="parTrans" cxnId="{934C2754-D70F-49F7-BA42-2E580682313A}">
      <dgm:prSet/>
      <dgm:spPr/>
      <dgm:t>
        <a:bodyPr/>
        <a:lstStyle/>
        <a:p>
          <a:endParaRPr lang="en-US" dirty="0">
            <a:solidFill>
              <a:schemeClr val="tx1"/>
            </a:solidFill>
          </a:endParaRPr>
        </a:p>
      </dgm:t>
    </dgm:pt>
    <dgm:pt modelId="{C5D37E06-EA12-42B9-9955-573BB3D0F778}" type="sibTrans" cxnId="{934C2754-D70F-49F7-BA42-2E580682313A}">
      <dgm:prSet/>
      <dgm:spPr/>
      <dgm:t>
        <a:bodyPr/>
        <a:lstStyle/>
        <a:p>
          <a:endParaRPr lang="en-US" dirty="0">
            <a:solidFill>
              <a:schemeClr val="tx1"/>
            </a:solidFill>
          </a:endParaRPr>
        </a:p>
      </dgm:t>
    </dgm:pt>
    <dgm:pt modelId="{22776874-AD32-431F-9B0A-8EE19AF81854}">
      <dgm:prSet/>
      <dgm:spPr/>
      <dgm:t>
        <a:bodyPr/>
        <a:lstStyle/>
        <a:p>
          <a:pPr rtl="0"/>
          <a:r>
            <a:rPr lang="en-US" dirty="0" smtClean="0">
              <a:solidFill>
                <a:schemeClr val="tx1"/>
              </a:solidFill>
            </a:rPr>
            <a:t>Phase V:</a:t>
          </a:r>
          <a:endParaRPr lang="en-US" dirty="0">
            <a:solidFill>
              <a:schemeClr val="tx1"/>
            </a:solidFill>
          </a:endParaRPr>
        </a:p>
      </dgm:t>
    </dgm:pt>
    <dgm:pt modelId="{0945AB7B-4E75-46A1-8243-394948E2A0C6}" type="parTrans" cxnId="{0384D239-A691-4226-A625-6A7E213E5802}">
      <dgm:prSet/>
      <dgm:spPr/>
      <dgm:t>
        <a:bodyPr/>
        <a:lstStyle/>
        <a:p>
          <a:endParaRPr lang="en-US" dirty="0">
            <a:solidFill>
              <a:schemeClr val="tx1"/>
            </a:solidFill>
          </a:endParaRPr>
        </a:p>
      </dgm:t>
    </dgm:pt>
    <dgm:pt modelId="{73530B19-D3FC-433F-9F78-144E0A7D185A}" type="sibTrans" cxnId="{0384D239-A691-4226-A625-6A7E213E5802}">
      <dgm:prSet/>
      <dgm:spPr/>
      <dgm:t>
        <a:bodyPr/>
        <a:lstStyle/>
        <a:p>
          <a:endParaRPr lang="en-US" dirty="0">
            <a:solidFill>
              <a:schemeClr val="tx1"/>
            </a:solidFill>
          </a:endParaRPr>
        </a:p>
      </dgm:t>
    </dgm:pt>
    <dgm:pt modelId="{2E657F7B-6B64-42CE-88C4-49A632D5DEE7}">
      <dgm:prSet/>
      <dgm:spPr/>
      <dgm:t>
        <a:bodyPr/>
        <a:lstStyle/>
        <a:p>
          <a:pPr rtl="0"/>
          <a:r>
            <a:rPr lang="en-US" dirty="0" smtClean="0">
              <a:solidFill>
                <a:schemeClr val="tx1"/>
              </a:solidFill>
            </a:rPr>
            <a:t>Phase VI:</a:t>
          </a:r>
          <a:endParaRPr lang="en-US" dirty="0">
            <a:solidFill>
              <a:schemeClr val="tx1"/>
            </a:solidFill>
          </a:endParaRPr>
        </a:p>
      </dgm:t>
    </dgm:pt>
    <dgm:pt modelId="{94CCB231-5817-42AA-9C53-705722A895C1}" type="parTrans" cxnId="{3B526D7D-80BC-4B7F-B97D-0E29FC21A25D}">
      <dgm:prSet/>
      <dgm:spPr/>
      <dgm:t>
        <a:bodyPr/>
        <a:lstStyle/>
        <a:p>
          <a:endParaRPr lang="en-US" dirty="0">
            <a:solidFill>
              <a:schemeClr val="tx1"/>
            </a:solidFill>
          </a:endParaRPr>
        </a:p>
      </dgm:t>
    </dgm:pt>
    <dgm:pt modelId="{4B2E9415-938B-4693-9821-CC3DE6B12014}" type="sibTrans" cxnId="{3B526D7D-80BC-4B7F-B97D-0E29FC21A25D}">
      <dgm:prSet/>
      <dgm:spPr/>
      <dgm:t>
        <a:bodyPr/>
        <a:lstStyle/>
        <a:p>
          <a:endParaRPr lang="en-US" dirty="0">
            <a:solidFill>
              <a:schemeClr val="tx1"/>
            </a:solidFill>
          </a:endParaRPr>
        </a:p>
      </dgm:t>
    </dgm:pt>
    <dgm:pt modelId="{70D2F941-C502-4843-9F2A-881E98C91B9A}">
      <dgm:prSet/>
      <dgm:spPr/>
      <dgm:t>
        <a:bodyPr/>
        <a:lstStyle/>
        <a:p>
          <a:pPr rtl="0"/>
          <a:r>
            <a:rPr lang="en-US" dirty="0" smtClean="0">
              <a:solidFill>
                <a:schemeClr val="tx1"/>
              </a:solidFill>
            </a:rPr>
            <a:t> Conduct Internal/External Analysis to Identify Fundraising Obstacles/Opportunities </a:t>
          </a:r>
          <a:endParaRPr lang="en-US" dirty="0">
            <a:solidFill>
              <a:schemeClr val="tx1"/>
            </a:solidFill>
          </a:endParaRPr>
        </a:p>
      </dgm:t>
    </dgm:pt>
    <dgm:pt modelId="{56AF9C0F-899B-48F3-9575-B9AF9F716C8A}" type="parTrans" cxnId="{CF128EA2-B41A-48DA-B18C-C6633FA0FAE7}">
      <dgm:prSet/>
      <dgm:spPr/>
      <dgm:t>
        <a:bodyPr/>
        <a:lstStyle/>
        <a:p>
          <a:endParaRPr lang="en-US" dirty="0">
            <a:solidFill>
              <a:schemeClr val="tx1"/>
            </a:solidFill>
          </a:endParaRPr>
        </a:p>
      </dgm:t>
    </dgm:pt>
    <dgm:pt modelId="{CF86D9D6-D925-4D74-8E2A-685875DC646B}" type="sibTrans" cxnId="{CF128EA2-B41A-48DA-B18C-C6633FA0FAE7}">
      <dgm:prSet/>
      <dgm:spPr/>
      <dgm:t>
        <a:bodyPr/>
        <a:lstStyle/>
        <a:p>
          <a:endParaRPr lang="en-US" dirty="0">
            <a:solidFill>
              <a:schemeClr val="tx1"/>
            </a:solidFill>
          </a:endParaRPr>
        </a:p>
      </dgm:t>
    </dgm:pt>
    <dgm:pt modelId="{67F26574-744F-4BF7-9698-133A6712AE09}">
      <dgm:prSet/>
      <dgm:spPr/>
      <dgm:t>
        <a:bodyPr/>
        <a:lstStyle/>
        <a:p>
          <a:pPr rtl="0"/>
          <a:r>
            <a:rPr lang="en-US" dirty="0" smtClean="0">
              <a:solidFill>
                <a:schemeClr val="tx1"/>
              </a:solidFill>
            </a:rPr>
            <a:t>Analyze Current Fundraising Tools and Communication Activities </a:t>
          </a:r>
          <a:endParaRPr lang="en-US" dirty="0">
            <a:solidFill>
              <a:schemeClr val="tx1"/>
            </a:solidFill>
          </a:endParaRPr>
        </a:p>
      </dgm:t>
    </dgm:pt>
    <dgm:pt modelId="{2393B8B8-FE80-433D-BC03-DE64C63E6ADD}" type="parTrans" cxnId="{F75883CE-A3BE-48DB-B4F2-287BEDCDDD57}">
      <dgm:prSet/>
      <dgm:spPr/>
      <dgm:t>
        <a:bodyPr/>
        <a:lstStyle/>
        <a:p>
          <a:endParaRPr lang="en-US" dirty="0">
            <a:solidFill>
              <a:schemeClr val="tx1"/>
            </a:solidFill>
          </a:endParaRPr>
        </a:p>
      </dgm:t>
    </dgm:pt>
    <dgm:pt modelId="{FE1E7AAF-DAF3-4B84-99CF-96A58FC1FE3A}" type="sibTrans" cxnId="{F75883CE-A3BE-48DB-B4F2-287BEDCDDD57}">
      <dgm:prSet/>
      <dgm:spPr/>
      <dgm:t>
        <a:bodyPr/>
        <a:lstStyle/>
        <a:p>
          <a:endParaRPr lang="en-US" dirty="0">
            <a:solidFill>
              <a:schemeClr val="tx1"/>
            </a:solidFill>
          </a:endParaRPr>
        </a:p>
      </dgm:t>
    </dgm:pt>
    <dgm:pt modelId="{68DA9D64-24C2-417C-A0D1-68FB52E5D6EA}">
      <dgm:prSet/>
      <dgm:spPr/>
      <dgm:t>
        <a:bodyPr/>
        <a:lstStyle/>
        <a:p>
          <a:pPr rtl="0"/>
          <a:r>
            <a:rPr lang="en-US" dirty="0" smtClean="0">
              <a:solidFill>
                <a:schemeClr val="tx1"/>
              </a:solidFill>
            </a:rPr>
            <a:t>Determine Opinions of Representatives of Target Audiences </a:t>
          </a:r>
          <a:endParaRPr lang="en-US" dirty="0">
            <a:solidFill>
              <a:schemeClr val="tx1"/>
            </a:solidFill>
          </a:endParaRPr>
        </a:p>
      </dgm:t>
    </dgm:pt>
    <dgm:pt modelId="{AEB8C165-3F0F-460F-9B05-D2B32E622EC8}" type="parTrans" cxnId="{1BE1D969-E1BE-400E-A854-EA14DE166023}">
      <dgm:prSet/>
      <dgm:spPr/>
      <dgm:t>
        <a:bodyPr/>
        <a:lstStyle/>
        <a:p>
          <a:endParaRPr lang="en-US" dirty="0">
            <a:solidFill>
              <a:schemeClr val="tx1"/>
            </a:solidFill>
          </a:endParaRPr>
        </a:p>
      </dgm:t>
    </dgm:pt>
    <dgm:pt modelId="{5C7CDFBA-19CB-48A9-B8B1-893F0A3020FA}" type="sibTrans" cxnId="{1BE1D969-E1BE-400E-A854-EA14DE166023}">
      <dgm:prSet/>
      <dgm:spPr/>
      <dgm:t>
        <a:bodyPr/>
        <a:lstStyle/>
        <a:p>
          <a:endParaRPr lang="en-US" dirty="0">
            <a:solidFill>
              <a:schemeClr val="tx1"/>
            </a:solidFill>
          </a:endParaRPr>
        </a:p>
      </dgm:t>
    </dgm:pt>
    <dgm:pt modelId="{BFBA0E10-FB84-4B05-B975-B266B2415FFD}">
      <dgm:prSet/>
      <dgm:spPr/>
      <dgm:t>
        <a:bodyPr/>
        <a:lstStyle/>
        <a:p>
          <a:pPr rtl="0"/>
          <a:r>
            <a:rPr lang="en-US" dirty="0" smtClean="0">
              <a:solidFill>
                <a:schemeClr val="tx1"/>
              </a:solidFill>
            </a:rPr>
            <a:t>Identify Fundraising Best Practices </a:t>
          </a:r>
          <a:endParaRPr lang="en-US" dirty="0">
            <a:solidFill>
              <a:schemeClr val="tx1"/>
            </a:solidFill>
          </a:endParaRPr>
        </a:p>
      </dgm:t>
    </dgm:pt>
    <dgm:pt modelId="{090EE840-A366-423E-AB49-3EBB5375C291}" type="parTrans" cxnId="{A8EB662E-6201-47F0-8501-C70F6B15385D}">
      <dgm:prSet/>
      <dgm:spPr/>
      <dgm:t>
        <a:bodyPr/>
        <a:lstStyle/>
        <a:p>
          <a:endParaRPr lang="en-US" dirty="0">
            <a:solidFill>
              <a:schemeClr val="tx1"/>
            </a:solidFill>
          </a:endParaRPr>
        </a:p>
      </dgm:t>
    </dgm:pt>
    <dgm:pt modelId="{4A944EC0-C92E-4FC8-997B-77D4285B5D0A}" type="sibTrans" cxnId="{A8EB662E-6201-47F0-8501-C70F6B15385D}">
      <dgm:prSet/>
      <dgm:spPr/>
      <dgm:t>
        <a:bodyPr/>
        <a:lstStyle/>
        <a:p>
          <a:endParaRPr lang="en-US" dirty="0">
            <a:solidFill>
              <a:schemeClr val="tx1"/>
            </a:solidFill>
          </a:endParaRPr>
        </a:p>
      </dgm:t>
    </dgm:pt>
    <dgm:pt modelId="{F2447276-0746-4543-9485-FB5FC272EEBB}">
      <dgm:prSet/>
      <dgm:spPr/>
      <dgm:t>
        <a:bodyPr/>
        <a:lstStyle/>
        <a:p>
          <a:pPr rtl="0"/>
          <a:r>
            <a:rPr lang="en-US" dirty="0" smtClean="0">
              <a:solidFill>
                <a:schemeClr val="tx1"/>
              </a:solidFill>
            </a:rPr>
            <a:t>Analyze Findings  </a:t>
          </a:r>
          <a:endParaRPr lang="en-US" dirty="0">
            <a:solidFill>
              <a:schemeClr val="tx1"/>
            </a:solidFill>
          </a:endParaRPr>
        </a:p>
      </dgm:t>
    </dgm:pt>
    <dgm:pt modelId="{9BD4F517-373F-4C67-A2CD-03B71D33CB05}" type="parTrans" cxnId="{5ED8416E-D07A-4803-86C7-CABA67651820}">
      <dgm:prSet/>
      <dgm:spPr/>
      <dgm:t>
        <a:bodyPr/>
        <a:lstStyle/>
        <a:p>
          <a:endParaRPr lang="en-US" dirty="0">
            <a:solidFill>
              <a:schemeClr val="tx1"/>
            </a:solidFill>
          </a:endParaRPr>
        </a:p>
      </dgm:t>
    </dgm:pt>
    <dgm:pt modelId="{391F8D7E-5DC7-4F11-9581-8F5EE9E59B9E}" type="sibTrans" cxnId="{5ED8416E-D07A-4803-86C7-CABA67651820}">
      <dgm:prSet/>
      <dgm:spPr/>
      <dgm:t>
        <a:bodyPr/>
        <a:lstStyle/>
        <a:p>
          <a:endParaRPr lang="en-US" dirty="0">
            <a:solidFill>
              <a:schemeClr val="tx1"/>
            </a:solidFill>
          </a:endParaRPr>
        </a:p>
      </dgm:t>
    </dgm:pt>
    <dgm:pt modelId="{C7295783-A44A-4B8C-8E93-4918CC716C85}">
      <dgm:prSet/>
      <dgm:spPr/>
      <dgm:t>
        <a:bodyPr/>
        <a:lstStyle/>
        <a:p>
          <a:pPr rtl="0"/>
          <a:r>
            <a:rPr lang="en-US" dirty="0" smtClean="0">
              <a:solidFill>
                <a:schemeClr val="tx1"/>
              </a:solidFill>
            </a:rPr>
            <a:t>Present Findings and Recommendations to KINSA </a:t>
          </a:r>
          <a:endParaRPr lang="en-US" dirty="0">
            <a:solidFill>
              <a:schemeClr val="tx1"/>
            </a:solidFill>
          </a:endParaRPr>
        </a:p>
      </dgm:t>
    </dgm:pt>
    <dgm:pt modelId="{ED9583AC-7343-41FE-A8D5-73AC32A7BF5F}" type="parTrans" cxnId="{3D59E172-0A20-46F4-97E1-9F800EB63E9B}">
      <dgm:prSet/>
      <dgm:spPr/>
      <dgm:t>
        <a:bodyPr/>
        <a:lstStyle/>
        <a:p>
          <a:endParaRPr lang="en-US" dirty="0">
            <a:solidFill>
              <a:schemeClr val="tx1"/>
            </a:solidFill>
          </a:endParaRPr>
        </a:p>
      </dgm:t>
    </dgm:pt>
    <dgm:pt modelId="{66C0FDA5-1AF1-4A22-ABD7-ECC5724F6FCA}" type="sibTrans" cxnId="{3D59E172-0A20-46F4-97E1-9F800EB63E9B}">
      <dgm:prSet/>
      <dgm:spPr/>
      <dgm:t>
        <a:bodyPr/>
        <a:lstStyle/>
        <a:p>
          <a:endParaRPr lang="en-US" dirty="0">
            <a:solidFill>
              <a:schemeClr val="tx1"/>
            </a:solidFill>
          </a:endParaRPr>
        </a:p>
      </dgm:t>
    </dgm:pt>
    <dgm:pt modelId="{05DD628A-26BB-4517-A70C-CACA6D9B2303}" type="pres">
      <dgm:prSet presAssocID="{08A5B368-1221-4B0D-8C55-E3A3850AC98B}" presName="diagram" presStyleCnt="0">
        <dgm:presLayoutVars>
          <dgm:dir/>
          <dgm:resizeHandles val="exact"/>
        </dgm:presLayoutVars>
      </dgm:prSet>
      <dgm:spPr/>
    </dgm:pt>
    <dgm:pt modelId="{B363BA35-828A-4599-BE31-6EB1568DABBC}" type="pres">
      <dgm:prSet presAssocID="{9E14F2D0-42EE-4DE7-B4F5-558029ECE3D4}" presName="node" presStyleLbl="node1" presStyleIdx="0" presStyleCnt="6">
        <dgm:presLayoutVars>
          <dgm:bulletEnabled val="1"/>
        </dgm:presLayoutVars>
      </dgm:prSet>
      <dgm:spPr/>
      <dgm:t>
        <a:bodyPr/>
        <a:lstStyle/>
        <a:p>
          <a:endParaRPr lang="en-US"/>
        </a:p>
      </dgm:t>
    </dgm:pt>
    <dgm:pt modelId="{96834BD1-D9D8-4AD7-81BB-36D03C58E7E9}" type="pres">
      <dgm:prSet presAssocID="{374B73CA-FBBE-4328-AC14-88D3A8737B51}" presName="sibTrans" presStyleCnt="0"/>
      <dgm:spPr/>
    </dgm:pt>
    <dgm:pt modelId="{4FBFDD43-C0C2-4964-9C03-F011D3865CEE}" type="pres">
      <dgm:prSet presAssocID="{039A1076-8FBE-469F-BE25-114A835D0D78}" presName="node" presStyleLbl="node1" presStyleIdx="1" presStyleCnt="6">
        <dgm:presLayoutVars>
          <dgm:bulletEnabled val="1"/>
        </dgm:presLayoutVars>
      </dgm:prSet>
      <dgm:spPr/>
      <dgm:t>
        <a:bodyPr/>
        <a:lstStyle/>
        <a:p>
          <a:endParaRPr lang="en-US"/>
        </a:p>
      </dgm:t>
    </dgm:pt>
    <dgm:pt modelId="{34B0DC58-15D9-4069-98FC-A4CD57321C16}" type="pres">
      <dgm:prSet presAssocID="{9041D232-6B8A-4C14-9132-A3206313C12E}" presName="sibTrans" presStyleCnt="0"/>
      <dgm:spPr/>
    </dgm:pt>
    <dgm:pt modelId="{EF3F309A-0338-4B1E-9CA1-0F2C99565C82}" type="pres">
      <dgm:prSet presAssocID="{5CA446A8-D20C-40E0-B958-2CC44E5005C4}" presName="node" presStyleLbl="node1" presStyleIdx="2" presStyleCnt="6">
        <dgm:presLayoutVars>
          <dgm:bulletEnabled val="1"/>
        </dgm:presLayoutVars>
      </dgm:prSet>
      <dgm:spPr/>
      <dgm:t>
        <a:bodyPr/>
        <a:lstStyle/>
        <a:p>
          <a:endParaRPr lang="en-US"/>
        </a:p>
      </dgm:t>
    </dgm:pt>
    <dgm:pt modelId="{29750659-9BFA-418A-A4CD-FD08441300FA}" type="pres">
      <dgm:prSet presAssocID="{949141DC-8101-4174-B515-764AE2F5168B}" presName="sibTrans" presStyleCnt="0"/>
      <dgm:spPr/>
    </dgm:pt>
    <dgm:pt modelId="{7939B058-8A1B-4A3F-99F8-B40ECA17DB36}" type="pres">
      <dgm:prSet presAssocID="{F52A5BF4-2941-4007-9ED8-3958F8888C28}" presName="node" presStyleLbl="node1" presStyleIdx="3" presStyleCnt="6">
        <dgm:presLayoutVars>
          <dgm:bulletEnabled val="1"/>
        </dgm:presLayoutVars>
      </dgm:prSet>
      <dgm:spPr/>
    </dgm:pt>
    <dgm:pt modelId="{4091EA50-0F7A-4D88-9E2A-9BEC8B2DE3D0}" type="pres">
      <dgm:prSet presAssocID="{C5D37E06-EA12-42B9-9955-573BB3D0F778}" presName="sibTrans" presStyleCnt="0"/>
      <dgm:spPr/>
    </dgm:pt>
    <dgm:pt modelId="{8EE4A3DC-0FE1-4954-97E5-179768D68BEF}" type="pres">
      <dgm:prSet presAssocID="{22776874-AD32-431F-9B0A-8EE19AF81854}" presName="node" presStyleLbl="node1" presStyleIdx="4" presStyleCnt="6">
        <dgm:presLayoutVars>
          <dgm:bulletEnabled val="1"/>
        </dgm:presLayoutVars>
      </dgm:prSet>
      <dgm:spPr/>
    </dgm:pt>
    <dgm:pt modelId="{F55D931B-6239-4EF2-AC08-57CF0D052345}" type="pres">
      <dgm:prSet presAssocID="{73530B19-D3FC-433F-9F78-144E0A7D185A}" presName="sibTrans" presStyleCnt="0"/>
      <dgm:spPr/>
    </dgm:pt>
    <dgm:pt modelId="{598826B2-B4CE-43EC-BCB3-0735A53FB9DC}" type="pres">
      <dgm:prSet presAssocID="{2E657F7B-6B64-42CE-88C4-49A632D5DEE7}" presName="node" presStyleLbl="node1" presStyleIdx="5" presStyleCnt="6">
        <dgm:presLayoutVars>
          <dgm:bulletEnabled val="1"/>
        </dgm:presLayoutVars>
      </dgm:prSet>
      <dgm:spPr/>
      <dgm:t>
        <a:bodyPr/>
        <a:lstStyle/>
        <a:p>
          <a:endParaRPr lang="en-US"/>
        </a:p>
      </dgm:t>
    </dgm:pt>
  </dgm:ptLst>
  <dgm:cxnLst>
    <dgm:cxn modelId="{6CC92E29-7870-449C-8326-0A03FFD9EB07}" type="presOf" srcId="{039A1076-8FBE-469F-BE25-114A835D0D78}" destId="{4FBFDD43-C0C2-4964-9C03-F011D3865CEE}" srcOrd="0" destOrd="0" presId="urn:microsoft.com/office/officeart/2005/8/layout/default"/>
    <dgm:cxn modelId="{5E36BBB4-BF88-4DD0-BE6D-0478FB05799B}" type="presOf" srcId="{C7295783-A44A-4B8C-8E93-4918CC716C85}" destId="{598826B2-B4CE-43EC-BCB3-0735A53FB9DC}" srcOrd="0" destOrd="1" presId="urn:microsoft.com/office/officeart/2005/8/layout/default"/>
    <dgm:cxn modelId="{5ED8416E-D07A-4803-86C7-CABA67651820}" srcId="{22776874-AD32-431F-9B0A-8EE19AF81854}" destId="{F2447276-0746-4543-9485-FB5FC272EEBB}" srcOrd="0" destOrd="0" parTransId="{9BD4F517-373F-4C67-A2CD-03B71D33CB05}" sibTransId="{391F8D7E-5DC7-4F11-9581-8F5EE9E59B9E}"/>
    <dgm:cxn modelId="{F75883CE-A3BE-48DB-B4F2-287BEDCDDD57}" srcId="{039A1076-8FBE-469F-BE25-114A835D0D78}" destId="{67F26574-744F-4BF7-9698-133A6712AE09}" srcOrd="0" destOrd="0" parTransId="{2393B8B8-FE80-433D-BC03-DE64C63E6ADD}" sibTransId="{FE1E7AAF-DAF3-4B84-99CF-96A58FC1FE3A}"/>
    <dgm:cxn modelId="{D6741A2F-A6E9-48C1-A1DE-F8747FDA0453}" type="presOf" srcId="{F2447276-0746-4543-9485-FB5FC272EEBB}" destId="{8EE4A3DC-0FE1-4954-97E5-179768D68BEF}" srcOrd="0" destOrd="1" presId="urn:microsoft.com/office/officeart/2005/8/layout/default"/>
    <dgm:cxn modelId="{0E5962DF-5FE0-449B-8FC4-6894725BD252}" type="presOf" srcId="{68DA9D64-24C2-417C-A0D1-68FB52E5D6EA}" destId="{EF3F309A-0338-4B1E-9CA1-0F2C99565C82}" srcOrd="0" destOrd="1" presId="urn:microsoft.com/office/officeart/2005/8/layout/default"/>
    <dgm:cxn modelId="{6BA5F6D7-F619-4C51-A8EC-284162C685A1}" type="presOf" srcId="{F52A5BF4-2941-4007-9ED8-3958F8888C28}" destId="{7939B058-8A1B-4A3F-99F8-B40ECA17DB36}" srcOrd="0" destOrd="0" presId="urn:microsoft.com/office/officeart/2005/8/layout/default"/>
    <dgm:cxn modelId="{3B526D7D-80BC-4B7F-B97D-0E29FC21A25D}" srcId="{08A5B368-1221-4B0D-8C55-E3A3850AC98B}" destId="{2E657F7B-6B64-42CE-88C4-49A632D5DEE7}" srcOrd="5" destOrd="0" parTransId="{94CCB231-5817-42AA-9C53-705722A895C1}" sibTransId="{4B2E9415-938B-4693-9821-CC3DE6B12014}"/>
    <dgm:cxn modelId="{2AF9075E-FA9D-450C-A89C-C12EE4872594}" type="presOf" srcId="{08A5B368-1221-4B0D-8C55-E3A3850AC98B}" destId="{05DD628A-26BB-4517-A70C-CACA6D9B2303}" srcOrd="0" destOrd="0" presId="urn:microsoft.com/office/officeart/2005/8/layout/default"/>
    <dgm:cxn modelId="{C0F69E10-273F-4D4B-856D-E918DA2CDD18}" type="presOf" srcId="{5CA446A8-D20C-40E0-B958-2CC44E5005C4}" destId="{EF3F309A-0338-4B1E-9CA1-0F2C99565C82}" srcOrd="0" destOrd="0" presId="urn:microsoft.com/office/officeart/2005/8/layout/default"/>
    <dgm:cxn modelId="{AC6181C7-636D-4D87-86D7-CFFA57D8F0BF}" srcId="{08A5B368-1221-4B0D-8C55-E3A3850AC98B}" destId="{5CA446A8-D20C-40E0-B958-2CC44E5005C4}" srcOrd="2" destOrd="0" parTransId="{B5953C9D-5247-4E18-BFBF-85E7C83E0870}" sibTransId="{949141DC-8101-4174-B515-764AE2F5168B}"/>
    <dgm:cxn modelId="{7FD7FD7A-57E7-447C-BE3A-A5BDCBEE4317}" type="presOf" srcId="{BFBA0E10-FB84-4B05-B975-B266B2415FFD}" destId="{7939B058-8A1B-4A3F-99F8-B40ECA17DB36}" srcOrd="0" destOrd="1" presId="urn:microsoft.com/office/officeart/2005/8/layout/default"/>
    <dgm:cxn modelId="{8569D1C2-455E-4EE1-9280-78ED80EC6ED9}" srcId="{08A5B368-1221-4B0D-8C55-E3A3850AC98B}" destId="{039A1076-8FBE-469F-BE25-114A835D0D78}" srcOrd="1" destOrd="0" parTransId="{496CBD7A-9E43-4F32-9574-035451AF849B}" sibTransId="{9041D232-6B8A-4C14-9132-A3206313C12E}"/>
    <dgm:cxn modelId="{7F3E5A02-1FF5-4ACA-A72F-327245E73ED3}" type="presOf" srcId="{67F26574-744F-4BF7-9698-133A6712AE09}" destId="{4FBFDD43-C0C2-4964-9C03-F011D3865CEE}" srcOrd="0" destOrd="1" presId="urn:microsoft.com/office/officeart/2005/8/layout/default"/>
    <dgm:cxn modelId="{941FAB85-6B06-4259-8A30-16A77BA27632}" srcId="{08A5B368-1221-4B0D-8C55-E3A3850AC98B}" destId="{9E14F2D0-42EE-4DE7-B4F5-558029ECE3D4}" srcOrd="0" destOrd="0" parTransId="{9923AB99-E1C7-40E6-ADFD-87985046BBC3}" sibTransId="{374B73CA-FBBE-4328-AC14-88D3A8737B51}"/>
    <dgm:cxn modelId="{DE4A20CC-B587-48D1-8EF7-1C20252CFAE8}" type="presOf" srcId="{2E657F7B-6B64-42CE-88C4-49A632D5DEE7}" destId="{598826B2-B4CE-43EC-BCB3-0735A53FB9DC}" srcOrd="0" destOrd="0" presId="urn:microsoft.com/office/officeart/2005/8/layout/default"/>
    <dgm:cxn modelId="{A7CBD573-5616-4B1C-BA97-77564C79BE8F}" type="presOf" srcId="{70D2F941-C502-4843-9F2A-881E98C91B9A}" destId="{B363BA35-828A-4599-BE31-6EB1568DABBC}" srcOrd="0" destOrd="1" presId="urn:microsoft.com/office/officeart/2005/8/layout/default"/>
    <dgm:cxn modelId="{13218FC3-9DFD-4A40-AC21-F654D39D0503}" type="presOf" srcId="{22776874-AD32-431F-9B0A-8EE19AF81854}" destId="{8EE4A3DC-0FE1-4954-97E5-179768D68BEF}" srcOrd="0" destOrd="0" presId="urn:microsoft.com/office/officeart/2005/8/layout/default"/>
    <dgm:cxn modelId="{1BE1D969-E1BE-400E-A854-EA14DE166023}" srcId="{5CA446A8-D20C-40E0-B958-2CC44E5005C4}" destId="{68DA9D64-24C2-417C-A0D1-68FB52E5D6EA}" srcOrd="0" destOrd="0" parTransId="{AEB8C165-3F0F-460F-9B05-D2B32E622EC8}" sibTransId="{5C7CDFBA-19CB-48A9-B8B1-893F0A3020FA}"/>
    <dgm:cxn modelId="{934C2754-D70F-49F7-BA42-2E580682313A}" srcId="{08A5B368-1221-4B0D-8C55-E3A3850AC98B}" destId="{F52A5BF4-2941-4007-9ED8-3958F8888C28}" srcOrd="3" destOrd="0" parTransId="{A8C67E1B-5D01-4C64-A9B4-95619BC30C48}" sibTransId="{C5D37E06-EA12-42B9-9955-573BB3D0F778}"/>
    <dgm:cxn modelId="{CF128EA2-B41A-48DA-B18C-C6633FA0FAE7}" srcId="{9E14F2D0-42EE-4DE7-B4F5-558029ECE3D4}" destId="{70D2F941-C502-4843-9F2A-881E98C91B9A}" srcOrd="0" destOrd="0" parTransId="{56AF9C0F-899B-48F3-9575-B9AF9F716C8A}" sibTransId="{CF86D9D6-D925-4D74-8E2A-685875DC646B}"/>
    <dgm:cxn modelId="{3D59E172-0A20-46F4-97E1-9F800EB63E9B}" srcId="{2E657F7B-6B64-42CE-88C4-49A632D5DEE7}" destId="{C7295783-A44A-4B8C-8E93-4918CC716C85}" srcOrd="0" destOrd="0" parTransId="{ED9583AC-7343-41FE-A8D5-73AC32A7BF5F}" sibTransId="{66C0FDA5-1AF1-4A22-ABD7-ECC5724F6FCA}"/>
    <dgm:cxn modelId="{A8EB662E-6201-47F0-8501-C70F6B15385D}" srcId="{F52A5BF4-2941-4007-9ED8-3958F8888C28}" destId="{BFBA0E10-FB84-4B05-B975-B266B2415FFD}" srcOrd="0" destOrd="0" parTransId="{090EE840-A366-423E-AB49-3EBB5375C291}" sibTransId="{4A944EC0-C92E-4FC8-997B-77D4285B5D0A}"/>
    <dgm:cxn modelId="{0384D239-A691-4226-A625-6A7E213E5802}" srcId="{08A5B368-1221-4B0D-8C55-E3A3850AC98B}" destId="{22776874-AD32-431F-9B0A-8EE19AF81854}" srcOrd="4" destOrd="0" parTransId="{0945AB7B-4E75-46A1-8243-394948E2A0C6}" sibTransId="{73530B19-D3FC-433F-9F78-144E0A7D185A}"/>
    <dgm:cxn modelId="{63F90D4B-324E-4E79-9443-1A61D4163A42}" type="presOf" srcId="{9E14F2D0-42EE-4DE7-B4F5-558029ECE3D4}" destId="{B363BA35-828A-4599-BE31-6EB1568DABBC}" srcOrd="0" destOrd="0" presId="urn:microsoft.com/office/officeart/2005/8/layout/default"/>
    <dgm:cxn modelId="{1A15BC3B-603C-4ECD-8E1B-E5E1B3BE29A2}" type="presParOf" srcId="{05DD628A-26BB-4517-A70C-CACA6D9B2303}" destId="{B363BA35-828A-4599-BE31-6EB1568DABBC}" srcOrd="0" destOrd="0" presId="urn:microsoft.com/office/officeart/2005/8/layout/default"/>
    <dgm:cxn modelId="{F1FCD282-EB30-40EA-85BA-8D6F8D0FD635}" type="presParOf" srcId="{05DD628A-26BB-4517-A70C-CACA6D9B2303}" destId="{96834BD1-D9D8-4AD7-81BB-36D03C58E7E9}" srcOrd="1" destOrd="0" presId="urn:microsoft.com/office/officeart/2005/8/layout/default"/>
    <dgm:cxn modelId="{354EB401-2115-4C0A-A761-94C46085C8A9}" type="presParOf" srcId="{05DD628A-26BB-4517-A70C-CACA6D9B2303}" destId="{4FBFDD43-C0C2-4964-9C03-F011D3865CEE}" srcOrd="2" destOrd="0" presId="urn:microsoft.com/office/officeart/2005/8/layout/default"/>
    <dgm:cxn modelId="{0A8138F8-49F4-4C59-ABF5-8EB62751D3D7}" type="presParOf" srcId="{05DD628A-26BB-4517-A70C-CACA6D9B2303}" destId="{34B0DC58-15D9-4069-98FC-A4CD57321C16}" srcOrd="3" destOrd="0" presId="urn:microsoft.com/office/officeart/2005/8/layout/default"/>
    <dgm:cxn modelId="{69BC96FE-4F09-41C1-B2E5-0CAE83E2E9A8}" type="presParOf" srcId="{05DD628A-26BB-4517-A70C-CACA6D9B2303}" destId="{EF3F309A-0338-4B1E-9CA1-0F2C99565C82}" srcOrd="4" destOrd="0" presId="urn:microsoft.com/office/officeart/2005/8/layout/default"/>
    <dgm:cxn modelId="{BFE681A5-A93C-43DA-9D61-58CDE0D78559}" type="presParOf" srcId="{05DD628A-26BB-4517-A70C-CACA6D9B2303}" destId="{29750659-9BFA-418A-A4CD-FD08441300FA}" srcOrd="5" destOrd="0" presId="urn:microsoft.com/office/officeart/2005/8/layout/default"/>
    <dgm:cxn modelId="{5CB04634-0DB9-43F1-96D4-D6DE6B39DEF5}" type="presParOf" srcId="{05DD628A-26BB-4517-A70C-CACA6D9B2303}" destId="{7939B058-8A1B-4A3F-99F8-B40ECA17DB36}" srcOrd="6" destOrd="0" presId="urn:microsoft.com/office/officeart/2005/8/layout/default"/>
    <dgm:cxn modelId="{7B43216A-4ECD-4005-86D4-36C6CF0AC3CA}" type="presParOf" srcId="{05DD628A-26BB-4517-A70C-CACA6D9B2303}" destId="{4091EA50-0F7A-4D88-9E2A-9BEC8B2DE3D0}" srcOrd="7" destOrd="0" presId="urn:microsoft.com/office/officeart/2005/8/layout/default"/>
    <dgm:cxn modelId="{E606179B-A17D-4FC4-8B43-E53CDDF13A54}" type="presParOf" srcId="{05DD628A-26BB-4517-A70C-CACA6D9B2303}" destId="{8EE4A3DC-0FE1-4954-97E5-179768D68BEF}" srcOrd="8" destOrd="0" presId="urn:microsoft.com/office/officeart/2005/8/layout/default"/>
    <dgm:cxn modelId="{A20499C0-500D-44CC-BD6C-C97F62594F9E}" type="presParOf" srcId="{05DD628A-26BB-4517-A70C-CACA6D9B2303}" destId="{F55D931B-6239-4EF2-AC08-57CF0D052345}" srcOrd="9" destOrd="0" presId="urn:microsoft.com/office/officeart/2005/8/layout/default"/>
    <dgm:cxn modelId="{E0A80A5F-49B9-41EE-B5B8-07D4F2304756}" type="presParOf" srcId="{05DD628A-26BB-4517-A70C-CACA6D9B2303}" destId="{598826B2-B4CE-43EC-BCB3-0735A53FB9DC}"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014A90-4219-472B-A0DC-4FA2A2FD2FFF}"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2CD23F20-159D-47F4-AEFF-D8A90C6A10D4}">
      <dgm:prSet/>
      <dgm:spPr/>
      <dgm:t>
        <a:bodyPr/>
        <a:lstStyle/>
        <a:p>
          <a:pPr rtl="0"/>
          <a:r>
            <a:rPr lang="en-US" smtClean="0">
              <a:solidFill>
                <a:schemeClr val="tx1"/>
              </a:solidFill>
            </a:rPr>
            <a:t>KINSA’s 5-yr plan is being finalized</a:t>
          </a:r>
          <a:endParaRPr lang="en-US" dirty="0">
            <a:solidFill>
              <a:schemeClr val="tx1"/>
            </a:solidFill>
          </a:endParaRPr>
        </a:p>
      </dgm:t>
    </dgm:pt>
    <dgm:pt modelId="{29DDDC3D-DFE6-4D23-BA1F-96A3E2BA992B}" type="parTrans" cxnId="{F4CC68E0-AAA8-49BB-B53C-A21332E2BC79}">
      <dgm:prSet/>
      <dgm:spPr/>
      <dgm:t>
        <a:bodyPr/>
        <a:lstStyle/>
        <a:p>
          <a:endParaRPr lang="en-US">
            <a:solidFill>
              <a:schemeClr val="tx1"/>
            </a:solidFill>
          </a:endParaRPr>
        </a:p>
      </dgm:t>
    </dgm:pt>
    <dgm:pt modelId="{F887F60F-338C-46CF-B888-B22A10900E9E}" type="sibTrans" cxnId="{F4CC68E0-AAA8-49BB-B53C-A21332E2BC79}">
      <dgm:prSet/>
      <dgm:spPr/>
      <dgm:t>
        <a:bodyPr/>
        <a:lstStyle/>
        <a:p>
          <a:endParaRPr lang="en-US">
            <a:solidFill>
              <a:schemeClr val="tx1"/>
            </a:solidFill>
          </a:endParaRPr>
        </a:p>
      </dgm:t>
    </dgm:pt>
    <dgm:pt modelId="{05161F10-3861-4917-B6C2-F99D0786B4D2}">
      <dgm:prSet/>
      <dgm:spPr/>
      <dgm:t>
        <a:bodyPr/>
        <a:lstStyle/>
        <a:p>
          <a:pPr rtl="0"/>
          <a:r>
            <a:rPr lang="en-US" smtClean="0">
              <a:solidFill>
                <a:schemeClr val="tx1"/>
              </a:solidFill>
            </a:rPr>
            <a:t>However the organization lacks metrics for measuring its success</a:t>
          </a:r>
          <a:endParaRPr lang="en-US" dirty="0">
            <a:solidFill>
              <a:schemeClr val="tx1"/>
            </a:solidFill>
          </a:endParaRPr>
        </a:p>
      </dgm:t>
    </dgm:pt>
    <dgm:pt modelId="{B8D28FD8-F969-4862-B961-F0B9D298F279}" type="parTrans" cxnId="{E092269E-EF59-47DD-A7A3-FB176D28C00C}">
      <dgm:prSet/>
      <dgm:spPr/>
      <dgm:t>
        <a:bodyPr/>
        <a:lstStyle/>
        <a:p>
          <a:endParaRPr lang="en-US">
            <a:solidFill>
              <a:schemeClr val="tx1"/>
            </a:solidFill>
          </a:endParaRPr>
        </a:p>
      </dgm:t>
    </dgm:pt>
    <dgm:pt modelId="{F17661E2-A034-4B72-A721-63502A3711A2}" type="sibTrans" cxnId="{E092269E-EF59-47DD-A7A3-FB176D28C00C}">
      <dgm:prSet/>
      <dgm:spPr/>
      <dgm:t>
        <a:bodyPr/>
        <a:lstStyle/>
        <a:p>
          <a:endParaRPr lang="en-US">
            <a:solidFill>
              <a:schemeClr val="tx1"/>
            </a:solidFill>
          </a:endParaRPr>
        </a:p>
      </dgm:t>
    </dgm:pt>
    <dgm:pt modelId="{059F593B-176B-4F97-AABC-7CB619C04510}">
      <dgm:prSet/>
      <dgm:spPr/>
      <dgm:t>
        <a:bodyPr/>
        <a:lstStyle/>
        <a:p>
          <a:pPr rtl="0"/>
          <a:r>
            <a:rPr lang="en-US" smtClean="0">
              <a:solidFill>
                <a:schemeClr val="tx1"/>
              </a:solidFill>
            </a:rPr>
            <a:t>KINSA’s in a process of investigating a line of revenue generating business based on a product it has developed</a:t>
          </a:r>
          <a:endParaRPr lang="en-US" dirty="0">
            <a:solidFill>
              <a:schemeClr val="tx1"/>
            </a:solidFill>
          </a:endParaRPr>
        </a:p>
      </dgm:t>
    </dgm:pt>
    <dgm:pt modelId="{79425FC8-92FF-4AF6-B9C4-0969A744A2D4}" type="parTrans" cxnId="{D163DD83-07E7-4A96-8EE6-6D3F249BBBD1}">
      <dgm:prSet/>
      <dgm:spPr/>
      <dgm:t>
        <a:bodyPr/>
        <a:lstStyle/>
        <a:p>
          <a:endParaRPr lang="en-US">
            <a:solidFill>
              <a:schemeClr val="tx1"/>
            </a:solidFill>
          </a:endParaRPr>
        </a:p>
      </dgm:t>
    </dgm:pt>
    <dgm:pt modelId="{1478E292-131C-4B66-9775-A9FA2628D528}" type="sibTrans" cxnId="{D163DD83-07E7-4A96-8EE6-6D3F249BBBD1}">
      <dgm:prSet/>
      <dgm:spPr/>
      <dgm:t>
        <a:bodyPr/>
        <a:lstStyle/>
        <a:p>
          <a:endParaRPr lang="en-US">
            <a:solidFill>
              <a:schemeClr val="tx1"/>
            </a:solidFill>
          </a:endParaRPr>
        </a:p>
      </dgm:t>
    </dgm:pt>
    <dgm:pt modelId="{BE9A07C4-0217-4D2A-A937-1A35AE246980}">
      <dgm:prSet/>
      <dgm:spPr/>
      <dgm:t>
        <a:bodyPr/>
        <a:lstStyle/>
        <a:p>
          <a:pPr rtl="0"/>
          <a:r>
            <a:rPr lang="en-US" smtClean="0">
              <a:solidFill>
                <a:schemeClr val="tx1"/>
              </a:solidFill>
            </a:rPr>
            <a:t>KINSA is in the process of hiring fundraising support person- details TBC</a:t>
          </a:r>
          <a:endParaRPr lang="en-US" dirty="0">
            <a:solidFill>
              <a:schemeClr val="tx1"/>
            </a:solidFill>
          </a:endParaRPr>
        </a:p>
      </dgm:t>
    </dgm:pt>
    <dgm:pt modelId="{12F51154-0B6D-4146-8EC9-1644AA244AC2}" type="parTrans" cxnId="{A6CC7C87-B44A-4D4E-98C7-591C602EAE1E}">
      <dgm:prSet/>
      <dgm:spPr/>
      <dgm:t>
        <a:bodyPr/>
        <a:lstStyle/>
        <a:p>
          <a:endParaRPr lang="en-US">
            <a:solidFill>
              <a:schemeClr val="tx1"/>
            </a:solidFill>
          </a:endParaRPr>
        </a:p>
      </dgm:t>
    </dgm:pt>
    <dgm:pt modelId="{655070B2-D7B3-4B5A-BCCE-6C10308D8143}" type="sibTrans" cxnId="{A6CC7C87-B44A-4D4E-98C7-591C602EAE1E}">
      <dgm:prSet/>
      <dgm:spPr/>
      <dgm:t>
        <a:bodyPr/>
        <a:lstStyle/>
        <a:p>
          <a:endParaRPr lang="en-US">
            <a:solidFill>
              <a:schemeClr val="tx1"/>
            </a:solidFill>
          </a:endParaRPr>
        </a:p>
      </dgm:t>
    </dgm:pt>
    <dgm:pt modelId="{DF384EFD-2833-4D4E-B5B0-845952CDC923}" type="pres">
      <dgm:prSet presAssocID="{BE014A90-4219-472B-A0DC-4FA2A2FD2FFF}" presName="linear" presStyleCnt="0">
        <dgm:presLayoutVars>
          <dgm:animLvl val="lvl"/>
          <dgm:resizeHandles val="exact"/>
        </dgm:presLayoutVars>
      </dgm:prSet>
      <dgm:spPr/>
    </dgm:pt>
    <dgm:pt modelId="{94F2FC4B-EA06-4CCF-B0E5-37EE9D8257C6}" type="pres">
      <dgm:prSet presAssocID="{2CD23F20-159D-47F4-AEFF-D8A90C6A10D4}" presName="parentText" presStyleLbl="node1" presStyleIdx="0" presStyleCnt="3">
        <dgm:presLayoutVars>
          <dgm:chMax val="0"/>
          <dgm:bulletEnabled val="1"/>
        </dgm:presLayoutVars>
      </dgm:prSet>
      <dgm:spPr/>
    </dgm:pt>
    <dgm:pt modelId="{E8F3E67B-2E9F-4258-8409-D0C810896647}" type="pres">
      <dgm:prSet presAssocID="{2CD23F20-159D-47F4-AEFF-D8A90C6A10D4}" presName="childText" presStyleLbl="revTx" presStyleIdx="0" presStyleCnt="1">
        <dgm:presLayoutVars>
          <dgm:bulletEnabled val="1"/>
        </dgm:presLayoutVars>
      </dgm:prSet>
      <dgm:spPr/>
    </dgm:pt>
    <dgm:pt modelId="{65E86DC3-9B3D-48D2-81C0-FCFB7509F92D}" type="pres">
      <dgm:prSet presAssocID="{059F593B-176B-4F97-AABC-7CB619C04510}" presName="parentText" presStyleLbl="node1" presStyleIdx="1" presStyleCnt="3">
        <dgm:presLayoutVars>
          <dgm:chMax val="0"/>
          <dgm:bulletEnabled val="1"/>
        </dgm:presLayoutVars>
      </dgm:prSet>
      <dgm:spPr/>
    </dgm:pt>
    <dgm:pt modelId="{FA52F37A-5068-48D5-9A45-36E2CD6E5154}" type="pres">
      <dgm:prSet presAssocID="{1478E292-131C-4B66-9775-A9FA2628D528}" presName="spacer" presStyleCnt="0"/>
      <dgm:spPr/>
    </dgm:pt>
    <dgm:pt modelId="{2EA25AE1-715E-4BA4-96EB-4550478877D1}" type="pres">
      <dgm:prSet presAssocID="{BE9A07C4-0217-4D2A-A937-1A35AE246980}" presName="parentText" presStyleLbl="node1" presStyleIdx="2" presStyleCnt="3">
        <dgm:presLayoutVars>
          <dgm:chMax val="0"/>
          <dgm:bulletEnabled val="1"/>
        </dgm:presLayoutVars>
      </dgm:prSet>
      <dgm:spPr/>
      <dgm:t>
        <a:bodyPr/>
        <a:lstStyle/>
        <a:p>
          <a:endParaRPr lang="en-US"/>
        </a:p>
      </dgm:t>
    </dgm:pt>
  </dgm:ptLst>
  <dgm:cxnLst>
    <dgm:cxn modelId="{69F58ED8-1EA2-499D-AAFB-A1B164512C02}" type="presOf" srcId="{059F593B-176B-4F97-AABC-7CB619C04510}" destId="{65E86DC3-9B3D-48D2-81C0-FCFB7509F92D}" srcOrd="0" destOrd="0" presId="urn:microsoft.com/office/officeart/2005/8/layout/vList2"/>
    <dgm:cxn modelId="{17959945-F57B-45BF-8CD0-67FF29B2CBF5}" type="presOf" srcId="{BE014A90-4219-472B-A0DC-4FA2A2FD2FFF}" destId="{DF384EFD-2833-4D4E-B5B0-845952CDC923}" srcOrd="0" destOrd="0" presId="urn:microsoft.com/office/officeart/2005/8/layout/vList2"/>
    <dgm:cxn modelId="{032E607D-E28A-4017-B94D-0556F705FBDC}" type="presOf" srcId="{2CD23F20-159D-47F4-AEFF-D8A90C6A10D4}" destId="{94F2FC4B-EA06-4CCF-B0E5-37EE9D8257C6}" srcOrd="0" destOrd="0" presId="urn:microsoft.com/office/officeart/2005/8/layout/vList2"/>
    <dgm:cxn modelId="{F4CC68E0-AAA8-49BB-B53C-A21332E2BC79}" srcId="{BE014A90-4219-472B-A0DC-4FA2A2FD2FFF}" destId="{2CD23F20-159D-47F4-AEFF-D8A90C6A10D4}" srcOrd="0" destOrd="0" parTransId="{29DDDC3D-DFE6-4D23-BA1F-96A3E2BA992B}" sibTransId="{F887F60F-338C-46CF-B888-B22A10900E9E}"/>
    <dgm:cxn modelId="{D163DD83-07E7-4A96-8EE6-6D3F249BBBD1}" srcId="{BE014A90-4219-472B-A0DC-4FA2A2FD2FFF}" destId="{059F593B-176B-4F97-AABC-7CB619C04510}" srcOrd="1" destOrd="0" parTransId="{79425FC8-92FF-4AF6-B9C4-0969A744A2D4}" sibTransId="{1478E292-131C-4B66-9775-A9FA2628D528}"/>
    <dgm:cxn modelId="{A6CC7C87-B44A-4D4E-98C7-591C602EAE1E}" srcId="{BE014A90-4219-472B-A0DC-4FA2A2FD2FFF}" destId="{BE9A07C4-0217-4D2A-A937-1A35AE246980}" srcOrd="2" destOrd="0" parTransId="{12F51154-0B6D-4146-8EC9-1644AA244AC2}" sibTransId="{655070B2-D7B3-4B5A-BCCE-6C10308D8143}"/>
    <dgm:cxn modelId="{8C48B485-4509-4602-83C0-F061920FB864}" type="presOf" srcId="{BE9A07C4-0217-4D2A-A937-1A35AE246980}" destId="{2EA25AE1-715E-4BA4-96EB-4550478877D1}" srcOrd="0" destOrd="0" presId="urn:microsoft.com/office/officeart/2005/8/layout/vList2"/>
    <dgm:cxn modelId="{5EF834DE-B9D6-4C09-8E92-F24E78CA029D}" type="presOf" srcId="{05161F10-3861-4917-B6C2-F99D0786B4D2}" destId="{E8F3E67B-2E9F-4258-8409-D0C810896647}" srcOrd="0" destOrd="0" presId="urn:microsoft.com/office/officeart/2005/8/layout/vList2"/>
    <dgm:cxn modelId="{E092269E-EF59-47DD-A7A3-FB176D28C00C}" srcId="{2CD23F20-159D-47F4-AEFF-D8A90C6A10D4}" destId="{05161F10-3861-4917-B6C2-F99D0786B4D2}" srcOrd="0" destOrd="0" parTransId="{B8D28FD8-F969-4862-B961-F0B9D298F279}" sibTransId="{F17661E2-A034-4B72-A721-63502A3711A2}"/>
    <dgm:cxn modelId="{5F5F595B-C9D9-4187-9BCC-636FF32D53FB}" type="presParOf" srcId="{DF384EFD-2833-4D4E-B5B0-845952CDC923}" destId="{94F2FC4B-EA06-4CCF-B0E5-37EE9D8257C6}" srcOrd="0" destOrd="0" presId="urn:microsoft.com/office/officeart/2005/8/layout/vList2"/>
    <dgm:cxn modelId="{00F30589-D6DA-425F-AA97-01959CB772F2}" type="presParOf" srcId="{DF384EFD-2833-4D4E-B5B0-845952CDC923}" destId="{E8F3E67B-2E9F-4258-8409-D0C810896647}" srcOrd="1" destOrd="0" presId="urn:microsoft.com/office/officeart/2005/8/layout/vList2"/>
    <dgm:cxn modelId="{18D11051-CF8F-4AD2-8475-20575A5A1608}" type="presParOf" srcId="{DF384EFD-2833-4D4E-B5B0-845952CDC923}" destId="{65E86DC3-9B3D-48D2-81C0-FCFB7509F92D}" srcOrd="2" destOrd="0" presId="urn:microsoft.com/office/officeart/2005/8/layout/vList2"/>
    <dgm:cxn modelId="{8216CB73-5DFA-4158-AE37-EF1E800B4DC3}" type="presParOf" srcId="{DF384EFD-2833-4D4E-B5B0-845952CDC923}" destId="{FA52F37A-5068-48D5-9A45-36E2CD6E5154}" srcOrd="3" destOrd="0" presId="urn:microsoft.com/office/officeart/2005/8/layout/vList2"/>
    <dgm:cxn modelId="{D4A11A32-8653-4CBB-8E90-5F7CEABB6B36}" type="presParOf" srcId="{DF384EFD-2833-4D4E-B5B0-845952CDC923}" destId="{2EA25AE1-715E-4BA4-96EB-4550478877D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97021-AB55-4E53-AAAD-BBC79254CDC0}"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n-US"/>
        </a:p>
      </dgm:t>
    </dgm:pt>
    <dgm:pt modelId="{8A136093-C598-482D-AB2F-C0416267D590}">
      <dgm:prSet phldrT="[Text]" custT="1"/>
      <dgm:spPr/>
      <dgm:t>
        <a:bodyPr/>
        <a:lstStyle/>
        <a:p>
          <a:r>
            <a:rPr lang="en-US" sz="2000" dirty="0" smtClean="0">
              <a:solidFill>
                <a:srgbClr val="C00000"/>
              </a:solidFill>
            </a:rPr>
            <a:t>Phase 1 - Jan 8</a:t>
          </a:r>
          <a:endParaRPr lang="en-US" sz="2000" dirty="0">
            <a:solidFill>
              <a:srgbClr val="C00000"/>
            </a:solidFill>
          </a:endParaRPr>
        </a:p>
      </dgm:t>
    </dgm:pt>
    <dgm:pt modelId="{F62DE7AC-FEF0-4FA3-A5C0-60D16B36A1CD}" type="parTrans" cxnId="{C409EE63-3CCE-428D-A46F-E9908C372486}">
      <dgm:prSet/>
      <dgm:spPr/>
      <dgm:t>
        <a:bodyPr/>
        <a:lstStyle/>
        <a:p>
          <a:endParaRPr lang="en-US"/>
        </a:p>
      </dgm:t>
    </dgm:pt>
    <dgm:pt modelId="{7226B08B-816B-487E-9CDA-8D766C66D047}" type="sibTrans" cxnId="{C409EE63-3CCE-428D-A46F-E9908C372486}">
      <dgm:prSet/>
      <dgm:spPr/>
      <dgm:t>
        <a:bodyPr/>
        <a:lstStyle/>
        <a:p>
          <a:endParaRPr lang="en-US"/>
        </a:p>
      </dgm:t>
    </dgm:pt>
    <dgm:pt modelId="{C615A85A-00B4-4C74-8536-12BA451C6092}">
      <dgm:prSet phldrT="[Text]" custT="1"/>
      <dgm:spPr/>
      <dgm:t>
        <a:bodyPr/>
        <a:lstStyle/>
        <a:p>
          <a:r>
            <a:rPr lang="en-US" sz="2000" dirty="0" smtClean="0">
              <a:solidFill>
                <a:srgbClr val="C00000"/>
              </a:solidFill>
            </a:rPr>
            <a:t>Phase 2 - Jan 8</a:t>
          </a:r>
          <a:endParaRPr lang="en-US" sz="2000" dirty="0">
            <a:solidFill>
              <a:srgbClr val="C00000"/>
            </a:solidFill>
          </a:endParaRPr>
        </a:p>
      </dgm:t>
    </dgm:pt>
    <dgm:pt modelId="{C683FBD5-EE18-4129-B51B-BBC74C5C13BF}" type="parTrans" cxnId="{F905BA3D-DA9B-46AB-9068-64747C2FFD7C}">
      <dgm:prSet/>
      <dgm:spPr/>
      <dgm:t>
        <a:bodyPr/>
        <a:lstStyle/>
        <a:p>
          <a:endParaRPr lang="en-US"/>
        </a:p>
      </dgm:t>
    </dgm:pt>
    <dgm:pt modelId="{1644A091-9B9D-41B1-A68F-730B2FF149E8}" type="sibTrans" cxnId="{F905BA3D-DA9B-46AB-9068-64747C2FFD7C}">
      <dgm:prSet/>
      <dgm:spPr/>
      <dgm:t>
        <a:bodyPr/>
        <a:lstStyle/>
        <a:p>
          <a:endParaRPr lang="en-US"/>
        </a:p>
      </dgm:t>
    </dgm:pt>
    <dgm:pt modelId="{C4F55AD6-ACEA-49D8-8563-0FD10F9DDFF9}">
      <dgm:prSet phldrT="[Text]"/>
      <dgm:spPr/>
      <dgm:t>
        <a:bodyPr/>
        <a:lstStyle/>
        <a:p>
          <a:r>
            <a:rPr lang="en-US" dirty="0" smtClean="0"/>
            <a:t>Phase 3 - Jan 29</a:t>
          </a:r>
          <a:endParaRPr lang="en-US" dirty="0"/>
        </a:p>
      </dgm:t>
    </dgm:pt>
    <dgm:pt modelId="{A8B7B1AF-C378-4AAD-8441-AA22DD5246B8}" type="parTrans" cxnId="{5D99E9CB-FF33-4A39-856B-96483B800DC8}">
      <dgm:prSet/>
      <dgm:spPr/>
      <dgm:t>
        <a:bodyPr/>
        <a:lstStyle/>
        <a:p>
          <a:endParaRPr lang="en-US"/>
        </a:p>
      </dgm:t>
    </dgm:pt>
    <dgm:pt modelId="{227CC919-5126-4C91-A09C-19DC0EB9D22E}" type="sibTrans" cxnId="{5D99E9CB-FF33-4A39-856B-96483B800DC8}">
      <dgm:prSet/>
      <dgm:spPr/>
      <dgm:t>
        <a:bodyPr/>
        <a:lstStyle/>
        <a:p>
          <a:endParaRPr lang="en-US"/>
        </a:p>
      </dgm:t>
    </dgm:pt>
    <dgm:pt modelId="{34E1B590-BEF9-4755-B82E-C7662EBC47EC}">
      <dgm:prSet phldrT="[Text]"/>
      <dgm:spPr/>
      <dgm:t>
        <a:bodyPr/>
        <a:lstStyle/>
        <a:p>
          <a:r>
            <a:rPr lang="en-US" dirty="0" smtClean="0"/>
            <a:t>Phase 4 - Feb 4</a:t>
          </a:r>
          <a:endParaRPr lang="en-US" dirty="0"/>
        </a:p>
      </dgm:t>
    </dgm:pt>
    <dgm:pt modelId="{63FD4A54-5EFF-4D6A-B447-4FDB76E01E83}" type="parTrans" cxnId="{F62913FC-9B1B-466A-8C92-230D9A34DFBE}">
      <dgm:prSet/>
      <dgm:spPr/>
      <dgm:t>
        <a:bodyPr/>
        <a:lstStyle/>
        <a:p>
          <a:endParaRPr lang="en-US"/>
        </a:p>
      </dgm:t>
    </dgm:pt>
    <dgm:pt modelId="{5D1AC019-A258-47A4-99C6-0B621FBBAB13}" type="sibTrans" cxnId="{F62913FC-9B1B-466A-8C92-230D9A34DFBE}">
      <dgm:prSet/>
      <dgm:spPr/>
      <dgm:t>
        <a:bodyPr/>
        <a:lstStyle/>
        <a:p>
          <a:endParaRPr lang="en-US"/>
        </a:p>
      </dgm:t>
    </dgm:pt>
    <dgm:pt modelId="{F6417DF7-6F36-4FE4-9BCC-63B9262E34A2}">
      <dgm:prSet phldrT="[Text]"/>
      <dgm:spPr/>
      <dgm:t>
        <a:bodyPr/>
        <a:lstStyle/>
        <a:p>
          <a:r>
            <a:rPr lang="en-US" dirty="0" smtClean="0"/>
            <a:t>Phase 5-Feb 19</a:t>
          </a:r>
          <a:endParaRPr lang="en-US" dirty="0"/>
        </a:p>
      </dgm:t>
    </dgm:pt>
    <dgm:pt modelId="{37511597-2988-4F37-83CC-5804B23BF20D}" type="parTrans" cxnId="{542E4B58-B2CE-4E6D-BF7D-B8A0595F1161}">
      <dgm:prSet/>
      <dgm:spPr/>
      <dgm:t>
        <a:bodyPr/>
        <a:lstStyle/>
        <a:p>
          <a:endParaRPr lang="en-US"/>
        </a:p>
      </dgm:t>
    </dgm:pt>
    <dgm:pt modelId="{C03F3B05-4891-4F68-A556-BD8DCAB3609D}" type="sibTrans" cxnId="{542E4B58-B2CE-4E6D-BF7D-B8A0595F1161}">
      <dgm:prSet/>
      <dgm:spPr/>
      <dgm:t>
        <a:bodyPr/>
        <a:lstStyle/>
        <a:p>
          <a:endParaRPr lang="en-US"/>
        </a:p>
      </dgm:t>
    </dgm:pt>
    <dgm:pt modelId="{2A9D58E5-8E75-41B8-A6DB-04DCA42B1B0F}">
      <dgm:prSet phldrT="[Text]"/>
      <dgm:spPr/>
      <dgm:t>
        <a:bodyPr/>
        <a:lstStyle/>
        <a:p>
          <a:r>
            <a:rPr lang="en-US" dirty="0" smtClean="0"/>
            <a:t>Phase 6-Mar 12</a:t>
          </a:r>
          <a:endParaRPr lang="en-US" dirty="0"/>
        </a:p>
      </dgm:t>
    </dgm:pt>
    <dgm:pt modelId="{7DC28A8E-BC2E-4910-9526-735BA06E8F8D}" type="parTrans" cxnId="{38CADA8F-0167-4CF0-90A0-A1C1163D8C66}">
      <dgm:prSet/>
      <dgm:spPr/>
      <dgm:t>
        <a:bodyPr/>
        <a:lstStyle/>
        <a:p>
          <a:endParaRPr lang="en-US"/>
        </a:p>
      </dgm:t>
    </dgm:pt>
    <dgm:pt modelId="{AD9D05AF-CD56-484E-A27A-B979B3956438}" type="sibTrans" cxnId="{38CADA8F-0167-4CF0-90A0-A1C1163D8C66}">
      <dgm:prSet/>
      <dgm:spPr/>
      <dgm:t>
        <a:bodyPr/>
        <a:lstStyle/>
        <a:p>
          <a:endParaRPr lang="en-US"/>
        </a:p>
      </dgm:t>
    </dgm:pt>
    <dgm:pt modelId="{CA94D65F-8DA0-4CC7-A494-0FE21AAA9700}" type="pres">
      <dgm:prSet presAssocID="{59297021-AB55-4E53-AAAD-BBC79254CDC0}" presName="CompostProcess" presStyleCnt="0">
        <dgm:presLayoutVars>
          <dgm:dir/>
          <dgm:resizeHandles val="exact"/>
        </dgm:presLayoutVars>
      </dgm:prSet>
      <dgm:spPr/>
      <dgm:t>
        <a:bodyPr/>
        <a:lstStyle/>
        <a:p>
          <a:endParaRPr lang="en-US"/>
        </a:p>
      </dgm:t>
    </dgm:pt>
    <dgm:pt modelId="{E640BEA7-36A9-4AB1-B1C9-29A047D6ACFF}" type="pres">
      <dgm:prSet presAssocID="{59297021-AB55-4E53-AAAD-BBC79254CDC0}" presName="arrow" presStyleLbl="bgShp" presStyleIdx="0" presStyleCnt="1" custScaleX="117647"/>
      <dgm:spPr/>
      <dgm:t>
        <a:bodyPr/>
        <a:lstStyle/>
        <a:p>
          <a:endParaRPr lang="en-US"/>
        </a:p>
      </dgm:t>
    </dgm:pt>
    <dgm:pt modelId="{C76C77E5-8C34-4838-B49F-6E63AAFA6C8E}" type="pres">
      <dgm:prSet presAssocID="{59297021-AB55-4E53-AAAD-BBC79254CDC0}" presName="linearProcess" presStyleCnt="0"/>
      <dgm:spPr/>
      <dgm:t>
        <a:bodyPr/>
        <a:lstStyle/>
        <a:p>
          <a:endParaRPr lang="en-US"/>
        </a:p>
      </dgm:t>
    </dgm:pt>
    <dgm:pt modelId="{07599268-2149-448A-898E-304C35EC9859}" type="pres">
      <dgm:prSet presAssocID="{8A136093-C598-482D-AB2F-C0416267D590}" presName="textNode" presStyleLbl="node1" presStyleIdx="0" presStyleCnt="6" custScaleY="150000" custLinFactNeighborX="-2309" custLinFactNeighborY="-25000">
        <dgm:presLayoutVars>
          <dgm:bulletEnabled val="1"/>
        </dgm:presLayoutVars>
      </dgm:prSet>
      <dgm:spPr/>
      <dgm:t>
        <a:bodyPr/>
        <a:lstStyle/>
        <a:p>
          <a:endParaRPr lang="en-US"/>
        </a:p>
      </dgm:t>
    </dgm:pt>
    <dgm:pt modelId="{29385038-7062-4EFF-B773-ED9DCD855DFC}" type="pres">
      <dgm:prSet presAssocID="{7226B08B-816B-487E-9CDA-8D766C66D047}" presName="sibTrans" presStyleCnt="0"/>
      <dgm:spPr/>
      <dgm:t>
        <a:bodyPr/>
        <a:lstStyle/>
        <a:p>
          <a:endParaRPr lang="en-US"/>
        </a:p>
      </dgm:t>
    </dgm:pt>
    <dgm:pt modelId="{E587A37C-C04C-4713-80AF-F8EF9F8961E2}" type="pres">
      <dgm:prSet presAssocID="{C615A85A-00B4-4C74-8536-12BA451C6092}" presName="textNode" presStyleLbl="node1" presStyleIdx="1" presStyleCnt="6" custScaleY="150000" custLinFactNeighborX="-5472" custLinFactNeighborY="-25000">
        <dgm:presLayoutVars>
          <dgm:bulletEnabled val="1"/>
        </dgm:presLayoutVars>
      </dgm:prSet>
      <dgm:spPr/>
      <dgm:t>
        <a:bodyPr/>
        <a:lstStyle/>
        <a:p>
          <a:endParaRPr lang="en-US"/>
        </a:p>
      </dgm:t>
    </dgm:pt>
    <dgm:pt modelId="{D82A9C54-A884-43E6-A768-6A8E3B6F5AA8}" type="pres">
      <dgm:prSet presAssocID="{1644A091-9B9D-41B1-A68F-730B2FF149E8}" presName="sibTrans" presStyleCnt="0"/>
      <dgm:spPr/>
      <dgm:t>
        <a:bodyPr/>
        <a:lstStyle/>
        <a:p>
          <a:endParaRPr lang="en-US"/>
        </a:p>
      </dgm:t>
    </dgm:pt>
    <dgm:pt modelId="{134DCB88-55CC-40F1-BEAF-77F806ED3AD1}" type="pres">
      <dgm:prSet presAssocID="{C4F55AD6-ACEA-49D8-8563-0FD10F9DDFF9}" presName="textNode" presStyleLbl="node1" presStyleIdx="2" presStyleCnt="6">
        <dgm:presLayoutVars>
          <dgm:bulletEnabled val="1"/>
        </dgm:presLayoutVars>
      </dgm:prSet>
      <dgm:spPr/>
      <dgm:t>
        <a:bodyPr/>
        <a:lstStyle/>
        <a:p>
          <a:endParaRPr lang="en-US"/>
        </a:p>
      </dgm:t>
    </dgm:pt>
    <dgm:pt modelId="{21B38038-6E49-4B9A-BEED-5C022C62D9FC}" type="pres">
      <dgm:prSet presAssocID="{227CC919-5126-4C91-A09C-19DC0EB9D22E}" presName="sibTrans" presStyleCnt="0"/>
      <dgm:spPr/>
      <dgm:t>
        <a:bodyPr/>
        <a:lstStyle/>
        <a:p>
          <a:endParaRPr lang="en-US"/>
        </a:p>
      </dgm:t>
    </dgm:pt>
    <dgm:pt modelId="{5E0111BC-546B-4256-8926-A2A4E2917381}" type="pres">
      <dgm:prSet presAssocID="{34E1B590-BEF9-4755-B82E-C7662EBC47EC}" presName="textNode" presStyleLbl="node1" presStyleIdx="3" presStyleCnt="6">
        <dgm:presLayoutVars>
          <dgm:bulletEnabled val="1"/>
        </dgm:presLayoutVars>
      </dgm:prSet>
      <dgm:spPr/>
      <dgm:t>
        <a:bodyPr/>
        <a:lstStyle/>
        <a:p>
          <a:endParaRPr lang="en-US"/>
        </a:p>
      </dgm:t>
    </dgm:pt>
    <dgm:pt modelId="{EE572833-E1CD-4F29-A2C8-5698E9CA64F9}" type="pres">
      <dgm:prSet presAssocID="{5D1AC019-A258-47A4-99C6-0B621FBBAB13}" presName="sibTrans" presStyleCnt="0"/>
      <dgm:spPr/>
      <dgm:t>
        <a:bodyPr/>
        <a:lstStyle/>
        <a:p>
          <a:endParaRPr lang="en-US"/>
        </a:p>
      </dgm:t>
    </dgm:pt>
    <dgm:pt modelId="{1CBCD3F5-B870-44EE-B0B0-D76996AEC3E8}" type="pres">
      <dgm:prSet presAssocID="{F6417DF7-6F36-4FE4-9BCC-63B9262E34A2}" presName="textNode" presStyleLbl="node1" presStyleIdx="4" presStyleCnt="6">
        <dgm:presLayoutVars>
          <dgm:bulletEnabled val="1"/>
        </dgm:presLayoutVars>
      </dgm:prSet>
      <dgm:spPr/>
      <dgm:t>
        <a:bodyPr/>
        <a:lstStyle/>
        <a:p>
          <a:endParaRPr lang="en-US"/>
        </a:p>
      </dgm:t>
    </dgm:pt>
    <dgm:pt modelId="{9A4BB85C-ED87-4EAC-A4E5-84D5AD7309FB}" type="pres">
      <dgm:prSet presAssocID="{C03F3B05-4891-4F68-A556-BD8DCAB3609D}" presName="sibTrans" presStyleCnt="0"/>
      <dgm:spPr/>
      <dgm:t>
        <a:bodyPr/>
        <a:lstStyle/>
        <a:p>
          <a:endParaRPr lang="en-US"/>
        </a:p>
      </dgm:t>
    </dgm:pt>
    <dgm:pt modelId="{B44B601E-94D3-484A-8790-33B41601BADF}" type="pres">
      <dgm:prSet presAssocID="{2A9D58E5-8E75-41B8-A6DB-04DCA42B1B0F}" presName="textNode" presStyleLbl="node1" presStyleIdx="5" presStyleCnt="6">
        <dgm:presLayoutVars>
          <dgm:bulletEnabled val="1"/>
        </dgm:presLayoutVars>
      </dgm:prSet>
      <dgm:spPr/>
      <dgm:t>
        <a:bodyPr/>
        <a:lstStyle/>
        <a:p>
          <a:endParaRPr lang="en-US"/>
        </a:p>
      </dgm:t>
    </dgm:pt>
  </dgm:ptLst>
  <dgm:cxnLst>
    <dgm:cxn modelId="{F905BA3D-DA9B-46AB-9068-64747C2FFD7C}" srcId="{59297021-AB55-4E53-AAAD-BBC79254CDC0}" destId="{C615A85A-00B4-4C74-8536-12BA451C6092}" srcOrd="1" destOrd="0" parTransId="{C683FBD5-EE18-4129-B51B-BBC74C5C13BF}" sibTransId="{1644A091-9B9D-41B1-A68F-730B2FF149E8}"/>
    <dgm:cxn modelId="{542E4B58-B2CE-4E6D-BF7D-B8A0595F1161}" srcId="{59297021-AB55-4E53-AAAD-BBC79254CDC0}" destId="{F6417DF7-6F36-4FE4-9BCC-63B9262E34A2}" srcOrd="4" destOrd="0" parTransId="{37511597-2988-4F37-83CC-5804B23BF20D}" sibTransId="{C03F3B05-4891-4F68-A556-BD8DCAB3609D}"/>
    <dgm:cxn modelId="{5D99E9CB-FF33-4A39-856B-96483B800DC8}" srcId="{59297021-AB55-4E53-AAAD-BBC79254CDC0}" destId="{C4F55AD6-ACEA-49D8-8563-0FD10F9DDFF9}" srcOrd="2" destOrd="0" parTransId="{A8B7B1AF-C378-4AAD-8441-AA22DD5246B8}" sibTransId="{227CC919-5126-4C91-A09C-19DC0EB9D22E}"/>
    <dgm:cxn modelId="{DBC45E1C-478B-4641-8F58-903FE34EC8A3}" type="presOf" srcId="{59297021-AB55-4E53-AAAD-BBC79254CDC0}" destId="{CA94D65F-8DA0-4CC7-A494-0FE21AAA9700}" srcOrd="0" destOrd="0" presId="urn:microsoft.com/office/officeart/2005/8/layout/hProcess9"/>
    <dgm:cxn modelId="{745354F5-F597-4F01-ADFD-95EC548A7365}" type="presOf" srcId="{2A9D58E5-8E75-41B8-A6DB-04DCA42B1B0F}" destId="{B44B601E-94D3-484A-8790-33B41601BADF}" srcOrd="0" destOrd="0" presId="urn:microsoft.com/office/officeart/2005/8/layout/hProcess9"/>
    <dgm:cxn modelId="{F62913FC-9B1B-466A-8C92-230D9A34DFBE}" srcId="{59297021-AB55-4E53-AAAD-BBC79254CDC0}" destId="{34E1B590-BEF9-4755-B82E-C7662EBC47EC}" srcOrd="3" destOrd="0" parTransId="{63FD4A54-5EFF-4D6A-B447-4FDB76E01E83}" sibTransId="{5D1AC019-A258-47A4-99C6-0B621FBBAB13}"/>
    <dgm:cxn modelId="{199A8045-0132-4632-A729-772F66FFA142}" type="presOf" srcId="{34E1B590-BEF9-4755-B82E-C7662EBC47EC}" destId="{5E0111BC-546B-4256-8926-A2A4E2917381}" srcOrd="0" destOrd="0" presId="urn:microsoft.com/office/officeart/2005/8/layout/hProcess9"/>
    <dgm:cxn modelId="{93553EF0-C668-4BF3-8118-B4AF52A45A7C}" type="presOf" srcId="{C4F55AD6-ACEA-49D8-8563-0FD10F9DDFF9}" destId="{134DCB88-55CC-40F1-BEAF-77F806ED3AD1}" srcOrd="0" destOrd="0" presId="urn:microsoft.com/office/officeart/2005/8/layout/hProcess9"/>
    <dgm:cxn modelId="{38CADA8F-0167-4CF0-90A0-A1C1163D8C66}" srcId="{59297021-AB55-4E53-AAAD-BBC79254CDC0}" destId="{2A9D58E5-8E75-41B8-A6DB-04DCA42B1B0F}" srcOrd="5" destOrd="0" parTransId="{7DC28A8E-BC2E-4910-9526-735BA06E8F8D}" sibTransId="{AD9D05AF-CD56-484E-A27A-B979B3956438}"/>
    <dgm:cxn modelId="{24B82E90-C988-451C-9C0F-01FD37F2C292}" type="presOf" srcId="{F6417DF7-6F36-4FE4-9BCC-63B9262E34A2}" destId="{1CBCD3F5-B870-44EE-B0B0-D76996AEC3E8}" srcOrd="0" destOrd="0" presId="urn:microsoft.com/office/officeart/2005/8/layout/hProcess9"/>
    <dgm:cxn modelId="{541234BC-C02C-40B1-B98C-0FBD4AE13852}" type="presOf" srcId="{8A136093-C598-482D-AB2F-C0416267D590}" destId="{07599268-2149-448A-898E-304C35EC9859}" srcOrd="0" destOrd="0" presId="urn:microsoft.com/office/officeart/2005/8/layout/hProcess9"/>
    <dgm:cxn modelId="{C1E4ECBE-1C87-4F4C-973A-0DBC07824277}" type="presOf" srcId="{C615A85A-00B4-4C74-8536-12BA451C6092}" destId="{E587A37C-C04C-4713-80AF-F8EF9F8961E2}" srcOrd="0" destOrd="0" presId="urn:microsoft.com/office/officeart/2005/8/layout/hProcess9"/>
    <dgm:cxn modelId="{C409EE63-3CCE-428D-A46F-E9908C372486}" srcId="{59297021-AB55-4E53-AAAD-BBC79254CDC0}" destId="{8A136093-C598-482D-AB2F-C0416267D590}" srcOrd="0" destOrd="0" parTransId="{F62DE7AC-FEF0-4FA3-A5C0-60D16B36A1CD}" sibTransId="{7226B08B-816B-487E-9CDA-8D766C66D047}"/>
    <dgm:cxn modelId="{E6505085-D575-459B-9239-3C715FC56E3E}" type="presParOf" srcId="{CA94D65F-8DA0-4CC7-A494-0FE21AAA9700}" destId="{E640BEA7-36A9-4AB1-B1C9-29A047D6ACFF}" srcOrd="0" destOrd="0" presId="urn:microsoft.com/office/officeart/2005/8/layout/hProcess9"/>
    <dgm:cxn modelId="{6600C917-CB1F-4020-ADEF-7DBE9E0A829A}" type="presParOf" srcId="{CA94D65F-8DA0-4CC7-A494-0FE21AAA9700}" destId="{C76C77E5-8C34-4838-B49F-6E63AAFA6C8E}" srcOrd="1" destOrd="0" presId="urn:microsoft.com/office/officeart/2005/8/layout/hProcess9"/>
    <dgm:cxn modelId="{1522C8C3-326A-44AA-ADFC-DB1F3AF14D12}" type="presParOf" srcId="{C76C77E5-8C34-4838-B49F-6E63AAFA6C8E}" destId="{07599268-2149-448A-898E-304C35EC9859}" srcOrd="0" destOrd="0" presId="urn:microsoft.com/office/officeart/2005/8/layout/hProcess9"/>
    <dgm:cxn modelId="{FC599F02-31DA-46F6-881D-8317BB2BB6D6}" type="presParOf" srcId="{C76C77E5-8C34-4838-B49F-6E63AAFA6C8E}" destId="{29385038-7062-4EFF-B773-ED9DCD855DFC}" srcOrd="1" destOrd="0" presId="urn:microsoft.com/office/officeart/2005/8/layout/hProcess9"/>
    <dgm:cxn modelId="{2017D7A4-B496-4EF2-83CB-33137AA27A2B}" type="presParOf" srcId="{C76C77E5-8C34-4838-B49F-6E63AAFA6C8E}" destId="{E587A37C-C04C-4713-80AF-F8EF9F8961E2}" srcOrd="2" destOrd="0" presId="urn:microsoft.com/office/officeart/2005/8/layout/hProcess9"/>
    <dgm:cxn modelId="{7C40E8BA-A6C0-4A9D-BD81-571503DFA45B}" type="presParOf" srcId="{C76C77E5-8C34-4838-B49F-6E63AAFA6C8E}" destId="{D82A9C54-A884-43E6-A768-6A8E3B6F5AA8}" srcOrd="3" destOrd="0" presId="urn:microsoft.com/office/officeart/2005/8/layout/hProcess9"/>
    <dgm:cxn modelId="{61AF1C27-A14C-4FFD-A286-C3079A141BF8}" type="presParOf" srcId="{C76C77E5-8C34-4838-B49F-6E63AAFA6C8E}" destId="{134DCB88-55CC-40F1-BEAF-77F806ED3AD1}" srcOrd="4" destOrd="0" presId="urn:microsoft.com/office/officeart/2005/8/layout/hProcess9"/>
    <dgm:cxn modelId="{CD0283EC-D116-4FEB-BF0D-B1D485854CF1}" type="presParOf" srcId="{C76C77E5-8C34-4838-B49F-6E63AAFA6C8E}" destId="{21B38038-6E49-4B9A-BEED-5C022C62D9FC}" srcOrd="5" destOrd="0" presId="urn:microsoft.com/office/officeart/2005/8/layout/hProcess9"/>
    <dgm:cxn modelId="{2FFD1A60-C29A-452D-BDF4-2A1C09165A39}" type="presParOf" srcId="{C76C77E5-8C34-4838-B49F-6E63AAFA6C8E}" destId="{5E0111BC-546B-4256-8926-A2A4E2917381}" srcOrd="6" destOrd="0" presId="urn:microsoft.com/office/officeart/2005/8/layout/hProcess9"/>
    <dgm:cxn modelId="{B06E175A-96BA-455F-935C-AC1F67258BF1}" type="presParOf" srcId="{C76C77E5-8C34-4838-B49F-6E63AAFA6C8E}" destId="{EE572833-E1CD-4F29-A2C8-5698E9CA64F9}" srcOrd="7" destOrd="0" presId="urn:microsoft.com/office/officeart/2005/8/layout/hProcess9"/>
    <dgm:cxn modelId="{AC4B40B0-D360-4422-B909-C518CFD1927C}" type="presParOf" srcId="{C76C77E5-8C34-4838-B49F-6E63AAFA6C8E}" destId="{1CBCD3F5-B870-44EE-B0B0-D76996AEC3E8}" srcOrd="8" destOrd="0" presId="urn:microsoft.com/office/officeart/2005/8/layout/hProcess9"/>
    <dgm:cxn modelId="{04C79D3D-9E8C-4104-A79B-E7DEE0DE3A4C}" type="presParOf" srcId="{C76C77E5-8C34-4838-B49F-6E63AAFA6C8E}" destId="{9A4BB85C-ED87-4EAC-A4E5-84D5AD7309FB}" srcOrd="9" destOrd="0" presId="urn:microsoft.com/office/officeart/2005/8/layout/hProcess9"/>
    <dgm:cxn modelId="{EBD3C0F4-5430-4F1A-8D34-8834A9AA582A}" type="presParOf" srcId="{C76C77E5-8C34-4838-B49F-6E63AAFA6C8E}" destId="{B44B601E-94D3-484A-8790-33B41601BADF}" srcOrd="10"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297021-AB55-4E53-AAAD-BBC79254CDC0}"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n-US"/>
        </a:p>
      </dgm:t>
    </dgm:pt>
    <dgm:pt modelId="{8A136093-C598-482D-AB2F-C0416267D590}">
      <dgm:prSet phldrT="[Text]"/>
      <dgm:spPr/>
      <dgm:t>
        <a:bodyPr/>
        <a:lstStyle/>
        <a:p>
          <a:r>
            <a:rPr lang="en-US" dirty="0" smtClean="0"/>
            <a:t>Phase 1 - Jan 8</a:t>
          </a:r>
          <a:endParaRPr lang="en-US" dirty="0"/>
        </a:p>
      </dgm:t>
    </dgm:pt>
    <dgm:pt modelId="{F62DE7AC-FEF0-4FA3-A5C0-60D16B36A1CD}" type="parTrans" cxnId="{C409EE63-3CCE-428D-A46F-E9908C372486}">
      <dgm:prSet/>
      <dgm:spPr/>
      <dgm:t>
        <a:bodyPr/>
        <a:lstStyle/>
        <a:p>
          <a:endParaRPr lang="en-US"/>
        </a:p>
      </dgm:t>
    </dgm:pt>
    <dgm:pt modelId="{7226B08B-816B-487E-9CDA-8D766C66D047}" type="sibTrans" cxnId="{C409EE63-3CCE-428D-A46F-E9908C372486}">
      <dgm:prSet/>
      <dgm:spPr/>
      <dgm:t>
        <a:bodyPr/>
        <a:lstStyle/>
        <a:p>
          <a:endParaRPr lang="en-US"/>
        </a:p>
      </dgm:t>
    </dgm:pt>
    <dgm:pt modelId="{C615A85A-00B4-4C74-8536-12BA451C6092}">
      <dgm:prSet phldrT="[Text]"/>
      <dgm:spPr/>
      <dgm:t>
        <a:bodyPr/>
        <a:lstStyle/>
        <a:p>
          <a:r>
            <a:rPr lang="en-US" dirty="0" smtClean="0"/>
            <a:t>Phase 2 - Jan 8</a:t>
          </a:r>
          <a:endParaRPr lang="en-US" dirty="0"/>
        </a:p>
      </dgm:t>
    </dgm:pt>
    <dgm:pt modelId="{C683FBD5-EE18-4129-B51B-BBC74C5C13BF}" type="parTrans" cxnId="{F905BA3D-DA9B-46AB-9068-64747C2FFD7C}">
      <dgm:prSet/>
      <dgm:spPr/>
      <dgm:t>
        <a:bodyPr/>
        <a:lstStyle/>
        <a:p>
          <a:endParaRPr lang="en-US"/>
        </a:p>
      </dgm:t>
    </dgm:pt>
    <dgm:pt modelId="{1644A091-9B9D-41B1-A68F-730B2FF149E8}" type="sibTrans" cxnId="{F905BA3D-DA9B-46AB-9068-64747C2FFD7C}">
      <dgm:prSet/>
      <dgm:spPr/>
      <dgm:t>
        <a:bodyPr/>
        <a:lstStyle/>
        <a:p>
          <a:endParaRPr lang="en-US"/>
        </a:p>
      </dgm:t>
    </dgm:pt>
    <dgm:pt modelId="{C4F55AD6-ACEA-49D8-8563-0FD10F9DDFF9}">
      <dgm:prSet phldrT="[Text]" custT="1"/>
      <dgm:spPr/>
      <dgm:t>
        <a:bodyPr/>
        <a:lstStyle/>
        <a:p>
          <a:r>
            <a:rPr lang="en-US" sz="2000" dirty="0" smtClean="0">
              <a:solidFill>
                <a:srgbClr val="C00000"/>
              </a:solidFill>
            </a:rPr>
            <a:t>Phase 3 - Jan 29</a:t>
          </a:r>
          <a:endParaRPr lang="en-US" sz="2000" dirty="0">
            <a:solidFill>
              <a:srgbClr val="C00000"/>
            </a:solidFill>
          </a:endParaRPr>
        </a:p>
      </dgm:t>
    </dgm:pt>
    <dgm:pt modelId="{A8B7B1AF-C378-4AAD-8441-AA22DD5246B8}" type="parTrans" cxnId="{5D99E9CB-FF33-4A39-856B-96483B800DC8}">
      <dgm:prSet/>
      <dgm:spPr/>
      <dgm:t>
        <a:bodyPr/>
        <a:lstStyle/>
        <a:p>
          <a:endParaRPr lang="en-US"/>
        </a:p>
      </dgm:t>
    </dgm:pt>
    <dgm:pt modelId="{227CC919-5126-4C91-A09C-19DC0EB9D22E}" type="sibTrans" cxnId="{5D99E9CB-FF33-4A39-856B-96483B800DC8}">
      <dgm:prSet/>
      <dgm:spPr/>
      <dgm:t>
        <a:bodyPr/>
        <a:lstStyle/>
        <a:p>
          <a:endParaRPr lang="en-US"/>
        </a:p>
      </dgm:t>
    </dgm:pt>
    <dgm:pt modelId="{34E1B590-BEF9-4755-B82E-C7662EBC47EC}">
      <dgm:prSet phldrT="[Text]" custT="1"/>
      <dgm:spPr/>
      <dgm:t>
        <a:bodyPr/>
        <a:lstStyle/>
        <a:p>
          <a:r>
            <a:rPr lang="en-US" sz="2000" dirty="0" smtClean="0">
              <a:solidFill>
                <a:srgbClr val="C00000"/>
              </a:solidFill>
            </a:rPr>
            <a:t>Phase 4 - Feb 4</a:t>
          </a:r>
          <a:endParaRPr lang="en-US" sz="2000" dirty="0">
            <a:solidFill>
              <a:srgbClr val="C00000"/>
            </a:solidFill>
          </a:endParaRPr>
        </a:p>
      </dgm:t>
    </dgm:pt>
    <dgm:pt modelId="{63FD4A54-5EFF-4D6A-B447-4FDB76E01E83}" type="parTrans" cxnId="{F62913FC-9B1B-466A-8C92-230D9A34DFBE}">
      <dgm:prSet/>
      <dgm:spPr/>
      <dgm:t>
        <a:bodyPr/>
        <a:lstStyle/>
        <a:p>
          <a:endParaRPr lang="en-US"/>
        </a:p>
      </dgm:t>
    </dgm:pt>
    <dgm:pt modelId="{5D1AC019-A258-47A4-99C6-0B621FBBAB13}" type="sibTrans" cxnId="{F62913FC-9B1B-466A-8C92-230D9A34DFBE}">
      <dgm:prSet/>
      <dgm:spPr/>
      <dgm:t>
        <a:bodyPr/>
        <a:lstStyle/>
        <a:p>
          <a:endParaRPr lang="en-US"/>
        </a:p>
      </dgm:t>
    </dgm:pt>
    <dgm:pt modelId="{F6417DF7-6F36-4FE4-9BCC-63B9262E34A2}">
      <dgm:prSet phldrT="[Text]"/>
      <dgm:spPr/>
      <dgm:t>
        <a:bodyPr/>
        <a:lstStyle/>
        <a:p>
          <a:r>
            <a:rPr lang="en-US" dirty="0" smtClean="0"/>
            <a:t>Phase </a:t>
          </a:r>
          <a:r>
            <a:rPr lang="en-US" dirty="0" smtClean="0"/>
            <a:t>5-Feb 19</a:t>
          </a:r>
          <a:endParaRPr lang="en-US" dirty="0"/>
        </a:p>
      </dgm:t>
    </dgm:pt>
    <dgm:pt modelId="{37511597-2988-4F37-83CC-5804B23BF20D}" type="parTrans" cxnId="{542E4B58-B2CE-4E6D-BF7D-B8A0595F1161}">
      <dgm:prSet/>
      <dgm:spPr/>
      <dgm:t>
        <a:bodyPr/>
        <a:lstStyle/>
        <a:p>
          <a:endParaRPr lang="en-US"/>
        </a:p>
      </dgm:t>
    </dgm:pt>
    <dgm:pt modelId="{C03F3B05-4891-4F68-A556-BD8DCAB3609D}" type="sibTrans" cxnId="{542E4B58-B2CE-4E6D-BF7D-B8A0595F1161}">
      <dgm:prSet/>
      <dgm:spPr/>
      <dgm:t>
        <a:bodyPr/>
        <a:lstStyle/>
        <a:p>
          <a:endParaRPr lang="en-US"/>
        </a:p>
      </dgm:t>
    </dgm:pt>
    <dgm:pt modelId="{2A9D58E5-8E75-41B8-A6DB-04DCA42B1B0F}">
      <dgm:prSet phldrT="[Text]"/>
      <dgm:spPr/>
      <dgm:t>
        <a:bodyPr/>
        <a:lstStyle/>
        <a:p>
          <a:r>
            <a:rPr lang="en-US" dirty="0" smtClean="0"/>
            <a:t>Phase </a:t>
          </a:r>
          <a:r>
            <a:rPr lang="en-US" dirty="0" smtClean="0"/>
            <a:t>6-Mar 12</a:t>
          </a:r>
          <a:endParaRPr lang="en-US" dirty="0"/>
        </a:p>
      </dgm:t>
    </dgm:pt>
    <dgm:pt modelId="{7DC28A8E-BC2E-4910-9526-735BA06E8F8D}" type="parTrans" cxnId="{38CADA8F-0167-4CF0-90A0-A1C1163D8C66}">
      <dgm:prSet/>
      <dgm:spPr/>
      <dgm:t>
        <a:bodyPr/>
        <a:lstStyle/>
        <a:p>
          <a:endParaRPr lang="en-US"/>
        </a:p>
      </dgm:t>
    </dgm:pt>
    <dgm:pt modelId="{AD9D05AF-CD56-484E-A27A-B979B3956438}" type="sibTrans" cxnId="{38CADA8F-0167-4CF0-90A0-A1C1163D8C66}">
      <dgm:prSet/>
      <dgm:spPr/>
      <dgm:t>
        <a:bodyPr/>
        <a:lstStyle/>
        <a:p>
          <a:endParaRPr lang="en-US"/>
        </a:p>
      </dgm:t>
    </dgm:pt>
    <dgm:pt modelId="{CA94D65F-8DA0-4CC7-A494-0FE21AAA9700}" type="pres">
      <dgm:prSet presAssocID="{59297021-AB55-4E53-AAAD-BBC79254CDC0}" presName="CompostProcess" presStyleCnt="0">
        <dgm:presLayoutVars>
          <dgm:dir/>
          <dgm:resizeHandles val="exact"/>
        </dgm:presLayoutVars>
      </dgm:prSet>
      <dgm:spPr/>
      <dgm:t>
        <a:bodyPr/>
        <a:lstStyle/>
        <a:p>
          <a:endParaRPr lang="en-US"/>
        </a:p>
      </dgm:t>
    </dgm:pt>
    <dgm:pt modelId="{E640BEA7-36A9-4AB1-B1C9-29A047D6ACFF}" type="pres">
      <dgm:prSet presAssocID="{59297021-AB55-4E53-AAAD-BBC79254CDC0}" presName="arrow" presStyleLbl="bgShp" presStyleIdx="0" presStyleCnt="1" custScaleX="117647"/>
      <dgm:spPr/>
      <dgm:t>
        <a:bodyPr/>
        <a:lstStyle/>
        <a:p>
          <a:endParaRPr lang="en-US"/>
        </a:p>
      </dgm:t>
    </dgm:pt>
    <dgm:pt modelId="{C76C77E5-8C34-4838-B49F-6E63AAFA6C8E}" type="pres">
      <dgm:prSet presAssocID="{59297021-AB55-4E53-AAAD-BBC79254CDC0}" presName="linearProcess" presStyleCnt="0"/>
      <dgm:spPr/>
      <dgm:t>
        <a:bodyPr/>
        <a:lstStyle/>
        <a:p>
          <a:endParaRPr lang="en-US"/>
        </a:p>
      </dgm:t>
    </dgm:pt>
    <dgm:pt modelId="{07599268-2149-448A-898E-304C35EC9859}" type="pres">
      <dgm:prSet presAssocID="{8A136093-C598-482D-AB2F-C0416267D590}" presName="textNode" presStyleLbl="node1" presStyleIdx="0" presStyleCnt="6">
        <dgm:presLayoutVars>
          <dgm:bulletEnabled val="1"/>
        </dgm:presLayoutVars>
      </dgm:prSet>
      <dgm:spPr/>
      <dgm:t>
        <a:bodyPr/>
        <a:lstStyle/>
        <a:p>
          <a:endParaRPr lang="en-US"/>
        </a:p>
      </dgm:t>
    </dgm:pt>
    <dgm:pt modelId="{29385038-7062-4EFF-B773-ED9DCD855DFC}" type="pres">
      <dgm:prSet presAssocID="{7226B08B-816B-487E-9CDA-8D766C66D047}" presName="sibTrans" presStyleCnt="0"/>
      <dgm:spPr/>
      <dgm:t>
        <a:bodyPr/>
        <a:lstStyle/>
        <a:p>
          <a:endParaRPr lang="en-US"/>
        </a:p>
      </dgm:t>
    </dgm:pt>
    <dgm:pt modelId="{E587A37C-C04C-4713-80AF-F8EF9F8961E2}" type="pres">
      <dgm:prSet presAssocID="{C615A85A-00B4-4C74-8536-12BA451C6092}" presName="textNode" presStyleLbl="node1" presStyleIdx="1" presStyleCnt="6">
        <dgm:presLayoutVars>
          <dgm:bulletEnabled val="1"/>
        </dgm:presLayoutVars>
      </dgm:prSet>
      <dgm:spPr/>
      <dgm:t>
        <a:bodyPr/>
        <a:lstStyle/>
        <a:p>
          <a:endParaRPr lang="en-US"/>
        </a:p>
      </dgm:t>
    </dgm:pt>
    <dgm:pt modelId="{D82A9C54-A884-43E6-A768-6A8E3B6F5AA8}" type="pres">
      <dgm:prSet presAssocID="{1644A091-9B9D-41B1-A68F-730B2FF149E8}" presName="sibTrans" presStyleCnt="0"/>
      <dgm:spPr/>
      <dgm:t>
        <a:bodyPr/>
        <a:lstStyle/>
        <a:p>
          <a:endParaRPr lang="en-US"/>
        </a:p>
      </dgm:t>
    </dgm:pt>
    <dgm:pt modelId="{134DCB88-55CC-40F1-BEAF-77F806ED3AD1}" type="pres">
      <dgm:prSet presAssocID="{C4F55AD6-ACEA-49D8-8563-0FD10F9DDFF9}" presName="textNode" presStyleLbl="node1" presStyleIdx="2" presStyleCnt="6" custScaleY="166666" custLinFactNeighborY="-41667">
        <dgm:presLayoutVars>
          <dgm:bulletEnabled val="1"/>
        </dgm:presLayoutVars>
      </dgm:prSet>
      <dgm:spPr/>
      <dgm:t>
        <a:bodyPr/>
        <a:lstStyle/>
        <a:p>
          <a:endParaRPr lang="en-US"/>
        </a:p>
      </dgm:t>
    </dgm:pt>
    <dgm:pt modelId="{21B38038-6E49-4B9A-BEED-5C022C62D9FC}" type="pres">
      <dgm:prSet presAssocID="{227CC919-5126-4C91-A09C-19DC0EB9D22E}" presName="sibTrans" presStyleCnt="0"/>
      <dgm:spPr/>
      <dgm:t>
        <a:bodyPr/>
        <a:lstStyle/>
        <a:p>
          <a:endParaRPr lang="en-US"/>
        </a:p>
      </dgm:t>
    </dgm:pt>
    <dgm:pt modelId="{5E0111BC-546B-4256-8926-A2A4E2917381}" type="pres">
      <dgm:prSet presAssocID="{34E1B590-BEF9-4755-B82E-C7662EBC47EC}" presName="textNode" presStyleLbl="node1" presStyleIdx="3" presStyleCnt="6" custScaleY="166666" custLinFactNeighborY="-41667">
        <dgm:presLayoutVars>
          <dgm:bulletEnabled val="1"/>
        </dgm:presLayoutVars>
      </dgm:prSet>
      <dgm:spPr/>
      <dgm:t>
        <a:bodyPr/>
        <a:lstStyle/>
        <a:p>
          <a:endParaRPr lang="en-US"/>
        </a:p>
      </dgm:t>
    </dgm:pt>
    <dgm:pt modelId="{EE572833-E1CD-4F29-A2C8-5698E9CA64F9}" type="pres">
      <dgm:prSet presAssocID="{5D1AC019-A258-47A4-99C6-0B621FBBAB13}" presName="sibTrans" presStyleCnt="0"/>
      <dgm:spPr/>
      <dgm:t>
        <a:bodyPr/>
        <a:lstStyle/>
        <a:p>
          <a:endParaRPr lang="en-US"/>
        </a:p>
      </dgm:t>
    </dgm:pt>
    <dgm:pt modelId="{1CBCD3F5-B870-44EE-B0B0-D76996AEC3E8}" type="pres">
      <dgm:prSet presAssocID="{F6417DF7-6F36-4FE4-9BCC-63B9262E34A2}" presName="textNode" presStyleLbl="node1" presStyleIdx="4" presStyleCnt="6">
        <dgm:presLayoutVars>
          <dgm:bulletEnabled val="1"/>
        </dgm:presLayoutVars>
      </dgm:prSet>
      <dgm:spPr/>
      <dgm:t>
        <a:bodyPr/>
        <a:lstStyle/>
        <a:p>
          <a:endParaRPr lang="en-US"/>
        </a:p>
      </dgm:t>
    </dgm:pt>
    <dgm:pt modelId="{9A4BB85C-ED87-4EAC-A4E5-84D5AD7309FB}" type="pres">
      <dgm:prSet presAssocID="{C03F3B05-4891-4F68-A556-BD8DCAB3609D}" presName="sibTrans" presStyleCnt="0"/>
      <dgm:spPr/>
      <dgm:t>
        <a:bodyPr/>
        <a:lstStyle/>
        <a:p>
          <a:endParaRPr lang="en-US"/>
        </a:p>
      </dgm:t>
    </dgm:pt>
    <dgm:pt modelId="{B44B601E-94D3-484A-8790-33B41601BADF}" type="pres">
      <dgm:prSet presAssocID="{2A9D58E5-8E75-41B8-A6DB-04DCA42B1B0F}" presName="textNode" presStyleLbl="node1" presStyleIdx="5" presStyleCnt="6">
        <dgm:presLayoutVars>
          <dgm:bulletEnabled val="1"/>
        </dgm:presLayoutVars>
      </dgm:prSet>
      <dgm:spPr/>
      <dgm:t>
        <a:bodyPr/>
        <a:lstStyle/>
        <a:p>
          <a:endParaRPr lang="en-US"/>
        </a:p>
      </dgm:t>
    </dgm:pt>
  </dgm:ptLst>
  <dgm:cxnLst>
    <dgm:cxn modelId="{F905BA3D-DA9B-46AB-9068-64747C2FFD7C}" srcId="{59297021-AB55-4E53-AAAD-BBC79254CDC0}" destId="{C615A85A-00B4-4C74-8536-12BA451C6092}" srcOrd="1" destOrd="0" parTransId="{C683FBD5-EE18-4129-B51B-BBC74C5C13BF}" sibTransId="{1644A091-9B9D-41B1-A68F-730B2FF149E8}"/>
    <dgm:cxn modelId="{542E4B58-B2CE-4E6D-BF7D-B8A0595F1161}" srcId="{59297021-AB55-4E53-AAAD-BBC79254CDC0}" destId="{F6417DF7-6F36-4FE4-9BCC-63B9262E34A2}" srcOrd="4" destOrd="0" parTransId="{37511597-2988-4F37-83CC-5804B23BF20D}" sibTransId="{C03F3B05-4891-4F68-A556-BD8DCAB3609D}"/>
    <dgm:cxn modelId="{5D99E9CB-FF33-4A39-856B-96483B800DC8}" srcId="{59297021-AB55-4E53-AAAD-BBC79254CDC0}" destId="{C4F55AD6-ACEA-49D8-8563-0FD10F9DDFF9}" srcOrd="2" destOrd="0" parTransId="{A8B7B1AF-C378-4AAD-8441-AA22DD5246B8}" sibTransId="{227CC919-5126-4C91-A09C-19DC0EB9D22E}"/>
    <dgm:cxn modelId="{F62913FC-9B1B-466A-8C92-230D9A34DFBE}" srcId="{59297021-AB55-4E53-AAAD-BBC79254CDC0}" destId="{34E1B590-BEF9-4755-B82E-C7662EBC47EC}" srcOrd="3" destOrd="0" parTransId="{63FD4A54-5EFF-4D6A-B447-4FDB76E01E83}" sibTransId="{5D1AC019-A258-47A4-99C6-0B621FBBAB13}"/>
    <dgm:cxn modelId="{86F933FB-B3C6-4859-8B3F-7B99276551CC}" type="presOf" srcId="{C4F55AD6-ACEA-49D8-8563-0FD10F9DDFF9}" destId="{134DCB88-55CC-40F1-BEAF-77F806ED3AD1}" srcOrd="0" destOrd="0" presId="urn:microsoft.com/office/officeart/2005/8/layout/hProcess9"/>
    <dgm:cxn modelId="{813A755C-C4E5-4EE8-8066-5125635C76B3}" type="presOf" srcId="{F6417DF7-6F36-4FE4-9BCC-63B9262E34A2}" destId="{1CBCD3F5-B870-44EE-B0B0-D76996AEC3E8}" srcOrd="0" destOrd="0" presId="urn:microsoft.com/office/officeart/2005/8/layout/hProcess9"/>
    <dgm:cxn modelId="{F674AFC1-4348-44F8-9F35-0F56F20364F5}" type="presOf" srcId="{59297021-AB55-4E53-AAAD-BBC79254CDC0}" destId="{CA94D65F-8DA0-4CC7-A494-0FE21AAA9700}" srcOrd="0" destOrd="0" presId="urn:microsoft.com/office/officeart/2005/8/layout/hProcess9"/>
    <dgm:cxn modelId="{38CADA8F-0167-4CF0-90A0-A1C1163D8C66}" srcId="{59297021-AB55-4E53-AAAD-BBC79254CDC0}" destId="{2A9D58E5-8E75-41B8-A6DB-04DCA42B1B0F}" srcOrd="5" destOrd="0" parTransId="{7DC28A8E-BC2E-4910-9526-735BA06E8F8D}" sibTransId="{AD9D05AF-CD56-484E-A27A-B979B3956438}"/>
    <dgm:cxn modelId="{A7E7D0A0-E69E-42F5-9482-94F1BD1FA621}" type="presOf" srcId="{34E1B590-BEF9-4755-B82E-C7662EBC47EC}" destId="{5E0111BC-546B-4256-8926-A2A4E2917381}" srcOrd="0" destOrd="0" presId="urn:microsoft.com/office/officeart/2005/8/layout/hProcess9"/>
    <dgm:cxn modelId="{4C10DEEB-E87A-4A4E-AF3C-FE2D9BBE264F}" type="presOf" srcId="{2A9D58E5-8E75-41B8-A6DB-04DCA42B1B0F}" destId="{B44B601E-94D3-484A-8790-33B41601BADF}" srcOrd="0" destOrd="0" presId="urn:microsoft.com/office/officeart/2005/8/layout/hProcess9"/>
    <dgm:cxn modelId="{D0EF03DD-A698-431F-A339-F10D7115121E}" type="presOf" srcId="{C615A85A-00B4-4C74-8536-12BA451C6092}" destId="{E587A37C-C04C-4713-80AF-F8EF9F8961E2}" srcOrd="0" destOrd="0" presId="urn:microsoft.com/office/officeart/2005/8/layout/hProcess9"/>
    <dgm:cxn modelId="{25A7B691-A1FF-485E-8041-1BE12812B62F}" type="presOf" srcId="{8A136093-C598-482D-AB2F-C0416267D590}" destId="{07599268-2149-448A-898E-304C35EC9859}" srcOrd="0" destOrd="0" presId="urn:microsoft.com/office/officeart/2005/8/layout/hProcess9"/>
    <dgm:cxn modelId="{C409EE63-3CCE-428D-A46F-E9908C372486}" srcId="{59297021-AB55-4E53-AAAD-BBC79254CDC0}" destId="{8A136093-C598-482D-AB2F-C0416267D590}" srcOrd="0" destOrd="0" parTransId="{F62DE7AC-FEF0-4FA3-A5C0-60D16B36A1CD}" sibTransId="{7226B08B-816B-487E-9CDA-8D766C66D047}"/>
    <dgm:cxn modelId="{BF05E925-1DC8-4AD5-B854-F000812D47B7}" type="presParOf" srcId="{CA94D65F-8DA0-4CC7-A494-0FE21AAA9700}" destId="{E640BEA7-36A9-4AB1-B1C9-29A047D6ACFF}" srcOrd="0" destOrd="0" presId="urn:microsoft.com/office/officeart/2005/8/layout/hProcess9"/>
    <dgm:cxn modelId="{FE0BFF43-2D7D-49E0-8F5D-F6EA3F82A877}" type="presParOf" srcId="{CA94D65F-8DA0-4CC7-A494-0FE21AAA9700}" destId="{C76C77E5-8C34-4838-B49F-6E63AAFA6C8E}" srcOrd="1" destOrd="0" presId="urn:microsoft.com/office/officeart/2005/8/layout/hProcess9"/>
    <dgm:cxn modelId="{B3FF61DC-5AA8-4327-9296-2715DF6FB8D3}" type="presParOf" srcId="{C76C77E5-8C34-4838-B49F-6E63AAFA6C8E}" destId="{07599268-2149-448A-898E-304C35EC9859}" srcOrd="0" destOrd="0" presId="urn:microsoft.com/office/officeart/2005/8/layout/hProcess9"/>
    <dgm:cxn modelId="{7BDDCFC6-D0B6-429A-9B01-B379E71B6684}" type="presParOf" srcId="{C76C77E5-8C34-4838-B49F-6E63AAFA6C8E}" destId="{29385038-7062-4EFF-B773-ED9DCD855DFC}" srcOrd="1" destOrd="0" presId="urn:microsoft.com/office/officeart/2005/8/layout/hProcess9"/>
    <dgm:cxn modelId="{7F19B222-32BD-49F9-BE1B-459E57B0DC06}" type="presParOf" srcId="{C76C77E5-8C34-4838-B49F-6E63AAFA6C8E}" destId="{E587A37C-C04C-4713-80AF-F8EF9F8961E2}" srcOrd="2" destOrd="0" presId="urn:microsoft.com/office/officeart/2005/8/layout/hProcess9"/>
    <dgm:cxn modelId="{6EF084C3-25A7-45D3-A9D4-EE1C34E983F6}" type="presParOf" srcId="{C76C77E5-8C34-4838-B49F-6E63AAFA6C8E}" destId="{D82A9C54-A884-43E6-A768-6A8E3B6F5AA8}" srcOrd="3" destOrd="0" presId="urn:microsoft.com/office/officeart/2005/8/layout/hProcess9"/>
    <dgm:cxn modelId="{028BCE51-1A1B-4C28-AC6B-6E9FA07D7951}" type="presParOf" srcId="{C76C77E5-8C34-4838-B49F-6E63AAFA6C8E}" destId="{134DCB88-55CC-40F1-BEAF-77F806ED3AD1}" srcOrd="4" destOrd="0" presId="urn:microsoft.com/office/officeart/2005/8/layout/hProcess9"/>
    <dgm:cxn modelId="{A5558431-E1A4-4925-AFE1-A4AE2A54213F}" type="presParOf" srcId="{C76C77E5-8C34-4838-B49F-6E63AAFA6C8E}" destId="{21B38038-6E49-4B9A-BEED-5C022C62D9FC}" srcOrd="5" destOrd="0" presId="urn:microsoft.com/office/officeart/2005/8/layout/hProcess9"/>
    <dgm:cxn modelId="{10DF052F-8C04-434C-BD47-D5BC20C8B22D}" type="presParOf" srcId="{C76C77E5-8C34-4838-B49F-6E63AAFA6C8E}" destId="{5E0111BC-546B-4256-8926-A2A4E2917381}" srcOrd="6" destOrd="0" presId="urn:microsoft.com/office/officeart/2005/8/layout/hProcess9"/>
    <dgm:cxn modelId="{D325AC65-38B5-4BDF-9F37-5BE58AA95888}" type="presParOf" srcId="{C76C77E5-8C34-4838-B49F-6E63AAFA6C8E}" destId="{EE572833-E1CD-4F29-A2C8-5698E9CA64F9}" srcOrd="7" destOrd="0" presId="urn:microsoft.com/office/officeart/2005/8/layout/hProcess9"/>
    <dgm:cxn modelId="{D613E113-F48D-499B-9996-93871E101CC7}" type="presParOf" srcId="{C76C77E5-8C34-4838-B49F-6E63AAFA6C8E}" destId="{1CBCD3F5-B870-44EE-B0B0-D76996AEC3E8}" srcOrd="8" destOrd="0" presId="urn:microsoft.com/office/officeart/2005/8/layout/hProcess9"/>
    <dgm:cxn modelId="{82CAF86D-18D8-489F-B9DD-540C375B3354}" type="presParOf" srcId="{C76C77E5-8C34-4838-B49F-6E63AAFA6C8E}" destId="{9A4BB85C-ED87-4EAC-A4E5-84D5AD7309FB}" srcOrd="9" destOrd="0" presId="urn:microsoft.com/office/officeart/2005/8/layout/hProcess9"/>
    <dgm:cxn modelId="{2E2FDDD2-EE3C-4C50-97A6-22DD23E9C075}" type="presParOf" srcId="{C76C77E5-8C34-4838-B49F-6E63AAFA6C8E}" destId="{B44B601E-94D3-484A-8790-33B41601BADF}" srcOrd="10"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297021-AB55-4E53-AAAD-BBC79254CDC0}"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n-US"/>
        </a:p>
      </dgm:t>
    </dgm:pt>
    <dgm:pt modelId="{8A136093-C598-482D-AB2F-C0416267D590}">
      <dgm:prSet phldrT="[Text]"/>
      <dgm:spPr/>
      <dgm:t>
        <a:bodyPr/>
        <a:lstStyle/>
        <a:p>
          <a:r>
            <a:rPr lang="en-US" dirty="0" smtClean="0"/>
            <a:t>Phase 1 - Jan 8</a:t>
          </a:r>
          <a:endParaRPr lang="en-US" dirty="0"/>
        </a:p>
      </dgm:t>
    </dgm:pt>
    <dgm:pt modelId="{F62DE7AC-FEF0-4FA3-A5C0-60D16B36A1CD}" type="parTrans" cxnId="{C409EE63-3CCE-428D-A46F-E9908C372486}">
      <dgm:prSet/>
      <dgm:spPr/>
      <dgm:t>
        <a:bodyPr/>
        <a:lstStyle/>
        <a:p>
          <a:endParaRPr lang="en-US"/>
        </a:p>
      </dgm:t>
    </dgm:pt>
    <dgm:pt modelId="{7226B08B-816B-487E-9CDA-8D766C66D047}" type="sibTrans" cxnId="{C409EE63-3CCE-428D-A46F-E9908C372486}">
      <dgm:prSet/>
      <dgm:spPr/>
      <dgm:t>
        <a:bodyPr/>
        <a:lstStyle/>
        <a:p>
          <a:endParaRPr lang="en-US"/>
        </a:p>
      </dgm:t>
    </dgm:pt>
    <dgm:pt modelId="{C615A85A-00B4-4C74-8536-12BA451C6092}">
      <dgm:prSet phldrT="[Text]"/>
      <dgm:spPr/>
      <dgm:t>
        <a:bodyPr/>
        <a:lstStyle/>
        <a:p>
          <a:r>
            <a:rPr lang="en-US" dirty="0" smtClean="0"/>
            <a:t>Phase 2 - Jan 8</a:t>
          </a:r>
          <a:endParaRPr lang="en-US" dirty="0"/>
        </a:p>
      </dgm:t>
    </dgm:pt>
    <dgm:pt modelId="{C683FBD5-EE18-4129-B51B-BBC74C5C13BF}" type="parTrans" cxnId="{F905BA3D-DA9B-46AB-9068-64747C2FFD7C}">
      <dgm:prSet/>
      <dgm:spPr/>
      <dgm:t>
        <a:bodyPr/>
        <a:lstStyle/>
        <a:p>
          <a:endParaRPr lang="en-US"/>
        </a:p>
      </dgm:t>
    </dgm:pt>
    <dgm:pt modelId="{1644A091-9B9D-41B1-A68F-730B2FF149E8}" type="sibTrans" cxnId="{F905BA3D-DA9B-46AB-9068-64747C2FFD7C}">
      <dgm:prSet/>
      <dgm:spPr/>
      <dgm:t>
        <a:bodyPr/>
        <a:lstStyle/>
        <a:p>
          <a:endParaRPr lang="en-US"/>
        </a:p>
      </dgm:t>
    </dgm:pt>
    <dgm:pt modelId="{C4F55AD6-ACEA-49D8-8563-0FD10F9DDFF9}">
      <dgm:prSet phldrT="[Text]"/>
      <dgm:spPr/>
      <dgm:t>
        <a:bodyPr/>
        <a:lstStyle/>
        <a:p>
          <a:r>
            <a:rPr lang="en-US" dirty="0" smtClean="0"/>
            <a:t>Phase 3 - Jan 29</a:t>
          </a:r>
          <a:endParaRPr lang="en-US" dirty="0"/>
        </a:p>
      </dgm:t>
    </dgm:pt>
    <dgm:pt modelId="{A8B7B1AF-C378-4AAD-8441-AA22DD5246B8}" type="parTrans" cxnId="{5D99E9CB-FF33-4A39-856B-96483B800DC8}">
      <dgm:prSet/>
      <dgm:spPr/>
      <dgm:t>
        <a:bodyPr/>
        <a:lstStyle/>
        <a:p>
          <a:endParaRPr lang="en-US"/>
        </a:p>
      </dgm:t>
    </dgm:pt>
    <dgm:pt modelId="{227CC919-5126-4C91-A09C-19DC0EB9D22E}" type="sibTrans" cxnId="{5D99E9CB-FF33-4A39-856B-96483B800DC8}">
      <dgm:prSet/>
      <dgm:spPr/>
      <dgm:t>
        <a:bodyPr/>
        <a:lstStyle/>
        <a:p>
          <a:endParaRPr lang="en-US"/>
        </a:p>
      </dgm:t>
    </dgm:pt>
    <dgm:pt modelId="{34E1B590-BEF9-4755-B82E-C7662EBC47EC}">
      <dgm:prSet phldrT="[Text]"/>
      <dgm:spPr/>
      <dgm:t>
        <a:bodyPr/>
        <a:lstStyle/>
        <a:p>
          <a:r>
            <a:rPr lang="en-US" dirty="0" smtClean="0"/>
            <a:t>Phase 4 - Feb 4</a:t>
          </a:r>
          <a:endParaRPr lang="en-US" dirty="0"/>
        </a:p>
      </dgm:t>
    </dgm:pt>
    <dgm:pt modelId="{63FD4A54-5EFF-4D6A-B447-4FDB76E01E83}" type="parTrans" cxnId="{F62913FC-9B1B-466A-8C92-230D9A34DFBE}">
      <dgm:prSet/>
      <dgm:spPr/>
      <dgm:t>
        <a:bodyPr/>
        <a:lstStyle/>
        <a:p>
          <a:endParaRPr lang="en-US"/>
        </a:p>
      </dgm:t>
    </dgm:pt>
    <dgm:pt modelId="{5D1AC019-A258-47A4-99C6-0B621FBBAB13}" type="sibTrans" cxnId="{F62913FC-9B1B-466A-8C92-230D9A34DFBE}">
      <dgm:prSet/>
      <dgm:spPr/>
      <dgm:t>
        <a:bodyPr/>
        <a:lstStyle/>
        <a:p>
          <a:endParaRPr lang="en-US"/>
        </a:p>
      </dgm:t>
    </dgm:pt>
    <dgm:pt modelId="{F6417DF7-6F36-4FE4-9BCC-63B9262E34A2}">
      <dgm:prSet phldrT="[Text]" custT="1"/>
      <dgm:spPr/>
      <dgm:t>
        <a:bodyPr/>
        <a:lstStyle/>
        <a:p>
          <a:r>
            <a:rPr lang="en-US" sz="2000" dirty="0" smtClean="0">
              <a:solidFill>
                <a:srgbClr val="C00000"/>
              </a:solidFill>
            </a:rPr>
            <a:t>Phase 5 -</a:t>
          </a:r>
          <a:r>
            <a:rPr lang="en-US" sz="2000" dirty="0" smtClean="0">
              <a:solidFill>
                <a:srgbClr val="C00000"/>
              </a:solidFill>
            </a:rPr>
            <a:t>Feb 19</a:t>
          </a:r>
          <a:endParaRPr lang="en-US" sz="2000" dirty="0">
            <a:solidFill>
              <a:srgbClr val="C00000"/>
            </a:solidFill>
          </a:endParaRPr>
        </a:p>
      </dgm:t>
    </dgm:pt>
    <dgm:pt modelId="{37511597-2988-4F37-83CC-5804B23BF20D}" type="parTrans" cxnId="{542E4B58-B2CE-4E6D-BF7D-B8A0595F1161}">
      <dgm:prSet/>
      <dgm:spPr/>
      <dgm:t>
        <a:bodyPr/>
        <a:lstStyle/>
        <a:p>
          <a:endParaRPr lang="en-US"/>
        </a:p>
      </dgm:t>
    </dgm:pt>
    <dgm:pt modelId="{C03F3B05-4891-4F68-A556-BD8DCAB3609D}" type="sibTrans" cxnId="{542E4B58-B2CE-4E6D-BF7D-B8A0595F1161}">
      <dgm:prSet/>
      <dgm:spPr/>
      <dgm:t>
        <a:bodyPr/>
        <a:lstStyle/>
        <a:p>
          <a:endParaRPr lang="en-US"/>
        </a:p>
      </dgm:t>
    </dgm:pt>
    <dgm:pt modelId="{2A9D58E5-8E75-41B8-A6DB-04DCA42B1B0F}">
      <dgm:prSet phldrT="[Text]" custT="1"/>
      <dgm:spPr/>
      <dgm:t>
        <a:bodyPr/>
        <a:lstStyle/>
        <a:p>
          <a:r>
            <a:rPr lang="en-US" sz="2000" dirty="0" smtClean="0">
              <a:solidFill>
                <a:srgbClr val="C00000"/>
              </a:solidFill>
            </a:rPr>
            <a:t>Phase 6 -</a:t>
          </a:r>
          <a:r>
            <a:rPr lang="en-US" sz="2000" dirty="0" smtClean="0">
              <a:solidFill>
                <a:srgbClr val="C00000"/>
              </a:solidFill>
            </a:rPr>
            <a:t>Mar 12</a:t>
          </a:r>
          <a:endParaRPr lang="en-US" sz="2000" dirty="0">
            <a:solidFill>
              <a:srgbClr val="C00000"/>
            </a:solidFill>
          </a:endParaRPr>
        </a:p>
      </dgm:t>
    </dgm:pt>
    <dgm:pt modelId="{7DC28A8E-BC2E-4910-9526-735BA06E8F8D}" type="parTrans" cxnId="{38CADA8F-0167-4CF0-90A0-A1C1163D8C66}">
      <dgm:prSet/>
      <dgm:spPr/>
      <dgm:t>
        <a:bodyPr/>
        <a:lstStyle/>
        <a:p>
          <a:endParaRPr lang="en-US"/>
        </a:p>
      </dgm:t>
    </dgm:pt>
    <dgm:pt modelId="{AD9D05AF-CD56-484E-A27A-B979B3956438}" type="sibTrans" cxnId="{38CADA8F-0167-4CF0-90A0-A1C1163D8C66}">
      <dgm:prSet/>
      <dgm:spPr/>
      <dgm:t>
        <a:bodyPr/>
        <a:lstStyle/>
        <a:p>
          <a:endParaRPr lang="en-US"/>
        </a:p>
      </dgm:t>
    </dgm:pt>
    <dgm:pt modelId="{CA94D65F-8DA0-4CC7-A494-0FE21AAA9700}" type="pres">
      <dgm:prSet presAssocID="{59297021-AB55-4E53-AAAD-BBC79254CDC0}" presName="CompostProcess" presStyleCnt="0">
        <dgm:presLayoutVars>
          <dgm:dir/>
          <dgm:resizeHandles val="exact"/>
        </dgm:presLayoutVars>
      </dgm:prSet>
      <dgm:spPr/>
      <dgm:t>
        <a:bodyPr/>
        <a:lstStyle/>
        <a:p>
          <a:endParaRPr lang="en-US"/>
        </a:p>
      </dgm:t>
    </dgm:pt>
    <dgm:pt modelId="{E640BEA7-36A9-4AB1-B1C9-29A047D6ACFF}" type="pres">
      <dgm:prSet presAssocID="{59297021-AB55-4E53-AAAD-BBC79254CDC0}" presName="arrow" presStyleLbl="bgShp" presStyleIdx="0" presStyleCnt="1" custScaleX="117647"/>
      <dgm:spPr/>
      <dgm:t>
        <a:bodyPr/>
        <a:lstStyle/>
        <a:p>
          <a:endParaRPr lang="en-US"/>
        </a:p>
      </dgm:t>
    </dgm:pt>
    <dgm:pt modelId="{C76C77E5-8C34-4838-B49F-6E63AAFA6C8E}" type="pres">
      <dgm:prSet presAssocID="{59297021-AB55-4E53-AAAD-BBC79254CDC0}" presName="linearProcess" presStyleCnt="0"/>
      <dgm:spPr/>
      <dgm:t>
        <a:bodyPr/>
        <a:lstStyle/>
        <a:p>
          <a:endParaRPr lang="en-US"/>
        </a:p>
      </dgm:t>
    </dgm:pt>
    <dgm:pt modelId="{07599268-2149-448A-898E-304C35EC9859}" type="pres">
      <dgm:prSet presAssocID="{8A136093-C598-482D-AB2F-C0416267D590}" presName="textNode" presStyleLbl="node1" presStyleIdx="0" presStyleCnt="6">
        <dgm:presLayoutVars>
          <dgm:bulletEnabled val="1"/>
        </dgm:presLayoutVars>
      </dgm:prSet>
      <dgm:spPr/>
      <dgm:t>
        <a:bodyPr/>
        <a:lstStyle/>
        <a:p>
          <a:endParaRPr lang="en-US"/>
        </a:p>
      </dgm:t>
    </dgm:pt>
    <dgm:pt modelId="{29385038-7062-4EFF-B773-ED9DCD855DFC}" type="pres">
      <dgm:prSet presAssocID="{7226B08B-816B-487E-9CDA-8D766C66D047}" presName="sibTrans" presStyleCnt="0"/>
      <dgm:spPr/>
      <dgm:t>
        <a:bodyPr/>
        <a:lstStyle/>
        <a:p>
          <a:endParaRPr lang="en-US"/>
        </a:p>
      </dgm:t>
    </dgm:pt>
    <dgm:pt modelId="{E587A37C-C04C-4713-80AF-F8EF9F8961E2}" type="pres">
      <dgm:prSet presAssocID="{C615A85A-00B4-4C74-8536-12BA451C6092}" presName="textNode" presStyleLbl="node1" presStyleIdx="1" presStyleCnt="6">
        <dgm:presLayoutVars>
          <dgm:bulletEnabled val="1"/>
        </dgm:presLayoutVars>
      </dgm:prSet>
      <dgm:spPr/>
      <dgm:t>
        <a:bodyPr/>
        <a:lstStyle/>
        <a:p>
          <a:endParaRPr lang="en-US"/>
        </a:p>
      </dgm:t>
    </dgm:pt>
    <dgm:pt modelId="{D82A9C54-A884-43E6-A768-6A8E3B6F5AA8}" type="pres">
      <dgm:prSet presAssocID="{1644A091-9B9D-41B1-A68F-730B2FF149E8}" presName="sibTrans" presStyleCnt="0"/>
      <dgm:spPr/>
      <dgm:t>
        <a:bodyPr/>
        <a:lstStyle/>
        <a:p>
          <a:endParaRPr lang="en-US"/>
        </a:p>
      </dgm:t>
    </dgm:pt>
    <dgm:pt modelId="{134DCB88-55CC-40F1-BEAF-77F806ED3AD1}" type="pres">
      <dgm:prSet presAssocID="{C4F55AD6-ACEA-49D8-8563-0FD10F9DDFF9}" presName="textNode" presStyleLbl="node1" presStyleIdx="2" presStyleCnt="6">
        <dgm:presLayoutVars>
          <dgm:bulletEnabled val="1"/>
        </dgm:presLayoutVars>
      </dgm:prSet>
      <dgm:spPr/>
      <dgm:t>
        <a:bodyPr/>
        <a:lstStyle/>
        <a:p>
          <a:endParaRPr lang="en-US"/>
        </a:p>
      </dgm:t>
    </dgm:pt>
    <dgm:pt modelId="{21B38038-6E49-4B9A-BEED-5C022C62D9FC}" type="pres">
      <dgm:prSet presAssocID="{227CC919-5126-4C91-A09C-19DC0EB9D22E}" presName="sibTrans" presStyleCnt="0"/>
      <dgm:spPr/>
      <dgm:t>
        <a:bodyPr/>
        <a:lstStyle/>
        <a:p>
          <a:endParaRPr lang="en-US"/>
        </a:p>
      </dgm:t>
    </dgm:pt>
    <dgm:pt modelId="{5E0111BC-546B-4256-8926-A2A4E2917381}" type="pres">
      <dgm:prSet presAssocID="{34E1B590-BEF9-4755-B82E-C7662EBC47EC}" presName="textNode" presStyleLbl="node1" presStyleIdx="3" presStyleCnt="6">
        <dgm:presLayoutVars>
          <dgm:bulletEnabled val="1"/>
        </dgm:presLayoutVars>
      </dgm:prSet>
      <dgm:spPr/>
      <dgm:t>
        <a:bodyPr/>
        <a:lstStyle/>
        <a:p>
          <a:endParaRPr lang="en-US"/>
        </a:p>
      </dgm:t>
    </dgm:pt>
    <dgm:pt modelId="{EE572833-E1CD-4F29-A2C8-5698E9CA64F9}" type="pres">
      <dgm:prSet presAssocID="{5D1AC019-A258-47A4-99C6-0B621FBBAB13}" presName="sibTrans" presStyleCnt="0"/>
      <dgm:spPr/>
      <dgm:t>
        <a:bodyPr/>
        <a:lstStyle/>
        <a:p>
          <a:endParaRPr lang="en-US"/>
        </a:p>
      </dgm:t>
    </dgm:pt>
    <dgm:pt modelId="{1CBCD3F5-B870-44EE-B0B0-D76996AEC3E8}" type="pres">
      <dgm:prSet presAssocID="{F6417DF7-6F36-4FE4-9BCC-63B9262E34A2}" presName="textNode" presStyleLbl="node1" presStyleIdx="4" presStyleCnt="6" custScaleY="200000" custLinFactNeighborY="-25000">
        <dgm:presLayoutVars>
          <dgm:bulletEnabled val="1"/>
        </dgm:presLayoutVars>
      </dgm:prSet>
      <dgm:spPr/>
      <dgm:t>
        <a:bodyPr/>
        <a:lstStyle/>
        <a:p>
          <a:endParaRPr lang="en-US"/>
        </a:p>
      </dgm:t>
    </dgm:pt>
    <dgm:pt modelId="{9A4BB85C-ED87-4EAC-A4E5-84D5AD7309FB}" type="pres">
      <dgm:prSet presAssocID="{C03F3B05-4891-4F68-A556-BD8DCAB3609D}" presName="sibTrans" presStyleCnt="0"/>
      <dgm:spPr/>
      <dgm:t>
        <a:bodyPr/>
        <a:lstStyle/>
        <a:p>
          <a:endParaRPr lang="en-US"/>
        </a:p>
      </dgm:t>
    </dgm:pt>
    <dgm:pt modelId="{B44B601E-94D3-484A-8790-33B41601BADF}" type="pres">
      <dgm:prSet presAssocID="{2A9D58E5-8E75-41B8-A6DB-04DCA42B1B0F}" presName="textNode" presStyleLbl="node1" presStyleIdx="5" presStyleCnt="6" custScaleY="200000" custLinFactNeighborY="-25000">
        <dgm:presLayoutVars>
          <dgm:bulletEnabled val="1"/>
        </dgm:presLayoutVars>
      </dgm:prSet>
      <dgm:spPr/>
      <dgm:t>
        <a:bodyPr/>
        <a:lstStyle/>
        <a:p>
          <a:endParaRPr lang="en-US"/>
        </a:p>
      </dgm:t>
    </dgm:pt>
  </dgm:ptLst>
  <dgm:cxnLst>
    <dgm:cxn modelId="{9190775B-2CF2-4725-8F2A-F580E33FA5B6}" type="presOf" srcId="{8A136093-C598-482D-AB2F-C0416267D590}" destId="{07599268-2149-448A-898E-304C35EC9859}" srcOrd="0" destOrd="0" presId="urn:microsoft.com/office/officeart/2005/8/layout/hProcess9"/>
    <dgm:cxn modelId="{F905BA3D-DA9B-46AB-9068-64747C2FFD7C}" srcId="{59297021-AB55-4E53-AAAD-BBC79254CDC0}" destId="{C615A85A-00B4-4C74-8536-12BA451C6092}" srcOrd="1" destOrd="0" parTransId="{C683FBD5-EE18-4129-B51B-BBC74C5C13BF}" sibTransId="{1644A091-9B9D-41B1-A68F-730B2FF149E8}"/>
    <dgm:cxn modelId="{542E4B58-B2CE-4E6D-BF7D-B8A0595F1161}" srcId="{59297021-AB55-4E53-AAAD-BBC79254CDC0}" destId="{F6417DF7-6F36-4FE4-9BCC-63B9262E34A2}" srcOrd="4" destOrd="0" parTransId="{37511597-2988-4F37-83CC-5804B23BF20D}" sibTransId="{C03F3B05-4891-4F68-A556-BD8DCAB3609D}"/>
    <dgm:cxn modelId="{5D99E9CB-FF33-4A39-856B-96483B800DC8}" srcId="{59297021-AB55-4E53-AAAD-BBC79254CDC0}" destId="{C4F55AD6-ACEA-49D8-8563-0FD10F9DDFF9}" srcOrd="2" destOrd="0" parTransId="{A8B7B1AF-C378-4AAD-8441-AA22DD5246B8}" sibTransId="{227CC919-5126-4C91-A09C-19DC0EB9D22E}"/>
    <dgm:cxn modelId="{F62913FC-9B1B-466A-8C92-230D9A34DFBE}" srcId="{59297021-AB55-4E53-AAAD-BBC79254CDC0}" destId="{34E1B590-BEF9-4755-B82E-C7662EBC47EC}" srcOrd="3" destOrd="0" parTransId="{63FD4A54-5EFF-4D6A-B447-4FDB76E01E83}" sibTransId="{5D1AC019-A258-47A4-99C6-0B621FBBAB13}"/>
    <dgm:cxn modelId="{38CADA8F-0167-4CF0-90A0-A1C1163D8C66}" srcId="{59297021-AB55-4E53-AAAD-BBC79254CDC0}" destId="{2A9D58E5-8E75-41B8-A6DB-04DCA42B1B0F}" srcOrd="5" destOrd="0" parTransId="{7DC28A8E-BC2E-4910-9526-735BA06E8F8D}" sibTransId="{AD9D05AF-CD56-484E-A27A-B979B3956438}"/>
    <dgm:cxn modelId="{8915C38D-EDDB-4713-9F61-F16E2C61F993}" type="presOf" srcId="{C615A85A-00B4-4C74-8536-12BA451C6092}" destId="{E587A37C-C04C-4713-80AF-F8EF9F8961E2}" srcOrd="0" destOrd="0" presId="urn:microsoft.com/office/officeart/2005/8/layout/hProcess9"/>
    <dgm:cxn modelId="{C65A1BC2-47DE-4816-B200-6C223F7FBCEB}" type="presOf" srcId="{F6417DF7-6F36-4FE4-9BCC-63B9262E34A2}" destId="{1CBCD3F5-B870-44EE-B0B0-D76996AEC3E8}" srcOrd="0" destOrd="0" presId="urn:microsoft.com/office/officeart/2005/8/layout/hProcess9"/>
    <dgm:cxn modelId="{481BE680-41B5-4226-945B-4D4D6685C2B7}" type="presOf" srcId="{C4F55AD6-ACEA-49D8-8563-0FD10F9DDFF9}" destId="{134DCB88-55CC-40F1-BEAF-77F806ED3AD1}" srcOrd="0" destOrd="0" presId="urn:microsoft.com/office/officeart/2005/8/layout/hProcess9"/>
    <dgm:cxn modelId="{F2F10835-33ED-4159-BBE8-5C1345729E12}" type="presOf" srcId="{59297021-AB55-4E53-AAAD-BBC79254CDC0}" destId="{CA94D65F-8DA0-4CC7-A494-0FE21AAA9700}" srcOrd="0" destOrd="0" presId="urn:microsoft.com/office/officeart/2005/8/layout/hProcess9"/>
    <dgm:cxn modelId="{76E7D269-CC9C-4474-8DEE-0937DC16712D}" type="presOf" srcId="{34E1B590-BEF9-4755-B82E-C7662EBC47EC}" destId="{5E0111BC-546B-4256-8926-A2A4E2917381}" srcOrd="0" destOrd="0" presId="urn:microsoft.com/office/officeart/2005/8/layout/hProcess9"/>
    <dgm:cxn modelId="{B61211A1-067C-4CD7-AF09-342FF6BD6070}" type="presOf" srcId="{2A9D58E5-8E75-41B8-A6DB-04DCA42B1B0F}" destId="{B44B601E-94D3-484A-8790-33B41601BADF}" srcOrd="0" destOrd="0" presId="urn:microsoft.com/office/officeart/2005/8/layout/hProcess9"/>
    <dgm:cxn modelId="{C409EE63-3CCE-428D-A46F-E9908C372486}" srcId="{59297021-AB55-4E53-AAAD-BBC79254CDC0}" destId="{8A136093-C598-482D-AB2F-C0416267D590}" srcOrd="0" destOrd="0" parTransId="{F62DE7AC-FEF0-4FA3-A5C0-60D16B36A1CD}" sibTransId="{7226B08B-816B-487E-9CDA-8D766C66D047}"/>
    <dgm:cxn modelId="{8AFFD4CA-167D-482F-9CAE-169B28A435E7}" type="presParOf" srcId="{CA94D65F-8DA0-4CC7-A494-0FE21AAA9700}" destId="{E640BEA7-36A9-4AB1-B1C9-29A047D6ACFF}" srcOrd="0" destOrd="0" presId="urn:microsoft.com/office/officeart/2005/8/layout/hProcess9"/>
    <dgm:cxn modelId="{FFE938A5-1A84-49BC-A2AC-041EE9D773CA}" type="presParOf" srcId="{CA94D65F-8DA0-4CC7-A494-0FE21AAA9700}" destId="{C76C77E5-8C34-4838-B49F-6E63AAFA6C8E}" srcOrd="1" destOrd="0" presId="urn:microsoft.com/office/officeart/2005/8/layout/hProcess9"/>
    <dgm:cxn modelId="{24C345C5-FF73-4C43-8B9D-7540C174E11D}" type="presParOf" srcId="{C76C77E5-8C34-4838-B49F-6E63AAFA6C8E}" destId="{07599268-2149-448A-898E-304C35EC9859}" srcOrd="0" destOrd="0" presId="urn:microsoft.com/office/officeart/2005/8/layout/hProcess9"/>
    <dgm:cxn modelId="{9F6D344C-CD64-4441-B6A2-77743D9D037C}" type="presParOf" srcId="{C76C77E5-8C34-4838-B49F-6E63AAFA6C8E}" destId="{29385038-7062-4EFF-B773-ED9DCD855DFC}" srcOrd="1" destOrd="0" presId="urn:microsoft.com/office/officeart/2005/8/layout/hProcess9"/>
    <dgm:cxn modelId="{18F2DB14-6A1B-4B36-A77D-1416BF407526}" type="presParOf" srcId="{C76C77E5-8C34-4838-B49F-6E63AAFA6C8E}" destId="{E587A37C-C04C-4713-80AF-F8EF9F8961E2}" srcOrd="2" destOrd="0" presId="urn:microsoft.com/office/officeart/2005/8/layout/hProcess9"/>
    <dgm:cxn modelId="{96319E6F-52EB-4901-9ECB-91992CBB3DAF}" type="presParOf" srcId="{C76C77E5-8C34-4838-B49F-6E63AAFA6C8E}" destId="{D82A9C54-A884-43E6-A768-6A8E3B6F5AA8}" srcOrd="3" destOrd="0" presId="urn:microsoft.com/office/officeart/2005/8/layout/hProcess9"/>
    <dgm:cxn modelId="{7F7E881D-CF78-444F-8998-B5275D35A12C}" type="presParOf" srcId="{C76C77E5-8C34-4838-B49F-6E63AAFA6C8E}" destId="{134DCB88-55CC-40F1-BEAF-77F806ED3AD1}" srcOrd="4" destOrd="0" presId="urn:microsoft.com/office/officeart/2005/8/layout/hProcess9"/>
    <dgm:cxn modelId="{A809ABBF-8437-4002-AB4E-1C07F3EE8179}" type="presParOf" srcId="{C76C77E5-8C34-4838-B49F-6E63AAFA6C8E}" destId="{21B38038-6E49-4B9A-BEED-5C022C62D9FC}" srcOrd="5" destOrd="0" presId="urn:microsoft.com/office/officeart/2005/8/layout/hProcess9"/>
    <dgm:cxn modelId="{89D7EF17-C98A-4631-BE18-A85F1F7DB284}" type="presParOf" srcId="{C76C77E5-8C34-4838-B49F-6E63AAFA6C8E}" destId="{5E0111BC-546B-4256-8926-A2A4E2917381}" srcOrd="6" destOrd="0" presId="urn:microsoft.com/office/officeart/2005/8/layout/hProcess9"/>
    <dgm:cxn modelId="{4FE26AFB-4319-4EC3-B135-B0DDC01268D8}" type="presParOf" srcId="{C76C77E5-8C34-4838-B49F-6E63AAFA6C8E}" destId="{EE572833-E1CD-4F29-A2C8-5698E9CA64F9}" srcOrd="7" destOrd="0" presId="urn:microsoft.com/office/officeart/2005/8/layout/hProcess9"/>
    <dgm:cxn modelId="{D3CC2492-87FE-4BEA-9634-F114475F87CC}" type="presParOf" srcId="{C76C77E5-8C34-4838-B49F-6E63AAFA6C8E}" destId="{1CBCD3F5-B870-44EE-B0B0-D76996AEC3E8}" srcOrd="8" destOrd="0" presId="urn:microsoft.com/office/officeart/2005/8/layout/hProcess9"/>
    <dgm:cxn modelId="{FED6FD00-ED42-4723-819A-2AF0A1719899}" type="presParOf" srcId="{C76C77E5-8C34-4838-B49F-6E63AAFA6C8E}" destId="{9A4BB85C-ED87-4EAC-A4E5-84D5AD7309FB}" srcOrd="9" destOrd="0" presId="urn:microsoft.com/office/officeart/2005/8/layout/hProcess9"/>
    <dgm:cxn modelId="{02D3557A-C1FC-4C3F-A2D4-C635A95D1FC7}" type="presParOf" srcId="{C76C77E5-8C34-4838-B49F-6E63AAFA6C8E}" destId="{B44B601E-94D3-484A-8790-33B41601BADF}" srcOrd="10"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1032A0-1A46-41D6-9F56-F8A749B150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2592C67-DEDA-4034-8B42-E68D49810986}">
      <dgm:prSet custT="1"/>
      <dgm:spPr/>
      <dgm:t>
        <a:bodyPr/>
        <a:lstStyle/>
        <a:p>
          <a:pPr rtl="0"/>
          <a:r>
            <a:rPr lang="en-US" sz="2800" dirty="0" smtClean="0"/>
            <a:t>Client selection process</a:t>
          </a:r>
          <a:endParaRPr lang="en-US" sz="2800" dirty="0"/>
        </a:p>
      </dgm:t>
    </dgm:pt>
    <dgm:pt modelId="{AEB30035-2FF9-4AD9-B357-3B4BC88F5F33}" type="parTrans" cxnId="{337B7260-C2C2-45FF-A268-38A567B0E278}">
      <dgm:prSet/>
      <dgm:spPr/>
      <dgm:t>
        <a:bodyPr/>
        <a:lstStyle/>
        <a:p>
          <a:endParaRPr lang="en-US"/>
        </a:p>
      </dgm:t>
    </dgm:pt>
    <dgm:pt modelId="{00079DDA-3718-4A68-B02E-1BE69D70756F}" type="sibTrans" cxnId="{337B7260-C2C2-45FF-A268-38A567B0E278}">
      <dgm:prSet/>
      <dgm:spPr/>
      <dgm:t>
        <a:bodyPr/>
        <a:lstStyle/>
        <a:p>
          <a:endParaRPr lang="en-US"/>
        </a:p>
      </dgm:t>
    </dgm:pt>
    <dgm:pt modelId="{EDDBA6FA-6BDA-42FB-85E0-39C50D5E4003}">
      <dgm:prSet/>
      <dgm:spPr/>
      <dgm:t>
        <a:bodyPr/>
        <a:lstStyle/>
        <a:p>
          <a:pPr rtl="0"/>
          <a:r>
            <a:rPr lang="en-US" dirty="0" smtClean="0"/>
            <a:t>Initially clients may not disclose the real reason for the project</a:t>
          </a:r>
          <a:endParaRPr lang="en-US" dirty="0"/>
        </a:p>
      </dgm:t>
    </dgm:pt>
    <dgm:pt modelId="{87C4CB33-63D2-41E4-AFF2-4C51071E947D}" type="parTrans" cxnId="{586E38D6-4909-4B63-A60C-2F2489E773D4}">
      <dgm:prSet/>
      <dgm:spPr/>
      <dgm:t>
        <a:bodyPr/>
        <a:lstStyle/>
        <a:p>
          <a:endParaRPr lang="en-US"/>
        </a:p>
      </dgm:t>
    </dgm:pt>
    <dgm:pt modelId="{CEA2DDA6-2575-463B-A8F5-1AAC48A7C731}" type="sibTrans" cxnId="{586E38D6-4909-4B63-A60C-2F2489E773D4}">
      <dgm:prSet/>
      <dgm:spPr/>
      <dgm:t>
        <a:bodyPr/>
        <a:lstStyle/>
        <a:p>
          <a:endParaRPr lang="en-US"/>
        </a:p>
      </dgm:t>
    </dgm:pt>
    <dgm:pt modelId="{3BCEA853-BCC2-43C7-B07B-30FBB0F5FC96}">
      <dgm:prSet/>
      <dgm:spPr/>
      <dgm:t>
        <a:bodyPr/>
        <a:lstStyle/>
        <a:p>
          <a:pPr rtl="0"/>
          <a:r>
            <a:rPr lang="en-US" dirty="0" smtClean="0"/>
            <a:t>A more in depth assessment of the client recommended before confirming the engagement</a:t>
          </a:r>
          <a:endParaRPr lang="en-US" dirty="0"/>
        </a:p>
      </dgm:t>
    </dgm:pt>
    <dgm:pt modelId="{A4BC1D17-F55F-4A3F-BD47-D3133A1313F1}" type="parTrans" cxnId="{B6A2CC06-4F5D-4411-9A56-626C3B02899E}">
      <dgm:prSet/>
      <dgm:spPr/>
      <dgm:t>
        <a:bodyPr/>
        <a:lstStyle/>
        <a:p>
          <a:endParaRPr lang="en-US"/>
        </a:p>
      </dgm:t>
    </dgm:pt>
    <dgm:pt modelId="{73CAE5B6-2C23-48E3-A10A-5451890B1688}" type="sibTrans" cxnId="{B6A2CC06-4F5D-4411-9A56-626C3B02899E}">
      <dgm:prSet/>
      <dgm:spPr/>
      <dgm:t>
        <a:bodyPr/>
        <a:lstStyle/>
        <a:p>
          <a:endParaRPr lang="en-US"/>
        </a:p>
      </dgm:t>
    </dgm:pt>
    <dgm:pt modelId="{E970B119-EB06-45C1-B4EE-3F3FF46848C9}">
      <dgm:prSet/>
      <dgm:spPr/>
      <dgm:t>
        <a:bodyPr/>
        <a:lstStyle/>
        <a:p>
          <a:pPr rtl="0"/>
          <a:r>
            <a:rPr lang="en-US" dirty="0" smtClean="0"/>
            <a:t>Leadership of the organization must be made aware of the project at initial stage </a:t>
          </a:r>
          <a:endParaRPr lang="en-US" dirty="0"/>
        </a:p>
      </dgm:t>
    </dgm:pt>
    <dgm:pt modelId="{52794D29-C2FE-4683-B83D-D7966F485118}" type="parTrans" cxnId="{2C8F6497-1CA7-4090-A973-54499B882961}">
      <dgm:prSet/>
      <dgm:spPr/>
      <dgm:t>
        <a:bodyPr/>
        <a:lstStyle/>
        <a:p>
          <a:endParaRPr lang="en-US"/>
        </a:p>
      </dgm:t>
    </dgm:pt>
    <dgm:pt modelId="{3CE6FF6B-07FC-413F-90EE-A9154C3A9C85}" type="sibTrans" cxnId="{2C8F6497-1CA7-4090-A973-54499B882961}">
      <dgm:prSet/>
      <dgm:spPr/>
      <dgm:t>
        <a:bodyPr/>
        <a:lstStyle/>
        <a:p>
          <a:endParaRPr lang="en-US"/>
        </a:p>
      </dgm:t>
    </dgm:pt>
    <dgm:pt modelId="{EA9A18AC-0B5E-4A9A-BAE1-8833853D7C73}">
      <dgm:prSet/>
      <dgm:spPr/>
      <dgm:t>
        <a:bodyPr/>
        <a:lstStyle/>
        <a:p>
          <a:pPr rtl="0"/>
          <a:r>
            <a:rPr lang="en-US" dirty="0" smtClean="0"/>
            <a:t>Suggesting min 2 contacts per organization</a:t>
          </a:r>
          <a:endParaRPr lang="en-US" dirty="0"/>
        </a:p>
      </dgm:t>
    </dgm:pt>
    <dgm:pt modelId="{EEF0D600-9118-49DE-A0F6-44885D89EE29}" type="parTrans" cxnId="{5F18120E-409E-4CFE-9578-2E7F941411C0}">
      <dgm:prSet/>
      <dgm:spPr/>
      <dgm:t>
        <a:bodyPr/>
        <a:lstStyle/>
        <a:p>
          <a:endParaRPr lang="en-US"/>
        </a:p>
      </dgm:t>
    </dgm:pt>
    <dgm:pt modelId="{087D83E2-46D4-4602-9AEA-48DFA6A7F4B6}" type="sibTrans" cxnId="{5F18120E-409E-4CFE-9578-2E7F941411C0}">
      <dgm:prSet/>
      <dgm:spPr/>
      <dgm:t>
        <a:bodyPr/>
        <a:lstStyle/>
        <a:p>
          <a:endParaRPr lang="en-US"/>
        </a:p>
      </dgm:t>
    </dgm:pt>
    <dgm:pt modelId="{279B3A41-A8AE-4BDA-B33C-403C0A87F1BA}">
      <dgm:prSet/>
      <dgm:spPr/>
      <dgm:t>
        <a:bodyPr/>
        <a:lstStyle/>
        <a:p>
          <a:pPr rtl="0"/>
          <a:endParaRPr lang="en-US" dirty="0"/>
        </a:p>
      </dgm:t>
    </dgm:pt>
    <dgm:pt modelId="{567FDCF5-31E6-4304-975A-11BCDCDF96F8}" type="parTrans" cxnId="{10ACA3FE-A0F0-4D53-917B-4BB88AEA5872}">
      <dgm:prSet/>
      <dgm:spPr/>
      <dgm:t>
        <a:bodyPr/>
        <a:lstStyle/>
        <a:p>
          <a:endParaRPr lang="en-US"/>
        </a:p>
      </dgm:t>
    </dgm:pt>
    <dgm:pt modelId="{06E19DF8-162A-4E20-8F9B-79E638CB4C02}" type="sibTrans" cxnId="{10ACA3FE-A0F0-4D53-917B-4BB88AEA5872}">
      <dgm:prSet/>
      <dgm:spPr/>
      <dgm:t>
        <a:bodyPr/>
        <a:lstStyle/>
        <a:p>
          <a:endParaRPr lang="en-US"/>
        </a:p>
      </dgm:t>
    </dgm:pt>
    <dgm:pt modelId="{4DEE84C0-7D94-4E49-B991-A1386D99AC25}">
      <dgm:prSet/>
      <dgm:spPr/>
      <dgm:t>
        <a:bodyPr/>
        <a:lstStyle/>
        <a:p>
          <a:pPr rtl="0"/>
          <a:endParaRPr lang="en-US" dirty="0"/>
        </a:p>
      </dgm:t>
    </dgm:pt>
    <dgm:pt modelId="{E14F23B5-76FA-4CD3-A5F7-9235CB161C80}" type="parTrans" cxnId="{76807868-CF9A-4D22-95B8-1F096EB89C99}">
      <dgm:prSet/>
      <dgm:spPr/>
      <dgm:t>
        <a:bodyPr/>
        <a:lstStyle/>
        <a:p>
          <a:endParaRPr lang="en-US"/>
        </a:p>
      </dgm:t>
    </dgm:pt>
    <dgm:pt modelId="{04684B03-3216-4757-8F20-8EF1C44B5786}" type="sibTrans" cxnId="{76807868-CF9A-4D22-95B8-1F096EB89C99}">
      <dgm:prSet/>
      <dgm:spPr/>
      <dgm:t>
        <a:bodyPr/>
        <a:lstStyle/>
        <a:p>
          <a:endParaRPr lang="en-US"/>
        </a:p>
      </dgm:t>
    </dgm:pt>
    <dgm:pt modelId="{C5DBB02C-0E96-4BDE-AEC0-6F17A8175132}">
      <dgm:prSet/>
      <dgm:spPr/>
      <dgm:t>
        <a:bodyPr/>
        <a:lstStyle/>
        <a:p>
          <a:pPr rtl="0"/>
          <a:endParaRPr lang="en-US" dirty="0"/>
        </a:p>
      </dgm:t>
    </dgm:pt>
    <dgm:pt modelId="{03CA2A5F-8EE8-46BD-95A3-0879E1D3E625}" type="parTrans" cxnId="{E15A1B1D-1729-41BF-A619-D3A9A1C90696}">
      <dgm:prSet/>
      <dgm:spPr/>
      <dgm:t>
        <a:bodyPr/>
        <a:lstStyle/>
        <a:p>
          <a:endParaRPr lang="en-US"/>
        </a:p>
      </dgm:t>
    </dgm:pt>
    <dgm:pt modelId="{E87AA6DA-6F16-438F-9DFF-B8B36DC2C784}" type="sibTrans" cxnId="{E15A1B1D-1729-41BF-A619-D3A9A1C90696}">
      <dgm:prSet/>
      <dgm:spPr/>
      <dgm:t>
        <a:bodyPr/>
        <a:lstStyle/>
        <a:p>
          <a:endParaRPr lang="en-US"/>
        </a:p>
      </dgm:t>
    </dgm:pt>
    <dgm:pt modelId="{47A11BE4-3F04-416B-82B3-46E496CC2094}" type="pres">
      <dgm:prSet presAssocID="{FC1032A0-1A46-41D6-9F56-F8A749B15065}" presName="linear" presStyleCnt="0">
        <dgm:presLayoutVars>
          <dgm:dir/>
          <dgm:animLvl val="lvl"/>
          <dgm:resizeHandles val="exact"/>
        </dgm:presLayoutVars>
      </dgm:prSet>
      <dgm:spPr/>
    </dgm:pt>
    <dgm:pt modelId="{6FA1AE85-1C0E-46CB-BC01-1777D98E56B6}" type="pres">
      <dgm:prSet presAssocID="{82592C67-DEDA-4034-8B42-E68D49810986}" presName="parentLin" presStyleCnt="0"/>
      <dgm:spPr/>
    </dgm:pt>
    <dgm:pt modelId="{32FB09FF-670A-4294-8B3A-33FF4B97721F}" type="pres">
      <dgm:prSet presAssocID="{82592C67-DEDA-4034-8B42-E68D49810986}" presName="parentLeftMargin" presStyleLbl="node1" presStyleIdx="0" presStyleCnt="1"/>
      <dgm:spPr/>
    </dgm:pt>
    <dgm:pt modelId="{89327605-54C8-4050-AB36-3F9530A68541}" type="pres">
      <dgm:prSet presAssocID="{82592C67-DEDA-4034-8B42-E68D49810986}" presName="parentText" presStyleLbl="node1" presStyleIdx="0" presStyleCnt="1">
        <dgm:presLayoutVars>
          <dgm:chMax val="0"/>
          <dgm:bulletEnabled val="1"/>
        </dgm:presLayoutVars>
      </dgm:prSet>
      <dgm:spPr/>
    </dgm:pt>
    <dgm:pt modelId="{9E0FED03-902F-4F86-B1EE-0786F3391E48}" type="pres">
      <dgm:prSet presAssocID="{82592C67-DEDA-4034-8B42-E68D49810986}" presName="negativeSpace" presStyleCnt="0"/>
      <dgm:spPr/>
    </dgm:pt>
    <dgm:pt modelId="{391460BC-447E-4FCA-8E7F-D8E2FFB7A632}" type="pres">
      <dgm:prSet presAssocID="{82592C67-DEDA-4034-8B42-E68D49810986}" presName="childText" presStyleLbl="conFgAcc1" presStyleIdx="0" presStyleCnt="1">
        <dgm:presLayoutVars>
          <dgm:bulletEnabled val="1"/>
        </dgm:presLayoutVars>
      </dgm:prSet>
      <dgm:spPr/>
    </dgm:pt>
  </dgm:ptLst>
  <dgm:cxnLst>
    <dgm:cxn modelId="{30ECBFD8-40D7-42BE-85DD-0A7C1341BC83}" type="presOf" srcId="{EA9A18AC-0B5E-4A9A-BAE1-8833853D7C73}" destId="{391460BC-447E-4FCA-8E7F-D8E2FFB7A632}" srcOrd="0" destOrd="6" presId="urn:microsoft.com/office/officeart/2005/8/layout/list1"/>
    <dgm:cxn modelId="{E15A1B1D-1729-41BF-A619-D3A9A1C90696}" srcId="{82592C67-DEDA-4034-8B42-E68D49810986}" destId="{C5DBB02C-0E96-4BDE-AEC0-6F17A8175132}" srcOrd="5" destOrd="0" parTransId="{03CA2A5F-8EE8-46BD-95A3-0879E1D3E625}" sibTransId="{E87AA6DA-6F16-438F-9DFF-B8B36DC2C784}"/>
    <dgm:cxn modelId="{22A94E48-7C07-4A3B-BA47-283017774180}" type="presOf" srcId="{3BCEA853-BCC2-43C7-B07B-30FBB0F5FC96}" destId="{391460BC-447E-4FCA-8E7F-D8E2FFB7A632}" srcOrd="0" destOrd="2" presId="urn:microsoft.com/office/officeart/2005/8/layout/list1"/>
    <dgm:cxn modelId="{B6A2CC06-4F5D-4411-9A56-626C3B02899E}" srcId="{82592C67-DEDA-4034-8B42-E68D49810986}" destId="{3BCEA853-BCC2-43C7-B07B-30FBB0F5FC96}" srcOrd="2" destOrd="0" parTransId="{A4BC1D17-F55F-4A3F-BD47-D3133A1313F1}" sibTransId="{73CAE5B6-2C23-48E3-A10A-5451890B1688}"/>
    <dgm:cxn modelId="{6330BA69-1CB0-4899-A0EE-1E0F522EA71C}" type="presOf" srcId="{EDDBA6FA-6BDA-42FB-85E0-39C50D5E4003}" destId="{391460BC-447E-4FCA-8E7F-D8E2FFB7A632}" srcOrd="0" destOrd="0" presId="urn:microsoft.com/office/officeart/2005/8/layout/list1"/>
    <dgm:cxn modelId="{D69CC55A-D438-4B55-99C5-D19F1AE91059}" type="presOf" srcId="{82592C67-DEDA-4034-8B42-E68D49810986}" destId="{89327605-54C8-4050-AB36-3F9530A68541}" srcOrd="1" destOrd="0" presId="urn:microsoft.com/office/officeart/2005/8/layout/list1"/>
    <dgm:cxn modelId="{586E38D6-4909-4B63-A60C-2F2489E773D4}" srcId="{82592C67-DEDA-4034-8B42-E68D49810986}" destId="{EDDBA6FA-6BDA-42FB-85E0-39C50D5E4003}" srcOrd="0" destOrd="0" parTransId="{87C4CB33-63D2-41E4-AFF2-4C51071E947D}" sibTransId="{CEA2DDA6-2575-463B-A8F5-1AAC48A7C731}"/>
    <dgm:cxn modelId="{EFAFA316-0DEC-4125-83B3-A8C8B29AC80B}" type="presOf" srcId="{279B3A41-A8AE-4BDA-B33C-403C0A87F1BA}" destId="{391460BC-447E-4FCA-8E7F-D8E2FFB7A632}" srcOrd="0" destOrd="1" presId="urn:microsoft.com/office/officeart/2005/8/layout/list1"/>
    <dgm:cxn modelId="{E7AC1877-955E-49AD-A1E1-27335912B54C}" type="presOf" srcId="{C5DBB02C-0E96-4BDE-AEC0-6F17A8175132}" destId="{391460BC-447E-4FCA-8E7F-D8E2FFB7A632}" srcOrd="0" destOrd="5" presId="urn:microsoft.com/office/officeart/2005/8/layout/list1"/>
    <dgm:cxn modelId="{73B5FA7D-C82C-4F68-8E00-D99D5ED025FE}" type="presOf" srcId="{E970B119-EB06-45C1-B4EE-3F3FF46848C9}" destId="{391460BC-447E-4FCA-8E7F-D8E2FFB7A632}" srcOrd="0" destOrd="4" presId="urn:microsoft.com/office/officeart/2005/8/layout/list1"/>
    <dgm:cxn modelId="{2C8F6497-1CA7-4090-A973-54499B882961}" srcId="{82592C67-DEDA-4034-8B42-E68D49810986}" destId="{E970B119-EB06-45C1-B4EE-3F3FF46848C9}" srcOrd="4" destOrd="0" parTransId="{52794D29-C2FE-4683-B83D-D7966F485118}" sibTransId="{3CE6FF6B-07FC-413F-90EE-A9154C3A9C85}"/>
    <dgm:cxn modelId="{CB8F31C4-A38A-4C9B-A252-D98854B9771F}" type="presOf" srcId="{FC1032A0-1A46-41D6-9F56-F8A749B15065}" destId="{47A11BE4-3F04-416B-82B3-46E496CC2094}" srcOrd="0" destOrd="0" presId="urn:microsoft.com/office/officeart/2005/8/layout/list1"/>
    <dgm:cxn modelId="{5F18120E-409E-4CFE-9578-2E7F941411C0}" srcId="{C5DBB02C-0E96-4BDE-AEC0-6F17A8175132}" destId="{EA9A18AC-0B5E-4A9A-BAE1-8833853D7C73}" srcOrd="0" destOrd="0" parTransId="{EEF0D600-9118-49DE-A0F6-44885D89EE29}" sibTransId="{087D83E2-46D4-4602-9AEA-48DFA6A7F4B6}"/>
    <dgm:cxn modelId="{76807868-CF9A-4D22-95B8-1F096EB89C99}" srcId="{82592C67-DEDA-4034-8B42-E68D49810986}" destId="{4DEE84C0-7D94-4E49-B991-A1386D99AC25}" srcOrd="3" destOrd="0" parTransId="{E14F23B5-76FA-4CD3-A5F7-9235CB161C80}" sibTransId="{04684B03-3216-4757-8F20-8EF1C44B5786}"/>
    <dgm:cxn modelId="{67B28B77-EF7A-405A-B901-2A62C19C55FB}" type="presOf" srcId="{4DEE84C0-7D94-4E49-B991-A1386D99AC25}" destId="{391460BC-447E-4FCA-8E7F-D8E2FFB7A632}" srcOrd="0" destOrd="3" presId="urn:microsoft.com/office/officeart/2005/8/layout/list1"/>
    <dgm:cxn modelId="{8430E364-C76E-49B6-BA57-53E692B5C71A}" type="presOf" srcId="{82592C67-DEDA-4034-8B42-E68D49810986}" destId="{32FB09FF-670A-4294-8B3A-33FF4B97721F}" srcOrd="0" destOrd="0" presId="urn:microsoft.com/office/officeart/2005/8/layout/list1"/>
    <dgm:cxn modelId="{337B7260-C2C2-45FF-A268-38A567B0E278}" srcId="{FC1032A0-1A46-41D6-9F56-F8A749B15065}" destId="{82592C67-DEDA-4034-8B42-E68D49810986}" srcOrd="0" destOrd="0" parTransId="{AEB30035-2FF9-4AD9-B357-3B4BC88F5F33}" sibTransId="{00079DDA-3718-4A68-B02E-1BE69D70756F}"/>
    <dgm:cxn modelId="{10ACA3FE-A0F0-4D53-917B-4BB88AEA5872}" srcId="{82592C67-DEDA-4034-8B42-E68D49810986}" destId="{279B3A41-A8AE-4BDA-B33C-403C0A87F1BA}" srcOrd="1" destOrd="0" parTransId="{567FDCF5-31E6-4304-975A-11BCDCDF96F8}" sibTransId="{06E19DF8-162A-4E20-8F9B-79E638CB4C02}"/>
    <dgm:cxn modelId="{466F5181-8BBF-4939-8585-A85109514FD6}" type="presParOf" srcId="{47A11BE4-3F04-416B-82B3-46E496CC2094}" destId="{6FA1AE85-1C0E-46CB-BC01-1777D98E56B6}" srcOrd="0" destOrd="0" presId="urn:microsoft.com/office/officeart/2005/8/layout/list1"/>
    <dgm:cxn modelId="{D0F2C948-824D-46A7-B766-B165722C2ECE}" type="presParOf" srcId="{6FA1AE85-1C0E-46CB-BC01-1777D98E56B6}" destId="{32FB09FF-670A-4294-8B3A-33FF4B97721F}" srcOrd="0" destOrd="0" presId="urn:microsoft.com/office/officeart/2005/8/layout/list1"/>
    <dgm:cxn modelId="{31F0180D-92B0-42B6-904E-A35DE7BF53DA}" type="presParOf" srcId="{6FA1AE85-1C0E-46CB-BC01-1777D98E56B6}" destId="{89327605-54C8-4050-AB36-3F9530A68541}" srcOrd="1" destOrd="0" presId="urn:microsoft.com/office/officeart/2005/8/layout/list1"/>
    <dgm:cxn modelId="{B2240323-242A-4E01-BC9B-6AE591CEEFEB}" type="presParOf" srcId="{47A11BE4-3F04-416B-82B3-46E496CC2094}" destId="{9E0FED03-902F-4F86-B1EE-0786F3391E48}" srcOrd="1" destOrd="0" presId="urn:microsoft.com/office/officeart/2005/8/layout/list1"/>
    <dgm:cxn modelId="{C517F869-F63A-42AC-BF8B-28E3DB3A0B32}" type="presParOf" srcId="{47A11BE4-3F04-416B-82B3-46E496CC2094}" destId="{391460BC-447E-4FCA-8E7F-D8E2FFB7A632}"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97313A-FD73-47B5-8A64-1F8095DA5FA0}">
      <dsp:nvSpPr>
        <dsp:cNvPr id="0" name=""/>
        <dsp:cNvSpPr/>
      </dsp:nvSpPr>
      <dsp:spPr>
        <a:xfrm rot="5400000">
          <a:off x="4826741" y="-2117360"/>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Ming-Young Tam</a:t>
          </a:r>
          <a:endParaRPr lang="en-US" sz="2100" kern="1200" dirty="0"/>
        </a:p>
      </dsp:txBody>
      <dsp:txXfrm rot="5400000">
        <a:off x="4826741" y="-2117360"/>
        <a:ext cx="394502" cy="4728464"/>
      </dsp:txXfrm>
    </dsp:sp>
    <dsp:sp modelId="{5829695B-5A57-42F4-932D-95C2FADA5D14}">
      <dsp:nvSpPr>
        <dsp:cNvPr id="0" name=""/>
        <dsp:cNvSpPr/>
      </dsp:nvSpPr>
      <dsp:spPr>
        <a:xfrm>
          <a:off x="0" y="307"/>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Project advisor</a:t>
          </a:r>
          <a:r>
            <a:rPr lang="en-US" sz="1800" kern="1200" dirty="0" smtClean="0"/>
            <a:t>	</a:t>
          </a:r>
          <a:endParaRPr lang="en-US" sz="1800" kern="1200" dirty="0"/>
        </a:p>
      </dsp:txBody>
      <dsp:txXfrm>
        <a:off x="0" y="307"/>
        <a:ext cx="2659761" cy="493128"/>
      </dsp:txXfrm>
    </dsp:sp>
    <dsp:sp modelId="{CD4A0AA8-D002-4142-A08E-402764E78068}">
      <dsp:nvSpPr>
        <dsp:cNvPr id="0" name=""/>
        <dsp:cNvSpPr/>
      </dsp:nvSpPr>
      <dsp:spPr>
        <a:xfrm rot="5400000">
          <a:off x="4826741" y="-1599575"/>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Corinne LaBossiere</a:t>
          </a:r>
          <a:endParaRPr lang="en-US" sz="2100" kern="1200" dirty="0"/>
        </a:p>
      </dsp:txBody>
      <dsp:txXfrm rot="5400000">
        <a:off x="4826741" y="-1599575"/>
        <a:ext cx="394502" cy="4728464"/>
      </dsp:txXfrm>
    </dsp:sp>
    <dsp:sp modelId="{C5A5B7CA-E38E-460D-8670-6BADA701030A}">
      <dsp:nvSpPr>
        <dsp:cNvPr id="0" name=""/>
        <dsp:cNvSpPr/>
      </dsp:nvSpPr>
      <dsp:spPr>
        <a:xfrm>
          <a:off x="0" y="518092"/>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Engagement manager</a:t>
          </a:r>
          <a:endParaRPr lang="en-US" sz="1800" kern="1200" dirty="0"/>
        </a:p>
      </dsp:txBody>
      <dsp:txXfrm>
        <a:off x="0" y="518092"/>
        <a:ext cx="2659761" cy="493128"/>
      </dsp:txXfrm>
    </dsp:sp>
    <dsp:sp modelId="{99D99A2E-C5CB-4F08-8CCD-1EC5F0022B27}">
      <dsp:nvSpPr>
        <dsp:cNvPr id="0" name=""/>
        <dsp:cNvSpPr/>
      </dsp:nvSpPr>
      <dsp:spPr>
        <a:xfrm rot="5400000">
          <a:off x="4826741" y="-1081791"/>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Riccardo Muti</a:t>
          </a:r>
          <a:endParaRPr lang="en-US" sz="2100" kern="1200" dirty="0"/>
        </a:p>
      </dsp:txBody>
      <dsp:txXfrm rot="5400000">
        <a:off x="4826741" y="-1081791"/>
        <a:ext cx="394502" cy="4728464"/>
      </dsp:txXfrm>
    </dsp:sp>
    <dsp:sp modelId="{02FBC405-EC12-4383-B5FA-567E608FE155}">
      <dsp:nvSpPr>
        <dsp:cNvPr id="0" name=""/>
        <dsp:cNvSpPr/>
      </dsp:nvSpPr>
      <dsp:spPr>
        <a:xfrm>
          <a:off x="0" y="1035876"/>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Senior consultant</a:t>
          </a:r>
          <a:r>
            <a:rPr lang="en-US" sz="1800" kern="1200" dirty="0" smtClean="0"/>
            <a:t>	</a:t>
          </a:r>
          <a:endParaRPr lang="en-US" sz="1800" kern="1200" dirty="0"/>
        </a:p>
      </dsp:txBody>
      <dsp:txXfrm>
        <a:off x="0" y="1035876"/>
        <a:ext cx="2659761" cy="493128"/>
      </dsp:txXfrm>
    </dsp:sp>
    <dsp:sp modelId="{144B5DF7-E562-4F3A-9FB7-76E387928BA8}">
      <dsp:nvSpPr>
        <dsp:cNvPr id="0" name=""/>
        <dsp:cNvSpPr/>
      </dsp:nvSpPr>
      <dsp:spPr>
        <a:xfrm rot="5400000">
          <a:off x="4826741" y="-564006"/>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Kassidy Huynh</a:t>
          </a:r>
          <a:endParaRPr lang="en-US" sz="2100" kern="1200" dirty="0"/>
        </a:p>
      </dsp:txBody>
      <dsp:txXfrm rot="5400000">
        <a:off x="4826741" y="-564006"/>
        <a:ext cx="394502" cy="4728464"/>
      </dsp:txXfrm>
    </dsp:sp>
    <dsp:sp modelId="{59C97911-DF6A-4C1F-A18D-27A6598C5A80}">
      <dsp:nvSpPr>
        <dsp:cNvPr id="0" name=""/>
        <dsp:cNvSpPr/>
      </dsp:nvSpPr>
      <dsp:spPr>
        <a:xfrm>
          <a:off x="0" y="1553660"/>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Consultant</a:t>
          </a:r>
          <a:endParaRPr lang="en-US" sz="1800" kern="1200" dirty="0"/>
        </a:p>
      </dsp:txBody>
      <dsp:txXfrm>
        <a:off x="0" y="1553660"/>
        <a:ext cx="2659761" cy="493128"/>
      </dsp:txXfrm>
    </dsp:sp>
    <dsp:sp modelId="{53257FD1-465B-4AFE-BA75-DE97EC07D10A}">
      <dsp:nvSpPr>
        <dsp:cNvPr id="0" name=""/>
        <dsp:cNvSpPr/>
      </dsp:nvSpPr>
      <dsp:spPr>
        <a:xfrm rot="5400000">
          <a:off x="4826741" y="-46222"/>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Jigdel Kuyee	</a:t>
          </a:r>
          <a:endParaRPr lang="en-US" sz="2100" kern="1200" dirty="0"/>
        </a:p>
      </dsp:txBody>
      <dsp:txXfrm rot="5400000">
        <a:off x="4826741" y="-46222"/>
        <a:ext cx="394502" cy="4728464"/>
      </dsp:txXfrm>
    </dsp:sp>
    <dsp:sp modelId="{BAAE0B90-693A-4D3F-ACA8-BC80FC836F88}">
      <dsp:nvSpPr>
        <dsp:cNvPr id="0" name=""/>
        <dsp:cNvSpPr/>
      </dsp:nvSpPr>
      <dsp:spPr>
        <a:xfrm>
          <a:off x="0" y="2071445"/>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Consultant</a:t>
          </a:r>
          <a:endParaRPr lang="en-US" sz="1800" kern="1200" dirty="0"/>
        </a:p>
      </dsp:txBody>
      <dsp:txXfrm>
        <a:off x="0" y="2071445"/>
        <a:ext cx="2659761" cy="493128"/>
      </dsp:txXfrm>
    </dsp:sp>
    <dsp:sp modelId="{7602FE55-4E5F-4709-9E0F-89D17C73DB27}">
      <dsp:nvSpPr>
        <dsp:cNvPr id="0" name=""/>
        <dsp:cNvSpPr/>
      </dsp:nvSpPr>
      <dsp:spPr>
        <a:xfrm rot="5400000">
          <a:off x="4826741" y="471561"/>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Dave Piccin</a:t>
          </a:r>
          <a:endParaRPr lang="en-US" sz="2100" kern="1200" dirty="0"/>
        </a:p>
      </dsp:txBody>
      <dsp:txXfrm rot="5400000">
        <a:off x="4826741" y="471561"/>
        <a:ext cx="394502" cy="4728464"/>
      </dsp:txXfrm>
    </dsp:sp>
    <dsp:sp modelId="{4D77EB14-9FE9-402E-B667-4A566077E8A8}">
      <dsp:nvSpPr>
        <dsp:cNvPr id="0" name=""/>
        <dsp:cNvSpPr/>
      </dsp:nvSpPr>
      <dsp:spPr>
        <a:xfrm>
          <a:off x="0" y="2589229"/>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Consultant</a:t>
          </a:r>
          <a:endParaRPr lang="en-US" sz="1800" kern="1200" dirty="0"/>
        </a:p>
      </dsp:txBody>
      <dsp:txXfrm>
        <a:off x="0" y="2589229"/>
        <a:ext cx="2659761" cy="493128"/>
      </dsp:txXfrm>
    </dsp:sp>
    <dsp:sp modelId="{BD69E9DB-C3A6-4544-8EC7-E60D979DFEED}">
      <dsp:nvSpPr>
        <dsp:cNvPr id="0" name=""/>
        <dsp:cNvSpPr/>
      </dsp:nvSpPr>
      <dsp:spPr>
        <a:xfrm rot="5400000">
          <a:off x="4826741" y="989346"/>
          <a:ext cx="394502" cy="472846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smtClean="0"/>
            <a:t>Izabella Wilczynska</a:t>
          </a:r>
          <a:endParaRPr lang="en-US" sz="2100" kern="1200" dirty="0"/>
        </a:p>
      </dsp:txBody>
      <dsp:txXfrm rot="5400000">
        <a:off x="4826741" y="989346"/>
        <a:ext cx="394502" cy="4728464"/>
      </dsp:txXfrm>
    </dsp:sp>
    <dsp:sp modelId="{519D2E3D-1CF4-4991-8270-CCBCA3326F55}">
      <dsp:nvSpPr>
        <dsp:cNvPr id="0" name=""/>
        <dsp:cNvSpPr/>
      </dsp:nvSpPr>
      <dsp:spPr>
        <a:xfrm>
          <a:off x="0" y="3107014"/>
          <a:ext cx="2659761" cy="4931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i="1" kern="1200" dirty="0" smtClean="0"/>
            <a:t>Consultant</a:t>
          </a:r>
          <a:endParaRPr lang="en-US" sz="1800" kern="1200" dirty="0"/>
        </a:p>
      </dsp:txBody>
      <dsp:txXfrm>
        <a:off x="0" y="3107014"/>
        <a:ext cx="2659761" cy="4931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63BA35-828A-4599-BE31-6EB1568DABBC}">
      <dsp:nvSpPr>
        <dsp:cNvPr id="0" name=""/>
        <dsp:cNvSpPr/>
      </dsp:nvSpPr>
      <dsp:spPr>
        <a:xfrm>
          <a:off x="0" y="144065"/>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I:</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 Conduct Internal/External Analysis to Identify Fundraising Obstacles/Opportunities </a:t>
          </a:r>
          <a:endParaRPr lang="en-US" sz="1500" kern="1200" dirty="0">
            <a:solidFill>
              <a:schemeClr val="tx1"/>
            </a:solidFill>
          </a:endParaRPr>
        </a:p>
      </dsp:txBody>
      <dsp:txXfrm>
        <a:off x="0" y="144065"/>
        <a:ext cx="2547937" cy="1528762"/>
      </dsp:txXfrm>
    </dsp:sp>
    <dsp:sp modelId="{4FBFDD43-C0C2-4964-9C03-F011D3865CEE}">
      <dsp:nvSpPr>
        <dsp:cNvPr id="0" name=""/>
        <dsp:cNvSpPr/>
      </dsp:nvSpPr>
      <dsp:spPr>
        <a:xfrm>
          <a:off x="2802731" y="144065"/>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II:</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Analyze Current Fundraising Tools and Communication Activities </a:t>
          </a:r>
          <a:endParaRPr lang="en-US" sz="1500" kern="1200" dirty="0">
            <a:solidFill>
              <a:schemeClr val="tx1"/>
            </a:solidFill>
          </a:endParaRPr>
        </a:p>
      </dsp:txBody>
      <dsp:txXfrm>
        <a:off x="2802731" y="144065"/>
        <a:ext cx="2547937" cy="1528762"/>
      </dsp:txXfrm>
    </dsp:sp>
    <dsp:sp modelId="{EF3F309A-0338-4B1E-9CA1-0F2C99565C82}">
      <dsp:nvSpPr>
        <dsp:cNvPr id="0" name=""/>
        <dsp:cNvSpPr/>
      </dsp:nvSpPr>
      <dsp:spPr>
        <a:xfrm>
          <a:off x="5605462" y="144065"/>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III:</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Determine Opinions of Representatives of Target Audiences </a:t>
          </a:r>
          <a:endParaRPr lang="en-US" sz="1500" kern="1200" dirty="0">
            <a:solidFill>
              <a:schemeClr val="tx1"/>
            </a:solidFill>
          </a:endParaRPr>
        </a:p>
      </dsp:txBody>
      <dsp:txXfrm>
        <a:off x="5605462" y="144065"/>
        <a:ext cx="2547937" cy="1528762"/>
      </dsp:txXfrm>
    </dsp:sp>
    <dsp:sp modelId="{7939B058-8A1B-4A3F-99F8-B40ECA17DB36}">
      <dsp:nvSpPr>
        <dsp:cNvPr id="0" name=""/>
        <dsp:cNvSpPr/>
      </dsp:nvSpPr>
      <dsp:spPr>
        <a:xfrm>
          <a:off x="0" y="1927621"/>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IV:</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Identify Fundraising Best Practices </a:t>
          </a:r>
          <a:endParaRPr lang="en-US" sz="1500" kern="1200" dirty="0">
            <a:solidFill>
              <a:schemeClr val="tx1"/>
            </a:solidFill>
          </a:endParaRPr>
        </a:p>
      </dsp:txBody>
      <dsp:txXfrm>
        <a:off x="0" y="1927621"/>
        <a:ext cx="2547937" cy="1528762"/>
      </dsp:txXfrm>
    </dsp:sp>
    <dsp:sp modelId="{8EE4A3DC-0FE1-4954-97E5-179768D68BEF}">
      <dsp:nvSpPr>
        <dsp:cNvPr id="0" name=""/>
        <dsp:cNvSpPr/>
      </dsp:nvSpPr>
      <dsp:spPr>
        <a:xfrm>
          <a:off x="2802731" y="1927621"/>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V:</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Analyze Findings  </a:t>
          </a:r>
          <a:endParaRPr lang="en-US" sz="1500" kern="1200" dirty="0">
            <a:solidFill>
              <a:schemeClr val="tx1"/>
            </a:solidFill>
          </a:endParaRPr>
        </a:p>
      </dsp:txBody>
      <dsp:txXfrm>
        <a:off x="2802731" y="1927621"/>
        <a:ext cx="2547937" cy="1528762"/>
      </dsp:txXfrm>
    </dsp:sp>
    <dsp:sp modelId="{598826B2-B4CE-43EC-BCB3-0735A53FB9DC}">
      <dsp:nvSpPr>
        <dsp:cNvPr id="0" name=""/>
        <dsp:cNvSpPr/>
      </dsp:nvSpPr>
      <dsp:spPr>
        <a:xfrm>
          <a:off x="5605462" y="1927621"/>
          <a:ext cx="2547937" cy="1528762"/>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solidFill>
                <a:schemeClr val="tx1"/>
              </a:solidFill>
            </a:rPr>
            <a:t>Phase VI:</a:t>
          </a:r>
          <a:endParaRPr lang="en-US" sz="1900" kern="1200" dirty="0">
            <a:solidFill>
              <a:schemeClr val="tx1"/>
            </a:solidFill>
          </a:endParaRPr>
        </a:p>
        <a:p>
          <a:pPr marL="114300" lvl="1" indent="-114300" algn="l" defTabSz="666750" rtl="0">
            <a:lnSpc>
              <a:spcPct val="90000"/>
            </a:lnSpc>
            <a:spcBef>
              <a:spcPct val="0"/>
            </a:spcBef>
            <a:spcAft>
              <a:spcPct val="15000"/>
            </a:spcAft>
            <a:buChar char="••"/>
          </a:pPr>
          <a:r>
            <a:rPr lang="en-US" sz="1500" kern="1200" dirty="0" smtClean="0">
              <a:solidFill>
                <a:schemeClr val="tx1"/>
              </a:solidFill>
            </a:rPr>
            <a:t>Present Findings and Recommendations to KINSA </a:t>
          </a:r>
          <a:endParaRPr lang="en-US" sz="1500" kern="1200" dirty="0">
            <a:solidFill>
              <a:schemeClr val="tx1"/>
            </a:solidFill>
          </a:endParaRPr>
        </a:p>
      </dsp:txBody>
      <dsp:txXfrm>
        <a:off x="5605462" y="1927621"/>
        <a:ext cx="2547937" cy="15287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F2FC4B-EA06-4CCF-B0E5-37EE9D8257C6}">
      <dsp:nvSpPr>
        <dsp:cNvPr id="0" name=""/>
        <dsp:cNvSpPr/>
      </dsp:nvSpPr>
      <dsp:spPr>
        <a:xfrm>
          <a:off x="0" y="198045"/>
          <a:ext cx="8153400" cy="912600"/>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solidFill>
                <a:schemeClr val="tx1"/>
              </a:solidFill>
            </a:rPr>
            <a:t>KINSA’s 5-yr plan is being finalized</a:t>
          </a:r>
          <a:endParaRPr lang="en-US" sz="2400" kern="1200" dirty="0">
            <a:solidFill>
              <a:schemeClr val="tx1"/>
            </a:solidFill>
          </a:endParaRPr>
        </a:p>
      </dsp:txBody>
      <dsp:txXfrm>
        <a:off x="0" y="198045"/>
        <a:ext cx="8153400" cy="912600"/>
      </dsp:txXfrm>
    </dsp:sp>
    <dsp:sp modelId="{E8F3E67B-2E9F-4258-8409-D0C810896647}">
      <dsp:nvSpPr>
        <dsp:cNvPr id="0" name=""/>
        <dsp:cNvSpPr/>
      </dsp:nvSpPr>
      <dsp:spPr>
        <a:xfrm>
          <a:off x="0" y="1110645"/>
          <a:ext cx="8153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solidFill>
                <a:schemeClr val="tx1"/>
              </a:solidFill>
            </a:rPr>
            <a:t>However the organization lacks metrics for measuring its success</a:t>
          </a:r>
          <a:endParaRPr lang="en-US" sz="1900" kern="1200" dirty="0">
            <a:solidFill>
              <a:schemeClr val="tx1"/>
            </a:solidFill>
          </a:endParaRPr>
        </a:p>
      </dsp:txBody>
      <dsp:txXfrm>
        <a:off x="0" y="1110645"/>
        <a:ext cx="8153400" cy="397440"/>
      </dsp:txXfrm>
    </dsp:sp>
    <dsp:sp modelId="{65E86DC3-9B3D-48D2-81C0-FCFB7509F92D}">
      <dsp:nvSpPr>
        <dsp:cNvPr id="0" name=""/>
        <dsp:cNvSpPr/>
      </dsp:nvSpPr>
      <dsp:spPr>
        <a:xfrm>
          <a:off x="0" y="1508085"/>
          <a:ext cx="8153400" cy="912600"/>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solidFill>
                <a:schemeClr val="tx1"/>
              </a:solidFill>
            </a:rPr>
            <a:t>KINSA’s in a process of investigating a line of revenue generating business based on a product it has developed</a:t>
          </a:r>
          <a:endParaRPr lang="en-US" sz="2400" kern="1200" dirty="0">
            <a:solidFill>
              <a:schemeClr val="tx1"/>
            </a:solidFill>
          </a:endParaRPr>
        </a:p>
      </dsp:txBody>
      <dsp:txXfrm>
        <a:off x="0" y="1508085"/>
        <a:ext cx="8153400" cy="912600"/>
      </dsp:txXfrm>
    </dsp:sp>
    <dsp:sp modelId="{2EA25AE1-715E-4BA4-96EB-4550478877D1}">
      <dsp:nvSpPr>
        <dsp:cNvPr id="0" name=""/>
        <dsp:cNvSpPr/>
      </dsp:nvSpPr>
      <dsp:spPr>
        <a:xfrm>
          <a:off x="0" y="2489805"/>
          <a:ext cx="8153400" cy="912600"/>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solidFill>
                <a:schemeClr val="tx1"/>
              </a:solidFill>
            </a:rPr>
            <a:t>KINSA is in the process of hiring fundraising support person- details TBC</a:t>
          </a:r>
          <a:endParaRPr lang="en-US" sz="2400" kern="1200" dirty="0">
            <a:solidFill>
              <a:schemeClr val="tx1"/>
            </a:solidFill>
          </a:endParaRPr>
        </a:p>
      </dsp:txBody>
      <dsp:txXfrm>
        <a:off x="0" y="2489805"/>
        <a:ext cx="8153400" cy="9126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40BEA7-36A9-4AB1-B1C9-29A047D6ACFF}">
      <dsp:nvSpPr>
        <dsp:cNvPr id="0" name=""/>
        <dsp:cNvSpPr/>
      </dsp:nvSpPr>
      <dsp:spPr>
        <a:xfrm>
          <a:off x="2" y="0"/>
          <a:ext cx="9067795" cy="76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99268-2149-448A-898E-304C35EC9859}">
      <dsp:nvSpPr>
        <dsp:cNvPr id="0" name=""/>
        <dsp:cNvSpPr/>
      </dsp:nvSpPr>
      <dsp:spPr>
        <a:xfrm>
          <a:off x="0" y="76200"/>
          <a:ext cx="1432312" cy="4572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1 - Jan 8</a:t>
          </a:r>
          <a:endParaRPr lang="en-US" sz="2000" kern="1200" dirty="0">
            <a:solidFill>
              <a:srgbClr val="C00000"/>
            </a:solidFill>
          </a:endParaRPr>
        </a:p>
      </dsp:txBody>
      <dsp:txXfrm>
        <a:off x="0" y="76200"/>
        <a:ext cx="1432312" cy="457200"/>
      </dsp:txXfrm>
    </dsp:sp>
    <dsp:sp modelId="{E587A37C-C04C-4713-80AF-F8EF9F8961E2}">
      <dsp:nvSpPr>
        <dsp:cNvPr id="0" name=""/>
        <dsp:cNvSpPr/>
      </dsp:nvSpPr>
      <dsp:spPr>
        <a:xfrm>
          <a:off x="1522650" y="76200"/>
          <a:ext cx="1432312" cy="4572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2 - Jan 8</a:t>
          </a:r>
          <a:endParaRPr lang="en-US" sz="2000" kern="1200" dirty="0">
            <a:solidFill>
              <a:srgbClr val="C00000"/>
            </a:solidFill>
          </a:endParaRPr>
        </a:p>
      </dsp:txBody>
      <dsp:txXfrm>
        <a:off x="1522650" y="76200"/>
        <a:ext cx="1432312" cy="457200"/>
      </dsp:txXfrm>
    </dsp:sp>
    <dsp:sp modelId="{134DCB88-55CC-40F1-BEAF-77F806ED3AD1}">
      <dsp:nvSpPr>
        <dsp:cNvPr id="0" name=""/>
        <dsp:cNvSpPr/>
      </dsp:nvSpPr>
      <dsp:spPr>
        <a:xfrm>
          <a:off x="3054432" y="228600"/>
          <a:ext cx="1432312"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3 - Jan 29</a:t>
          </a:r>
          <a:endParaRPr lang="en-US" sz="1300" kern="1200" dirty="0"/>
        </a:p>
      </dsp:txBody>
      <dsp:txXfrm>
        <a:off x="3054432" y="228600"/>
        <a:ext cx="1432312" cy="304800"/>
      </dsp:txXfrm>
    </dsp:sp>
    <dsp:sp modelId="{5E0111BC-546B-4256-8926-A2A4E2917381}">
      <dsp:nvSpPr>
        <dsp:cNvPr id="0" name=""/>
        <dsp:cNvSpPr/>
      </dsp:nvSpPr>
      <dsp:spPr>
        <a:xfrm>
          <a:off x="4581054" y="228600"/>
          <a:ext cx="1432312"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4 - Feb 4</a:t>
          </a:r>
          <a:endParaRPr lang="en-US" sz="1300" kern="1200" dirty="0"/>
        </a:p>
      </dsp:txBody>
      <dsp:txXfrm>
        <a:off x="4581054" y="228600"/>
        <a:ext cx="1432312" cy="304800"/>
      </dsp:txXfrm>
    </dsp:sp>
    <dsp:sp modelId="{1CBCD3F5-B870-44EE-B0B0-D76996AEC3E8}">
      <dsp:nvSpPr>
        <dsp:cNvPr id="0" name=""/>
        <dsp:cNvSpPr/>
      </dsp:nvSpPr>
      <dsp:spPr>
        <a:xfrm>
          <a:off x="6107675" y="228600"/>
          <a:ext cx="1432312"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5-Feb 19</a:t>
          </a:r>
          <a:endParaRPr lang="en-US" sz="1300" kern="1200" dirty="0"/>
        </a:p>
      </dsp:txBody>
      <dsp:txXfrm>
        <a:off x="6107675" y="228600"/>
        <a:ext cx="1432312" cy="304800"/>
      </dsp:txXfrm>
    </dsp:sp>
    <dsp:sp modelId="{B44B601E-94D3-484A-8790-33B41601BADF}">
      <dsp:nvSpPr>
        <dsp:cNvPr id="0" name=""/>
        <dsp:cNvSpPr/>
      </dsp:nvSpPr>
      <dsp:spPr>
        <a:xfrm>
          <a:off x="7634297" y="228600"/>
          <a:ext cx="1432312"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6-Mar 12</a:t>
          </a:r>
          <a:endParaRPr lang="en-US" sz="1300" kern="1200" dirty="0"/>
        </a:p>
      </dsp:txBody>
      <dsp:txXfrm>
        <a:off x="7634297" y="228600"/>
        <a:ext cx="1432312" cy="3048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40BEA7-36A9-4AB1-B1C9-29A047D6ACFF}">
      <dsp:nvSpPr>
        <dsp:cNvPr id="0" name=""/>
        <dsp:cNvSpPr/>
      </dsp:nvSpPr>
      <dsp:spPr>
        <a:xfrm>
          <a:off x="2" y="0"/>
          <a:ext cx="9067795" cy="76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99268-2149-448A-898E-304C35EC9859}">
      <dsp:nvSpPr>
        <dsp:cNvPr id="0" name=""/>
        <dsp:cNvSpPr/>
      </dsp:nvSpPr>
      <dsp:spPr>
        <a:xfrm>
          <a:off x="2303"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1 - Jan 8</a:t>
          </a:r>
          <a:endParaRPr lang="en-US" sz="1300" kern="1200" dirty="0"/>
        </a:p>
      </dsp:txBody>
      <dsp:txXfrm>
        <a:off x="2303" y="228600"/>
        <a:ext cx="1427421" cy="304800"/>
      </dsp:txXfrm>
    </dsp:sp>
    <dsp:sp modelId="{E587A37C-C04C-4713-80AF-F8EF9F8961E2}">
      <dsp:nvSpPr>
        <dsp:cNvPr id="0" name=""/>
        <dsp:cNvSpPr/>
      </dsp:nvSpPr>
      <dsp:spPr>
        <a:xfrm>
          <a:off x="1529457"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2 - Jan 8</a:t>
          </a:r>
          <a:endParaRPr lang="en-US" sz="1300" kern="1200" dirty="0"/>
        </a:p>
      </dsp:txBody>
      <dsp:txXfrm>
        <a:off x="1529457" y="228600"/>
        <a:ext cx="1427421" cy="304800"/>
      </dsp:txXfrm>
    </dsp:sp>
    <dsp:sp modelId="{134DCB88-55CC-40F1-BEAF-77F806ED3AD1}">
      <dsp:nvSpPr>
        <dsp:cNvPr id="0" name=""/>
        <dsp:cNvSpPr/>
      </dsp:nvSpPr>
      <dsp:spPr>
        <a:xfrm>
          <a:off x="3056612" y="0"/>
          <a:ext cx="1427421" cy="507997"/>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3 - Jan 29</a:t>
          </a:r>
          <a:endParaRPr lang="en-US" sz="2000" kern="1200" dirty="0">
            <a:solidFill>
              <a:srgbClr val="C00000"/>
            </a:solidFill>
          </a:endParaRPr>
        </a:p>
      </dsp:txBody>
      <dsp:txXfrm>
        <a:off x="3056612" y="0"/>
        <a:ext cx="1427421" cy="507997"/>
      </dsp:txXfrm>
    </dsp:sp>
    <dsp:sp modelId="{5E0111BC-546B-4256-8926-A2A4E2917381}">
      <dsp:nvSpPr>
        <dsp:cNvPr id="0" name=""/>
        <dsp:cNvSpPr/>
      </dsp:nvSpPr>
      <dsp:spPr>
        <a:xfrm>
          <a:off x="4583766" y="0"/>
          <a:ext cx="1427421" cy="507997"/>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4 - Feb 4</a:t>
          </a:r>
          <a:endParaRPr lang="en-US" sz="2000" kern="1200" dirty="0">
            <a:solidFill>
              <a:srgbClr val="C00000"/>
            </a:solidFill>
          </a:endParaRPr>
        </a:p>
      </dsp:txBody>
      <dsp:txXfrm>
        <a:off x="4583766" y="0"/>
        <a:ext cx="1427421" cy="507997"/>
      </dsp:txXfrm>
    </dsp:sp>
    <dsp:sp modelId="{1CBCD3F5-B870-44EE-B0B0-D76996AEC3E8}">
      <dsp:nvSpPr>
        <dsp:cNvPr id="0" name=""/>
        <dsp:cNvSpPr/>
      </dsp:nvSpPr>
      <dsp:spPr>
        <a:xfrm>
          <a:off x="6110920"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a:t>
          </a:r>
          <a:r>
            <a:rPr lang="en-US" sz="1300" kern="1200" dirty="0" smtClean="0"/>
            <a:t>5-Feb 19</a:t>
          </a:r>
          <a:endParaRPr lang="en-US" sz="1300" kern="1200" dirty="0"/>
        </a:p>
      </dsp:txBody>
      <dsp:txXfrm>
        <a:off x="6110920" y="228600"/>
        <a:ext cx="1427421" cy="304800"/>
      </dsp:txXfrm>
    </dsp:sp>
    <dsp:sp modelId="{B44B601E-94D3-484A-8790-33B41601BADF}">
      <dsp:nvSpPr>
        <dsp:cNvPr id="0" name=""/>
        <dsp:cNvSpPr/>
      </dsp:nvSpPr>
      <dsp:spPr>
        <a:xfrm>
          <a:off x="7638074"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a:t>
          </a:r>
          <a:r>
            <a:rPr lang="en-US" sz="1300" kern="1200" dirty="0" smtClean="0"/>
            <a:t>6-Mar 12</a:t>
          </a:r>
          <a:endParaRPr lang="en-US" sz="1300" kern="1200" dirty="0"/>
        </a:p>
      </dsp:txBody>
      <dsp:txXfrm>
        <a:off x="7638074" y="228600"/>
        <a:ext cx="1427421" cy="3048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40BEA7-36A9-4AB1-B1C9-29A047D6ACFF}">
      <dsp:nvSpPr>
        <dsp:cNvPr id="0" name=""/>
        <dsp:cNvSpPr/>
      </dsp:nvSpPr>
      <dsp:spPr>
        <a:xfrm>
          <a:off x="2" y="0"/>
          <a:ext cx="9067795" cy="76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99268-2149-448A-898E-304C35EC9859}">
      <dsp:nvSpPr>
        <dsp:cNvPr id="0" name=""/>
        <dsp:cNvSpPr/>
      </dsp:nvSpPr>
      <dsp:spPr>
        <a:xfrm>
          <a:off x="2303"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1 - Jan 8</a:t>
          </a:r>
          <a:endParaRPr lang="en-US" sz="1300" kern="1200" dirty="0"/>
        </a:p>
      </dsp:txBody>
      <dsp:txXfrm>
        <a:off x="2303" y="228600"/>
        <a:ext cx="1427421" cy="304800"/>
      </dsp:txXfrm>
    </dsp:sp>
    <dsp:sp modelId="{E587A37C-C04C-4713-80AF-F8EF9F8961E2}">
      <dsp:nvSpPr>
        <dsp:cNvPr id="0" name=""/>
        <dsp:cNvSpPr/>
      </dsp:nvSpPr>
      <dsp:spPr>
        <a:xfrm>
          <a:off x="1529457"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2 - Jan 8</a:t>
          </a:r>
          <a:endParaRPr lang="en-US" sz="1300" kern="1200" dirty="0"/>
        </a:p>
      </dsp:txBody>
      <dsp:txXfrm>
        <a:off x="1529457" y="228600"/>
        <a:ext cx="1427421" cy="304800"/>
      </dsp:txXfrm>
    </dsp:sp>
    <dsp:sp modelId="{134DCB88-55CC-40F1-BEAF-77F806ED3AD1}">
      <dsp:nvSpPr>
        <dsp:cNvPr id="0" name=""/>
        <dsp:cNvSpPr/>
      </dsp:nvSpPr>
      <dsp:spPr>
        <a:xfrm>
          <a:off x="3056612"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3 - Jan 29</a:t>
          </a:r>
          <a:endParaRPr lang="en-US" sz="1300" kern="1200" dirty="0"/>
        </a:p>
      </dsp:txBody>
      <dsp:txXfrm>
        <a:off x="3056612" y="228600"/>
        <a:ext cx="1427421" cy="304800"/>
      </dsp:txXfrm>
    </dsp:sp>
    <dsp:sp modelId="{5E0111BC-546B-4256-8926-A2A4E2917381}">
      <dsp:nvSpPr>
        <dsp:cNvPr id="0" name=""/>
        <dsp:cNvSpPr/>
      </dsp:nvSpPr>
      <dsp:spPr>
        <a:xfrm>
          <a:off x="4583766" y="228600"/>
          <a:ext cx="1427421" cy="3048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4 - Feb 4</a:t>
          </a:r>
          <a:endParaRPr lang="en-US" sz="1300" kern="1200" dirty="0"/>
        </a:p>
      </dsp:txBody>
      <dsp:txXfrm>
        <a:off x="4583766" y="228600"/>
        <a:ext cx="1427421" cy="304800"/>
      </dsp:txXfrm>
    </dsp:sp>
    <dsp:sp modelId="{1CBCD3F5-B870-44EE-B0B0-D76996AEC3E8}">
      <dsp:nvSpPr>
        <dsp:cNvPr id="0" name=""/>
        <dsp:cNvSpPr/>
      </dsp:nvSpPr>
      <dsp:spPr>
        <a:xfrm>
          <a:off x="6110920" y="0"/>
          <a:ext cx="1427421" cy="6096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5 -</a:t>
          </a:r>
          <a:r>
            <a:rPr lang="en-US" sz="2000" kern="1200" dirty="0" smtClean="0">
              <a:solidFill>
                <a:srgbClr val="C00000"/>
              </a:solidFill>
            </a:rPr>
            <a:t>Feb 19</a:t>
          </a:r>
          <a:endParaRPr lang="en-US" sz="2000" kern="1200" dirty="0">
            <a:solidFill>
              <a:srgbClr val="C00000"/>
            </a:solidFill>
          </a:endParaRPr>
        </a:p>
      </dsp:txBody>
      <dsp:txXfrm>
        <a:off x="6110920" y="0"/>
        <a:ext cx="1427421" cy="609600"/>
      </dsp:txXfrm>
    </dsp:sp>
    <dsp:sp modelId="{B44B601E-94D3-484A-8790-33B41601BADF}">
      <dsp:nvSpPr>
        <dsp:cNvPr id="0" name=""/>
        <dsp:cNvSpPr/>
      </dsp:nvSpPr>
      <dsp:spPr>
        <a:xfrm>
          <a:off x="7638074" y="0"/>
          <a:ext cx="1427421" cy="6096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C00000"/>
              </a:solidFill>
            </a:rPr>
            <a:t>Phase 6 -</a:t>
          </a:r>
          <a:r>
            <a:rPr lang="en-US" sz="2000" kern="1200" dirty="0" smtClean="0">
              <a:solidFill>
                <a:srgbClr val="C00000"/>
              </a:solidFill>
            </a:rPr>
            <a:t>Mar 12</a:t>
          </a:r>
          <a:endParaRPr lang="en-US" sz="2000" kern="1200" dirty="0">
            <a:solidFill>
              <a:srgbClr val="C00000"/>
            </a:solidFill>
          </a:endParaRPr>
        </a:p>
      </dsp:txBody>
      <dsp:txXfrm>
        <a:off x="7638074" y="0"/>
        <a:ext cx="1427421" cy="6096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1460BC-447E-4FCA-8E7F-D8E2FFB7A632}">
      <dsp:nvSpPr>
        <dsp:cNvPr id="0" name=""/>
        <dsp:cNvSpPr/>
      </dsp:nvSpPr>
      <dsp:spPr>
        <a:xfrm>
          <a:off x="0" y="414270"/>
          <a:ext cx="8153400" cy="305234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395732" rIns="632794"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smtClean="0"/>
            <a:t>Initially clients may not disclose the real reason for the project</a:t>
          </a:r>
          <a:endParaRPr lang="en-US" sz="1900" kern="1200" dirty="0"/>
        </a:p>
        <a:p>
          <a:pPr marL="171450" lvl="1" indent="-171450" algn="l" defTabSz="844550" rtl="0">
            <a:lnSpc>
              <a:spcPct val="90000"/>
            </a:lnSpc>
            <a:spcBef>
              <a:spcPct val="0"/>
            </a:spcBef>
            <a:spcAft>
              <a:spcPct val="15000"/>
            </a:spcAft>
            <a:buChar char="••"/>
          </a:pPr>
          <a:endParaRPr lang="en-US" sz="1900" kern="1200" dirty="0"/>
        </a:p>
        <a:p>
          <a:pPr marL="171450" lvl="1" indent="-171450" algn="l" defTabSz="844550" rtl="0">
            <a:lnSpc>
              <a:spcPct val="90000"/>
            </a:lnSpc>
            <a:spcBef>
              <a:spcPct val="0"/>
            </a:spcBef>
            <a:spcAft>
              <a:spcPct val="15000"/>
            </a:spcAft>
            <a:buChar char="••"/>
          </a:pPr>
          <a:r>
            <a:rPr lang="en-US" sz="1900" kern="1200" dirty="0" smtClean="0"/>
            <a:t>A more in depth assessment of the client recommended before confirming the engagement</a:t>
          </a:r>
          <a:endParaRPr lang="en-US" sz="1900" kern="1200" dirty="0"/>
        </a:p>
        <a:p>
          <a:pPr marL="171450" lvl="1" indent="-171450" algn="l" defTabSz="844550" rtl="0">
            <a:lnSpc>
              <a:spcPct val="90000"/>
            </a:lnSpc>
            <a:spcBef>
              <a:spcPct val="0"/>
            </a:spcBef>
            <a:spcAft>
              <a:spcPct val="15000"/>
            </a:spcAft>
            <a:buChar char="••"/>
          </a:pPr>
          <a:endParaRPr lang="en-US" sz="1900" kern="1200" dirty="0"/>
        </a:p>
        <a:p>
          <a:pPr marL="171450" lvl="1" indent="-171450" algn="l" defTabSz="844550" rtl="0">
            <a:lnSpc>
              <a:spcPct val="90000"/>
            </a:lnSpc>
            <a:spcBef>
              <a:spcPct val="0"/>
            </a:spcBef>
            <a:spcAft>
              <a:spcPct val="15000"/>
            </a:spcAft>
            <a:buChar char="••"/>
          </a:pPr>
          <a:r>
            <a:rPr lang="en-US" sz="1900" kern="1200" dirty="0" smtClean="0"/>
            <a:t>Leadership of the organization must be made aware of the project at initial stage </a:t>
          </a:r>
          <a:endParaRPr lang="en-US" sz="1900" kern="1200" dirty="0"/>
        </a:p>
        <a:p>
          <a:pPr marL="171450" lvl="1" indent="-171450" algn="l" defTabSz="844550" rtl="0">
            <a:lnSpc>
              <a:spcPct val="90000"/>
            </a:lnSpc>
            <a:spcBef>
              <a:spcPct val="0"/>
            </a:spcBef>
            <a:spcAft>
              <a:spcPct val="15000"/>
            </a:spcAft>
            <a:buChar char="••"/>
          </a:pPr>
          <a:endParaRPr lang="en-US" sz="1900" kern="1200" dirty="0"/>
        </a:p>
        <a:p>
          <a:pPr marL="342900" lvl="2" indent="-171450" algn="l" defTabSz="844550" rtl="0">
            <a:lnSpc>
              <a:spcPct val="90000"/>
            </a:lnSpc>
            <a:spcBef>
              <a:spcPct val="0"/>
            </a:spcBef>
            <a:spcAft>
              <a:spcPct val="15000"/>
            </a:spcAft>
            <a:buChar char="••"/>
          </a:pPr>
          <a:r>
            <a:rPr lang="en-US" sz="1900" kern="1200" dirty="0" smtClean="0"/>
            <a:t>Suggesting min 2 contacts per organization</a:t>
          </a:r>
          <a:endParaRPr lang="en-US" sz="1900" kern="1200" dirty="0"/>
        </a:p>
      </dsp:txBody>
      <dsp:txXfrm>
        <a:off x="0" y="414270"/>
        <a:ext cx="8153400" cy="3052349"/>
      </dsp:txXfrm>
    </dsp:sp>
    <dsp:sp modelId="{89327605-54C8-4050-AB36-3F9530A68541}">
      <dsp:nvSpPr>
        <dsp:cNvPr id="0" name=""/>
        <dsp:cNvSpPr/>
      </dsp:nvSpPr>
      <dsp:spPr>
        <a:xfrm>
          <a:off x="407670" y="133830"/>
          <a:ext cx="570738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rtl="0">
            <a:lnSpc>
              <a:spcPct val="90000"/>
            </a:lnSpc>
            <a:spcBef>
              <a:spcPct val="0"/>
            </a:spcBef>
            <a:spcAft>
              <a:spcPct val="35000"/>
            </a:spcAft>
          </a:pPr>
          <a:r>
            <a:rPr lang="en-US" sz="2800" kern="1200" dirty="0" smtClean="0"/>
            <a:t>Client selection process</a:t>
          </a:r>
          <a:endParaRPr lang="en-US" sz="2800" kern="1200" dirty="0"/>
        </a:p>
      </dsp:txBody>
      <dsp:txXfrm>
        <a:off x="407670" y="133830"/>
        <a:ext cx="5707380"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F00FE-3EB7-45FA-B319-1D62CA3E2AFA}" type="datetimeFigureOut">
              <a:rPr lang="en-US" smtClean="0"/>
              <a:pPr/>
              <a:t>12/11/2009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80AA1-E94D-4BD3-A98C-695522A16DC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7410"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dirty="0" smtClean="0"/>
          </a:p>
        </p:txBody>
      </p:sp>
      <p:sp>
        <p:nvSpPr>
          <p:cNvPr id="16387"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75DE263-CE85-4F51-B708-DA219CBBB0ED}" type="slidenum">
              <a:rPr lang="en-US"/>
              <a:pPr fontAlgn="base">
                <a:spcBef>
                  <a:spcPct val="0"/>
                </a:spcBef>
                <a:spcAft>
                  <a:spcPct val="0"/>
                </a:spcAft>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KINSA’s mission is to work with “</a:t>
            </a:r>
            <a:r>
              <a:rPr lang="en-US" i="1" dirty="0" smtClean="0"/>
              <a:t>Canadian law enforcement and other partners to deliver training and build capacity among police in developing nations to help them find and rescue child victims of abuse whose images are shared on the Internet. Once rescued, victims and their families receive support to help them heal through the Mothers Online Movement (MOM), a powerful community network.”</a:t>
            </a:r>
            <a:endParaRPr lang="en-US" dirty="0" smtClean="0"/>
          </a:p>
          <a:p>
            <a:endParaRPr lang="en-US" dirty="0" smtClean="0"/>
          </a:p>
          <a:p>
            <a:r>
              <a:rPr lang="en-US" dirty="0" smtClean="0"/>
              <a:t>KINSA President/CEO Paul Gillespie, “</a:t>
            </a:r>
            <a:r>
              <a:rPr lang="en-US" i="1" dirty="0" smtClean="0"/>
              <a:t>we’ve found about 1,000 of these kids – there are about 49,000 to go.” </a:t>
            </a:r>
          </a:p>
          <a:p>
            <a:endParaRPr lang="en-US" dirty="0" smtClean="0"/>
          </a:p>
          <a:p>
            <a:r>
              <a:rPr lang="en-US" dirty="0" smtClean="0"/>
              <a:t>KINSA’s principal role is to bring officers from developing nations to Canada and equip them with the training and tools they need to return to their countries and help to find those 49,000 children. Since the Internet has no borders, KINSA is trying to globalize this ‘find-and-rescue’ effort. But it’s a big and expensive task -- $50,000 to conduct a single police team training session. </a:t>
            </a:r>
          </a:p>
        </p:txBody>
      </p:sp>
      <p:sp>
        <p:nvSpPr>
          <p:cNvPr id="18435"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5AD154D-141D-4563-9BC9-4D4095B842A9}" type="slidenum">
              <a:rPr lang="en-US"/>
              <a:pPr fontAlgn="base">
                <a:spcBef>
                  <a:spcPct val="0"/>
                </a:spcBef>
                <a:spcAft>
                  <a:spcPct val="0"/>
                </a:spcAft>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7650"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dirty="0" smtClean="0"/>
              <a:t>Another key part of KINSA is the Mothers Online Movement (MOM), an organic community of moms that is trying to raise awareness and funds to help children who are victims of online sexual abuse to heal. MOM is currently working with the Hospital for Sick Kids to develop an assessment and treatment program for victims that can eventually be used around the world.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a:prstGeom prst="rect">
            <a:avLst/>
          </a:prstGeom>
        </p:spPr>
        <p:txBody>
          <a:bodyPr>
            <a:noAutofit/>
          </a:bodyPr>
          <a:lstStyle>
            <a:lvl1pPr algn="ctr">
              <a:defRPr sz="2000">
                <a:solidFill>
                  <a:srgbClr val="FFFFFF"/>
                </a:solidFill>
              </a:defRPr>
            </a:lvl1pPr>
          </a:lstStyle>
          <a:p>
            <a:pPr>
              <a:defRPr/>
            </a:pP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a:prstGeom prst="rect">
            <a:avLst/>
          </a:prstGeom>
        </p:spPr>
        <p:txBody>
          <a:bodyPr/>
          <a:lstStyle/>
          <a:p>
            <a:pPr>
              <a:defRPr/>
            </a:pPr>
            <a:endParaRPr lang="en-US" dirty="0"/>
          </a:p>
        </p:txBody>
      </p:sp>
      <p:sp>
        <p:nvSpPr>
          <p:cNvPr id="5" name="Footer Placeholder 4"/>
          <p:cNvSpPr>
            <a:spLocks noGrp="1"/>
          </p:cNvSpPr>
          <p:nvPr>
            <p:ph type="ftr" sz="quarter" idx="11"/>
          </p:nvPr>
        </p:nvSpPr>
        <p:spPr>
          <a:xfrm>
            <a:off x="457201" y="4686156"/>
            <a:ext cx="5573483" cy="273844"/>
          </a:xfrm>
          <a:prstGeom prst="rect">
            <a:avLst/>
          </a:prstGeom>
        </p:spPr>
        <p:txBody>
          <a:bodyPr/>
          <a:lstStyle/>
          <a:p>
            <a:pPr>
              <a:defRPr/>
            </a:pPr>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6056313" y="77787"/>
            <a:ext cx="400050" cy="244476"/>
          </a:xfrm>
        </p:spPr>
        <p:txBody>
          <a:bodyPr/>
          <a:lstStyle/>
          <a:p>
            <a:pPr>
              <a:defRPr/>
            </a:pPr>
            <a:fld id="{1DDCE3C2-7D6E-40B7-97DA-5516B922D05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00150"/>
            <a:ext cx="8153400" cy="36004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xfrm>
            <a:off x="6096000" y="4686300"/>
            <a:ext cx="2667000" cy="273844"/>
          </a:xfrm>
          <a:prstGeom prst="rect">
            <a:avLst/>
          </a:prstGeom>
        </p:spPr>
        <p:txBody>
          <a:bodyPr/>
          <a:lstStyle/>
          <a:p>
            <a:pPr>
              <a:defRPr/>
            </a:pPr>
            <a:endParaRPr lang="en-US" dirty="0"/>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defRPr/>
            </a:pPr>
            <a:fld id="{8BD1F742-1DEF-4346-822A-D4DBE2758B0D}" type="slidenum">
              <a:rPr lang="en-US" smtClean="0"/>
              <a:pPr>
                <a:defRPr/>
              </a:pPr>
              <a:t>‹#›</a:t>
            </a:fld>
            <a:endParaRPr lang="en-US" dirty="0"/>
          </a:p>
        </p:txBody>
      </p:sp>
      <p:sp>
        <p:nvSpPr>
          <p:cNvPr id="14" name="Footer Placeholder 13"/>
          <p:cNvSpPr>
            <a:spLocks noGrp="1"/>
          </p:cNvSpPr>
          <p:nvPr>
            <p:ph type="ftr" sz="quarter" idx="12"/>
          </p:nvPr>
        </p:nvSpPr>
        <p:spPr>
          <a:xfrm>
            <a:off x="609601" y="4686155"/>
            <a:ext cx="5421083" cy="273844"/>
          </a:xfrm>
          <a:prstGeom prst="rect">
            <a:avLst/>
          </a:prstGeom>
        </p:spPr>
        <p:txBody>
          <a:body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192175"/>
            <a:ext cx="3886200" cy="360842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608425"/>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1714500"/>
            <a:ext cx="3886200" cy="30861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714500"/>
            <a:ext cx="3886200" cy="30861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Text Placeholder 15"/>
          <p:cNvSpPr>
            <a:spLocks noGrp="1"/>
          </p:cNvSpPr>
          <p:nvPr>
            <p:ph type="body" sz="quarter" idx="1"/>
          </p:nvPr>
        </p:nvSpPr>
        <p:spPr>
          <a:xfrm>
            <a:off x="609600" y="12001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2001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09600" y="1257300"/>
            <a:ext cx="1600200" cy="34861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257300"/>
            <a:ext cx="6400800" cy="34861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4686300"/>
            <a:ext cx="2667000" cy="273844"/>
          </a:xfrm>
          <a:prstGeom prst="rect">
            <a:avLst/>
          </a:prstGeom>
        </p:spPr>
        <p:txBody>
          <a:bodyPr rtlCol="0"/>
          <a:lstStyle/>
          <a:p>
            <a:pPr>
              <a:defRPr/>
            </a:pPr>
            <a:endParaRPr lang="en-US" dirty="0"/>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defRPr/>
            </a:pPr>
            <a:fld id="{B152F7CA-A398-45B6-AC6D-84FB20AAB17F}" type="slidenum">
              <a:rPr lang="en-US" smtClean="0"/>
              <a:pPr>
                <a:defRPr/>
              </a:pPr>
              <a:t>‹#›</a:t>
            </a:fld>
            <a:endParaRPr lang="en-US" dirty="0"/>
          </a:p>
        </p:txBody>
      </p:sp>
      <p:sp>
        <p:nvSpPr>
          <p:cNvPr id="14" name="Footer Placeholder 13"/>
          <p:cNvSpPr>
            <a:spLocks noGrp="1"/>
          </p:cNvSpPr>
          <p:nvPr>
            <p:ph type="ftr" sz="quarter" idx="12"/>
          </p:nvPr>
        </p:nvSpPr>
        <p:spPr>
          <a:xfrm>
            <a:off x="1600200" y="4686155"/>
            <a:ext cx="4572000" cy="273844"/>
          </a:xfrm>
          <a:prstGeom prst="rect">
            <a:avLst/>
          </a:prstGeom>
        </p:spPr>
        <p:txBody>
          <a:bodyPr rtlCol="0"/>
          <a:lstStyle/>
          <a:p>
            <a:pPr>
              <a:defRPr/>
            </a:pPr>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57150"/>
            <a:ext cx="6248400" cy="857250"/>
          </a:xfrm>
          <a:prstGeom prst="rect">
            <a:avLst/>
          </a:prstGeom>
        </p:spPr>
        <p:txBody>
          <a:bodyPr vert="horz" anchor="ctr">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00150"/>
            <a:ext cx="8153400" cy="35433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10" name="TextBox 11"/>
          <p:cNvSpPr txBox="1"/>
          <p:nvPr userDrawn="1"/>
        </p:nvSpPr>
        <p:spPr>
          <a:xfrm>
            <a:off x="0" y="4897438"/>
            <a:ext cx="9144000" cy="246221"/>
          </a:xfrm>
          <a:prstGeom prst="rect">
            <a:avLst/>
          </a:prstGeom>
          <a:solidFill>
            <a:schemeClr val="tx1">
              <a:alpha val="51000"/>
            </a:schemeClr>
          </a:solidFill>
        </p:spPr>
        <p:txBody>
          <a:bodyPr>
            <a:spAutoFit/>
          </a:bodyPr>
          <a:lstStyle/>
          <a:p>
            <a:pPr algn="ctr" fontAlgn="auto">
              <a:spcBef>
                <a:spcPct val="20000"/>
              </a:spcBef>
              <a:spcAft>
                <a:spcPts val="0"/>
              </a:spcAft>
              <a:tabLst>
                <a:tab pos="8248650" algn="l"/>
              </a:tabLst>
              <a:defRPr/>
            </a:pPr>
            <a:r>
              <a:rPr lang="en-CA" sz="1000" cap="all" spc="240" dirty="0">
                <a:solidFill>
                  <a:schemeClr val="bg1"/>
                </a:solidFill>
                <a:latin typeface="Calibri" pitchFamily="34" charset="0"/>
              </a:rPr>
              <a:t>Endeavour Volunteer Consulting for non-profits (endeavour) | volunteer@endeavourvolunteer.ca</a:t>
            </a:r>
            <a:endParaRPr lang="en-US" sz="1000" b="1" cap="all" spc="240" dirty="0">
              <a:solidFill>
                <a:schemeClr val="bg1"/>
              </a:solidFill>
              <a:latin typeface="Calibri" pitchFamily="34" charset="0"/>
            </a:endParaRPr>
          </a:p>
        </p:txBody>
      </p:sp>
      <p:sp>
        <p:nvSpPr>
          <p:cNvPr id="11" name="Rectangle 10"/>
          <p:cNvSpPr/>
          <p:nvPr userDrawn="1"/>
        </p:nvSpPr>
        <p:spPr>
          <a:xfrm>
            <a:off x="590550" y="900102"/>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12" name="Rectangle 11"/>
          <p:cNvSpPr/>
          <p:nvPr userDrawn="1"/>
        </p:nvSpPr>
        <p:spPr>
          <a:xfrm>
            <a:off x="0" y="900102"/>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fld id="{0EE17812-C75C-493D-809B-99F019C1FFF9}" type="slidenum">
              <a:rPr lang="en-US" sz="1400">
                <a:solidFill>
                  <a:schemeClr val="bg1"/>
                </a:solidFill>
              </a:rPr>
              <a:pPr algn="ctr" fontAlgn="auto">
                <a:spcBef>
                  <a:spcPts val="0"/>
                </a:spcBef>
                <a:spcAft>
                  <a:spcPts val="0"/>
                </a:spcAft>
                <a:defRPr/>
              </a:pPr>
              <a:t>‹#›</a:t>
            </a:fld>
            <a:endParaRPr lang="en-US" sz="1000" dirty="0">
              <a:solidFill>
                <a:schemeClr val="bg1"/>
              </a:solidFill>
            </a:endParaRPr>
          </a:p>
        </p:txBody>
      </p:sp>
      <p:pic>
        <p:nvPicPr>
          <p:cNvPr id="15" name="Picture 14" descr="Endeavour_logo_rgb_lowres (1).jpg"/>
          <p:cNvPicPr>
            <a:picLocks noChangeAspect="1"/>
          </p:cNvPicPr>
          <p:nvPr userDrawn="1"/>
        </p:nvPicPr>
        <p:blipFill>
          <a:blip r:embed="rId13" cstate="print"/>
          <a:srcRect/>
          <a:stretch>
            <a:fillRect/>
          </a:stretch>
        </p:blipFill>
        <p:spPr bwMode="auto">
          <a:xfrm>
            <a:off x="6858000" y="107139"/>
            <a:ext cx="2286000" cy="571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r>
              <a:rPr lang="en-US" sz="3200" dirty="0" smtClean="0"/>
              <a:t>Mid-term Review- December 12, 2009</a:t>
            </a:r>
          </a:p>
        </p:txBody>
      </p:sp>
      <p:pic>
        <p:nvPicPr>
          <p:cNvPr id="67588" name="Picture 4" descr="KINSA logo"/>
          <p:cNvPicPr>
            <a:picLocks noChangeAspect="1" noChangeArrowheads="1"/>
          </p:cNvPicPr>
          <p:nvPr/>
        </p:nvPicPr>
        <p:blipFill>
          <a:blip r:embed="rId2" cstate="print"/>
          <a:srcRect/>
          <a:stretch>
            <a:fillRect/>
          </a:stretch>
        </p:blipFill>
        <p:spPr bwMode="auto">
          <a:xfrm>
            <a:off x="2900376" y="2357436"/>
            <a:ext cx="3600450" cy="257333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Key </a:t>
            </a:r>
            <a:r>
              <a:rPr lang="en-US" dirty="0" smtClean="0"/>
              <a:t>Findings</a:t>
            </a:r>
            <a:endParaRPr lang="en-US" dirty="0" smtClean="0"/>
          </a:p>
        </p:txBody>
      </p:sp>
      <p:graphicFrame>
        <p:nvGraphicFramePr>
          <p:cNvPr id="6" name="Content Placeholder 5"/>
          <p:cNvGraphicFramePr>
            <a:graphicFrameLocks noGrp="1"/>
          </p:cNvGraphicFramePr>
          <p:nvPr>
            <p:ph sz="quarter" idx="1"/>
          </p:nvPr>
        </p:nvGraphicFramePr>
        <p:xfrm>
          <a:off x="612648" y="1200150"/>
          <a:ext cx="8153400"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sz="quarter" idx="1"/>
          </p:nvPr>
        </p:nvSpPr>
        <p:spPr/>
        <p:txBody>
          <a:bodyPr>
            <a:normAutofit fontScale="92500"/>
          </a:bodyPr>
          <a:lstStyle/>
          <a:p>
            <a:r>
              <a:rPr lang="en-US" sz="2400" dirty="0" smtClean="0"/>
              <a:t>Determined that KINSA needs a fundraising approach rather than marketing strategy initially requested</a:t>
            </a:r>
          </a:p>
          <a:p>
            <a:r>
              <a:rPr lang="en-US" sz="2400" dirty="0" smtClean="0"/>
              <a:t>Primary </a:t>
            </a:r>
            <a:r>
              <a:rPr lang="en-US" sz="2400" dirty="0" smtClean="0"/>
              <a:t>KINSA contact left country after signing Endeavour contract</a:t>
            </a:r>
          </a:p>
          <a:p>
            <a:pPr lvl="1"/>
            <a:r>
              <a:rPr lang="en-US" sz="2100" dirty="0" smtClean="0"/>
              <a:t>Contact’s replacement unaware of Endeavor Engagement</a:t>
            </a:r>
          </a:p>
          <a:p>
            <a:pPr lvl="1"/>
            <a:r>
              <a:rPr lang="en-US" sz="2100" dirty="0" smtClean="0"/>
              <a:t>CEO apparently not fully informed of Endeavor project</a:t>
            </a:r>
          </a:p>
          <a:p>
            <a:pPr lvl="1"/>
            <a:r>
              <a:rPr lang="en-US" sz="2100" dirty="0" smtClean="0"/>
              <a:t>Team required to reconfirm Endeavour project with KINSA CEO</a:t>
            </a:r>
          </a:p>
          <a:p>
            <a:r>
              <a:rPr lang="en-US" sz="2400" dirty="0" smtClean="0"/>
              <a:t>Challenges securing information/interviews from very busy CEO and board members</a:t>
            </a:r>
          </a:p>
          <a:p>
            <a:endParaRPr lang="en-US" sz="2400" dirty="0" smtClean="0"/>
          </a:p>
        </p:txBody>
      </p:sp>
      <p:sp>
        <p:nvSpPr>
          <p:cNvPr id="7170" name="Rectangle 2"/>
          <p:cNvSpPr>
            <a:spLocks noGrp="1" noChangeArrowheads="1"/>
          </p:cNvSpPr>
          <p:nvPr>
            <p:ph type="title"/>
          </p:nvPr>
        </p:nvSpPr>
        <p:spPr/>
        <p:txBody>
          <a:bodyPr/>
          <a:lstStyle/>
          <a:p>
            <a:r>
              <a:rPr lang="en-US" dirty="0" smtClean="0"/>
              <a:t>Issues Encountered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612648" y="1200150"/>
            <a:ext cx="8378952" cy="3600450"/>
          </a:xfrm>
        </p:spPr>
        <p:txBody>
          <a:bodyPr>
            <a:normAutofit/>
          </a:bodyPr>
          <a:lstStyle/>
          <a:p>
            <a:pPr lvl="1"/>
            <a:r>
              <a:rPr lang="en-US" dirty="0" smtClean="0"/>
              <a:t>Phase </a:t>
            </a:r>
            <a:r>
              <a:rPr lang="en-US" dirty="0" smtClean="0"/>
              <a:t>1 &amp; 2 </a:t>
            </a:r>
            <a:r>
              <a:rPr lang="en-US" dirty="0" smtClean="0"/>
              <a:t>Goals</a:t>
            </a:r>
            <a:endParaRPr lang="en-US" dirty="0" smtClean="0"/>
          </a:p>
          <a:p>
            <a:pPr lvl="2"/>
            <a:r>
              <a:rPr lang="en-US" dirty="0" smtClean="0"/>
              <a:t>Assess </a:t>
            </a:r>
            <a:r>
              <a:rPr lang="en-US" dirty="0" smtClean="0"/>
              <a:t>KINSA’s </a:t>
            </a:r>
            <a:r>
              <a:rPr lang="en-US" dirty="0" smtClean="0"/>
              <a:t>fundraising &amp; communication activities </a:t>
            </a:r>
          </a:p>
          <a:p>
            <a:pPr lvl="1"/>
            <a:r>
              <a:rPr lang="en-US" dirty="0" smtClean="0"/>
              <a:t>To do</a:t>
            </a:r>
          </a:p>
          <a:p>
            <a:pPr lvl="2"/>
            <a:r>
              <a:rPr lang="en-US" dirty="0" smtClean="0"/>
              <a:t>Finalize interview summaries</a:t>
            </a:r>
          </a:p>
          <a:p>
            <a:pPr lvl="2"/>
            <a:r>
              <a:rPr lang="en-US" dirty="0" smtClean="0"/>
              <a:t>Conduct additional interviews if req.</a:t>
            </a:r>
          </a:p>
          <a:p>
            <a:pPr lvl="2"/>
            <a:r>
              <a:rPr lang="en-US" dirty="0" smtClean="0"/>
              <a:t>Analyze </a:t>
            </a:r>
            <a:r>
              <a:rPr lang="en-US" dirty="0" smtClean="0"/>
              <a:t>KINSA's </a:t>
            </a:r>
            <a:r>
              <a:rPr lang="en-US" dirty="0" smtClean="0"/>
              <a:t>internal documentation</a:t>
            </a:r>
          </a:p>
          <a:p>
            <a:pPr lvl="1">
              <a:buNone/>
            </a:pPr>
            <a:endParaRPr lang="en-US" dirty="0" smtClean="0"/>
          </a:p>
          <a:p>
            <a:pPr lvl="1"/>
            <a:endParaRPr lang="en-US" dirty="0"/>
          </a:p>
        </p:txBody>
      </p:sp>
      <p:sp>
        <p:nvSpPr>
          <p:cNvPr id="3" name="Title 2"/>
          <p:cNvSpPr>
            <a:spLocks noGrp="1"/>
          </p:cNvSpPr>
          <p:nvPr>
            <p:ph type="title"/>
          </p:nvPr>
        </p:nvSpPr>
        <p:spPr/>
        <p:txBody>
          <a:bodyPr/>
          <a:lstStyle/>
          <a:p>
            <a:r>
              <a:rPr lang="en-US" sz="3200" dirty="0" smtClean="0"/>
              <a:t>Next Steps </a:t>
            </a:r>
            <a:r>
              <a:rPr lang="en-US" sz="3200" dirty="0" smtClean="0"/>
              <a:t/>
            </a:r>
            <a:br>
              <a:rPr lang="en-US" sz="3200" dirty="0" smtClean="0"/>
            </a:br>
            <a:r>
              <a:rPr lang="en-US" sz="2400" dirty="0" smtClean="0"/>
              <a:t>December </a:t>
            </a:r>
            <a:r>
              <a:rPr lang="en-US" sz="2400" dirty="0" smtClean="0"/>
              <a:t>- January</a:t>
            </a:r>
            <a:endParaRPr lang="en-US" sz="2800" dirty="0"/>
          </a:p>
        </p:txBody>
      </p:sp>
      <p:graphicFrame>
        <p:nvGraphicFramePr>
          <p:cNvPr id="8" name="Diagram 7"/>
          <p:cNvGraphicFramePr/>
          <p:nvPr/>
        </p:nvGraphicFramePr>
        <p:xfrm>
          <a:off x="0" y="4019550"/>
          <a:ext cx="90678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152399" y="1173125"/>
            <a:ext cx="4756300" cy="3608425"/>
          </a:xfrm>
        </p:spPr>
        <p:txBody>
          <a:bodyPr>
            <a:normAutofit/>
          </a:bodyPr>
          <a:lstStyle/>
          <a:p>
            <a:pPr lvl="1"/>
            <a:r>
              <a:rPr lang="en-US" sz="2400" dirty="0" smtClean="0"/>
              <a:t>Phase 3 Goals</a:t>
            </a:r>
            <a:endParaRPr lang="en-US" sz="2400" dirty="0" smtClean="0"/>
          </a:p>
          <a:p>
            <a:pPr lvl="2"/>
            <a:r>
              <a:rPr lang="en-US" sz="2000" dirty="0" smtClean="0"/>
              <a:t>Analyze opinions of </a:t>
            </a:r>
            <a:r>
              <a:rPr lang="en-US" sz="2000" dirty="0" smtClean="0"/>
              <a:t>KINSA's </a:t>
            </a:r>
            <a:r>
              <a:rPr lang="en-US" sz="2000" dirty="0" smtClean="0"/>
              <a:t>current &amp; potential donors </a:t>
            </a:r>
          </a:p>
          <a:p>
            <a:pPr lvl="1"/>
            <a:r>
              <a:rPr lang="en-US" sz="2400" dirty="0" smtClean="0"/>
              <a:t>To do</a:t>
            </a:r>
          </a:p>
          <a:p>
            <a:pPr lvl="2"/>
            <a:r>
              <a:rPr lang="en-US" sz="2000" dirty="0" smtClean="0"/>
              <a:t>Interview potential &amp; current donors</a:t>
            </a:r>
          </a:p>
          <a:p>
            <a:pPr lvl="2"/>
            <a:r>
              <a:rPr lang="en-US" sz="2000" dirty="0" smtClean="0"/>
              <a:t>Review research from </a:t>
            </a:r>
            <a:r>
              <a:rPr lang="en-US" sz="2000" dirty="0" smtClean="0"/>
              <a:t>Ph </a:t>
            </a:r>
            <a:r>
              <a:rPr lang="en-US" sz="2000" dirty="0" smtClean="0"/>
              <a:t>1 &amp; 2</a:t>
            </a:r>
          </a:p>
          <a:p>
            <a:pPr lvl="2"/>
            <a:endParaRPr lang="en-US" sz="2000" dirty="0" smtClean="0"/>
          </a:p>
          <a:p>
            <a:pPr lvl="1">
              <a:buNone/>
            </a:pPr>
            <a:endParaRPr lang="en-US" sz="2400" dirty="0" smtClean="0"/>
          </a:p>
          <a:p>
            <a:pPr lvl="1"/>
            <a:endParaRPr lang="en-US" sz="2400" dirty="0"/>
          </a:p>
        </p:txBody>
      </p:sp>
      <p:sp>
        <p:nvSpPr>
          <p:cNvPr id="8" name="Content Placeholder 7"/>
          <p:cNvSpPr>
            <a:spLocks noGrp="1"/>
          </p:cNvSpPr>
          <p:nvPr>
            <p:ph sz="quarter" idx="2"/>
          </p:nvPr>
        </p:nvSpPr>
        <p:spPr>
          <a:xfrm>
            <a:off x="4387700" y="1173125"/>
            <a:ext cx="4756300" cy="3608425"/>
          </a:xfrm>
        </p:spPr>
        <p:txBody>
          <a:bodyPr>
            <a:normAutofit/>
          </a:bodyPr>
          <a:lstStyle/>
          <a:p>
            <a:pPr lvl="1"/>
            <a:r>
              <a:rPr lang="en-US" sz="2400" dirty="0" smtClean="0"/>
              <a:t>Phase 4 Goals</a:t>
            </a:r>
            <a:endParaRPr lang="en-US" sz="2400" dirty="0" smtClean="0"/>
          </a:p>
          <a:p>
            <a:pPr lvl="2"/>
            <a:r>
              <a:rPr lang="en-US" sz="2000" dirty="0" smtClean="0"/>
              <a:t>Identify fundraising best practices</a:t>
            </a:r>
          </a:p>
          <a:p>
            <a:pPr lvl="1"/>
            <a:r>
              <a:rPr lang="en-US" sz="2400" dirty="0" smtClean="0"/>
              <a:t>To do</a:t>
            </a:r>
          </a:p>
          <a:p>
            <a:pPr lvl="2"/>
            <a:r>
              <a:rPr lang="en-US" sz="2000" dirty="0" smtClean="0"/>
              <a:t>Interview fundraising specialists</a:t>
            </a:r>
          </a:p>
          <a:p>
            <a:pPr lvl="2"/>
            <a:r>
              <a:rPr lang="en-US" sz="2000" dirty="0" smtClean="0"/>
              <a:t>Secondary research</a:t>
            </a:r>
          </a:p>
          <a:p>
            <a:pPr lvl="2"/>
            <a:r>
              <a:rPr lang="en-US" sz="2000" dirty="0" smtClean="0"/>
              <a:t>Review research from </a:t>
            </a:r>
            <a:r>
              <a:rPr lang="en-US" sz="2000" dirty="0" smtClean="0"/>
              <a:t>Ph 1 &amp; 3</a:t>
            </a:r>
            <a:endParaRPr lang="en-US" sz="2000" dirty="0" smtClean="0"/>
          </a:p>
          <a:p>
            <a:pPr lvl="2">
              <a:buNone/>
            </a:pPr>
            <a:endParaRPr lang="en-US" sz="2000" dirty="0"/>
          </a:p>
        </p:txBody>
      </p:sp>
      <p:sp>
        <p:nvSpPr>
          <p:cNvPr id="3" name="Title 2"/>
          <p:cNvSpPr>
            <a:spLocks noGrp="1"/>
          </p:cNvSpPr>
          <p:nvPr>
            <p:ph type="title"/>
          </p:nvPr>
        </p:nvSpPr>
        <p:spPr/>
        <p:txBody>
          <a:bodyPr/>
          <a:lstStyle/>
          <a:p>
            <a:r>
              <a:rPr lang="en-US" sz="3200" dirty="0" smtClean="0"/>
              <a:t>Next Steps </a:t>
            </a:r>
            <a:br>
              <a:rPr lang="en-US" sz="3200" dirty="0" smtClean="0"/>
            </a:br>
            <a:r>
              <a:rPr lang="en-US" sz="2400" dirty="0" smtClean="0"/>
              <a:t>January </a:t>
            </a:r>
            <a:r>
              <a:rPr lang="en-US" sz="2400" dirty="0" smtClean="0"/>
              <a:t>- February</a:t>
            </a:r>
            <a:endParaRPr lang="en-US" sz="2800" dirty="0"/>
          </a:p>
        </p:txBody>
      </p:sp>
      <p:graphicFrame>
        <p:nvGraphicFramePr>
          <p:cNvPr id="5" name="Diagram 4"/>
          <p:cNvGraphicFramePr/>
          <p:nvPr/>
        </p:nvGraphicFramePr>
        <p:xfrm>
          <a:off x="76200" y="4095750"/>
          <a:ext cx="90678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152399" y="1192175"/>
            <a:ext cx="4375299" cy="3608425"/>
          </a:xfrm>
        </p:spPr>
        <p:txBody>
          <a:bodyPr>
            <a:normAutofit/>
          </a:bodyPr>
          <a:lstStyle/>
          <a:p>
            <a:pPr lvl="1"/>
            <a:r>
              <a:rPr lang="en-US" sz="2400" dirty="0" smtClean="0"/>
              <a:t>Phase 5 Goals</a:t>
            </a:r>
            <a:endParaRPr lang="en-US" sz="2400" dirty="0" smtClean="0"/>
          </a:p>
          <a:p>
            <a:pPr lvl="2"/>
            <a:r>
              <a:rPr lang="en-US" sz="2000" dirty="0" smtClean="0"/>
              <a:t>Analysis of all findings</a:t>
            </a:r>
          </a:p>
          <a:p>
            <a:pPr lvl="1"/>
            <a:r>
              <a:rPr lang="en-US" sz="2400" dirty="0" smtClean="0"/>
              <a:t>To do</a:t>
            </a:r>
          </a:p>
          <a:p>
            <a:pPr lvl="2"/>
            <a:r>
              <a:rPr lang="en-US" sz="2000" dirty="0" smtClean="0"/>
              <a:t>Review research collected in previous phases</a:t>
            </a:r>
          </a:p>
          <a:p>
            <a:pPr lvl="2"/>
            <a:r>
              <a:rPr lang="en-US" sz="2000" dirty="0" smtClean="0"/>
              <a:t>Generate ideas</a:t>
            </a:r>
          </a:p>
          <a:p>
            <a:pPr lvl="1"/>
            <a:endParaRPr lang="en-US" sz="2400" dirty="0"/>
          </a:p>
        </p:txBody>
      </p:sp>
      <p:sp>
        <p:nvSpPr>
          <p:cNvPr id="8" name="Content Placeholder 7"/>
          <p:cNvSpPr>
            <a:spLocks noGrp="1"/>
          </p:cNvSpPr>
          <p:nvPr>
            <p:ph sz="quarter" idx="2"/>
          </p:nvPr>
        </p:nvSpPr>
        <p:spPr>
          <a:xfrm>
            <a:off x="4387700" y="1192175"/>
            <a:ext cx="4375299" cy="3608425"/>
          </a:xfrm>
        </p:spPr>
        <p:txBody>
          <a:bodyPr>
            <a:normAutofit/>
          </a:bodyPr>
          <a:lstStyle/>
          <a:p>
            <a:pPr lvl="1"/>
            <a:r>
              <a:rPr lang="en-US" sz="2400" dirty="0" smtClean="0"/>
              <a:t>Phase 6 Goals</a:t>
            </a:r>
            <a:endParaRPr lang="en-US" sz="2400" dirty="0" smtClean="0"/>
          </a:p>
          <a:p>
            <a:pPr lvl="2"/>
            <a:r>
              <a:rPr lang="en-US" sz="2000" dirty="0" smtClean="0"/>
              <a:t>Summarize findings in a report &amp; presentation</a:t>
            </a:r>
          </a:p>
          <a:p>
            <a:pPr lvl="1"/>
            <a:r>
              <a:rPr lang="en-US" sz="2400" dirty="0" smtClean="0"/>
              <a:t>To do</a:t>
            </a:r>
          </a:p>
          <a:p>
            <a:pPr lvl="2"/>
            <a:r>
              <a:rPr lang="en-US" sz="2000" dirty="0" smtClean="0"/>
              <a:t>Prepare &amp; conduct the final presentation</a:t>
            </a:r>
          </a:p>
          <a:p>
            <a:pPr lvl="2"/>
            <a:r>
              <a:rPr lang="en-US" sz="2000" dirty="0" smtClean="0"/>
              <a:t>Prepare the final report</a:t>
            </a:r>
            <a:endParaRPr lang="en-US" sz="2000" dirty="0"/>
          </a:p>
        </p:txBody>
      </p:sp>
      <p:sp>
        <p:nvSpPr>
          <p:cNvPr id="3" name="Title 2"/>
          <p:cNvSpPr>
            <a:spLocks noGrp="1"/>
          </p:cNvSpPr>
          <p:nvPr>
            <p:ph type="title"/>
          </p:nvPr>
        </p:nvSpPr>
        <p:spPr/>
        <p:txBody>
          <a:bodyPr/>
          <a:lstStyle/>
          <a:p>
            <a:r>
              <a:rPr lang="en-US" sz="3200" dirty="0" smtClean="0"/>
              <a:t>Next Steps</a:t>
            </a:r>
            <a:br>
              <a:rPr lang="en-US" sz="3200" dirty="0" smtClean="0"/>
            </a:br>
            <a:r>
              <a:rPr lang="en-US" sz="2400" dirty="0" smtClean="0"/>
              <a:t>February- March</a:t>
            </a:r>
            <a:endParaRPr lang="en-US" sz="3200" dirty="0"/>
          </a:p>
        </p:txBody>
      </p:sp>
      <p:graphicFrame>
        <p:nvGraphicFramePr>
          <p:cNvPr id="5" name="Diagram 4"/>
          <p:cNvGraphicFramePr/>
          <p:nvPr/>
        </p:nvGraphicFramePr>
        <p:xfrm>
          <a:off x="76200" y="4019550"/>
          <a:ext cx="90678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612648" y="1200150"/>
          <a:ext cx="8153400"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Lessons Learned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Questions for Advisors </a:t>
            </a:r>
            <a:endParaRPr lang="en-US" dirty="0"/>
          </a:p>
        </p:txBody>
      </p:sp>
      <p:sp>
        <p:nvSpPr>
          <p:cNvPr id="9" name="Content Placeholder 8"/>
          <p:cNvSpPr>
            <a:spLocks noGrp="1"/>
          </p:cNvSpPr>
          <p:nvPr>
            <p:ph sz="quarter" idx="1"/>
          </p:nvPr>
        </p:nvSpPr>
        <p:spPr>
          <a:prstGeom prst="round2DiagRect">
            <a:avLst/>
          </a:prstGeo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lvl="0"/>
            <a:r>
              <a:rPr lang="en-US" dirty="0" smtClean="0"/>
              <a:t>Are we omitting any significant area or information source</a:t>
            </a:r>
            <a:r>
              <a:rPr lang="en-US" dirty="0" smtClean="0"/>
              <a:t>?</a:t>
            </a:r>
          </a:p>
          <a:p>
            <a:pPr lvl="0"/>
            <a:endParaRPr lang="en-US" sz="1200" dirty="0" smtClean="0"/>
          </a:p>
          <a:p>
            <a:pPr lvl="0"/>
            <a:r>
              <a:rPr lang="en-US" dirty="0" smtClean="0"/>
              <a:t>Can you recommend any resources on fundraising best practices</a:t>
            </a:r>
            <a:r>
              <a:rPr lang="en-US" dirty="0" smtClean="0"/>
              <a:t>?</a:t>
            </a:r>
          </a:p>
          <a:p>
            <a:pPr lvl="0"/>
            <a:endParaRPr lang="en-US" sz="1200" dirty="0" smtClean="0"/>
          </a:p>
          <a:p>
            <a:pPr lvl="0"/>
            <a:r>
              <a:rPr lang="en-US" dirty="0" smtClean="0"/>
              <a:t>Is our approach sound</a:t>
            </a:r>
            <a:r>
              <a:rPr lang="en-US" dirty="0" smtClean="0"/>
              <a:t>?</a:t>
            </a:r>
          </a:p>
          <a:p>
            <a:pPr lvl="0"/>
            <a:endParaRPr lang="en-US" sz="1300" dirty="0" smtClean="0"/>
          </a:p>
          <a:p>
            <a:pPr lvl="0"/>
            <a:r>
              <a:rPr lang="en-US" dirty="0" smtClean="0"/>
              <a:t>Other than interviewing some of KINSA's current funders to determine their opinions, are there any other ways you can suggest that we might gather opinions about KINSA's current fundraising practices</a:t>
            </a:r>
            <a:r>
              <a:rPr lang="en-US" dirty="0" smtClean="0"/>
              <a:t>?</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1123950"/>
            <a:ext cx="7620000" cy="2133600"/>
          </a:xfrm>
        </p:spPr>
        <p:txBody>
          <a:bodyPr/>
          <a:lstStyle/>
          <a:p>
            <a:r>
              <a:rPr lang="en-US" dirty="0" smtClean="0">
                <a:solidFill>
                  <a:srgbClr val="FF0000"/>
                </a:solidFill>
              </a:rPr>
              <a:t>Questions?</a:t>
            </a:r>
            <a:br>
              <a:rPr lang="en-US" dirty="0" smtClean="0">
                <a:solidFill>
                  <a:srgbClr val="FF0000"/>
                </a:solidFill>
              </a:rPr>
            </a:br>
            <a:r>
              <a:rPr lang="en-US" dirty="0" smtClean="0">
                <a:solidFill>
                  <a:srgbClr val="FF0000"/>
                </a:solidFill>
              </a:rPr>
              <a:t/>
            </a:r>
            <a:br>
              <a:rPr lang="en-US" dirty="0" smtClean="0">
                <a:solidFill>
                  <a:srgbClr val="FF0000"/>
                </a:solidFill>
              </a:rPr>
            </a:br>
            <a:r>
              <a:rPr lang="en-US" sz="3600" i="1" dirty="0" smtClean="0">
                <a:solidFill>
                  <a:srgbClr val="FF0000"/>
                </a:solidFill>
              </a:rPr>
              <a:t>for the Endeavour-KINSA</a:t>
            </a:r>
            <a:r>
              <a:rPr lang="en-US" sz="3600" i="1" dirty="0" smtClean="0">
                <a:solidFill>
                  <a:srgbClr val="FF0000"/>
                </a:solidFill>
              </a:rPr>
              <a:t>-Team</a:t>
            </a:r>
            <a:endParaRPr lang="en-US"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
          </p:nvPr>
        </p:nvGraphicFramePr>
        <p:xfrm>
          <a:off x="612775" y="1200150"/>
          <a:ext cx="7388225"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5" name="Rectangle 2"/>
          <p:cNvSpPr>
            <a:spLocks noGrp="1"/>
          </p:cNvSpPr>
          <p:nvPr>
            <p:ph type="title"/>
          </p:nvPr>
        </p:nvSpPr>
        <p:spPr/>
        <p:txBody>
          <a:bodyPr/>
          <a:lstStyle/>
          <a:p>
            <a:r>
              <a:rPr lang="en-US" sz="2800" dirty="0" smtClean="0"/>
              <a:t>Endeavour-KINSA</a:t>
            </a:r>
            <a:br>
              <a:rPr lang="en-US" sz="2800" dirty="0" smtClean="0"/>
            </a:br>
            <a:r>
              <a:rPr lang="en-US" sz="2800" dirty="0" smtClean="0"/>
              <a:t>Consulting Team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p:cNvSpPr>
          <p:nvPr>
            <p:ph sz="quarter" idx="1"/>
          </p:nvPr>
        </p:nvSpPr>
        <p:spPr/>
        <p:txBody>
          <a:bodyPr/>
          <a:lstStyle/>
          <a:p>
            <a:pPr marL="514350" indent="-514350">
              <a:buFont typeface="+mj-lt"/>
              <a:buAutoNum type="arabicPeriod"/>
            </a:pPr>
            <a:r>
              <a:rPr lang="en-US" dirty="0" smtClean="0"/>
              <a:t>Corinne</a:t>
            </a:r>
          </a:p>
          <a:p>
            <a:pPr lvl="2"/>
            <a:r>
              <a:rPr lang="en-US" dirty="0" smtClean="0"/>
              <a:t>What is KINSA, the challenge</a:t>
            </a:r>
          </a:p>
          <a:p>
            <a:pPr marL="514350" indent="-514350">
              <a:buFont typeface="+mj-lt"/>
              <a:buAutoNum type="arabicPeriod"/>
            </a:pPr>
            <a:r>
              <a:rPr lang="en-US" dirty="0" smtClean="0"/>
              <a:t>Kassidy</a:t>
            </a:r>
          </a:p>
          <a:p>
            <a:pPr lvl="2"/>
            <a:r>
              <a:rPr lang="en-US" dirty="0" smtClean="0"/>
              <a:t>Goal/scope, milestones, findings, issues</a:t>
            </a:r>
          </a:p>
          <a:p>
            <a:pPr marL="514350" indent="-514350">
              <a:buFont typeface="+mj-lt"/>
              <a:buAutoNum type="arabicPeriod"/>
            </a:pPr>
            <a:r>
              <a:rPr lang="en-US" dirty="0" smtClean="0"/>
              <a:t>Izabella</a:t>
            </a:r>
          </a:p>
          <a:p>
            <a:pPr lvl="2"/>
            <a:r>
              <a:rPr lang="en-US" dirty="0" smtClean="0"/>
              <a:t>Timeline, next steps, lessons, questions</a:t>
            </a:r>
          </a:p>
          <a:p>
            <a:pPr lvl="1"/>
            <a:endParaRPr lang="en-US" dirty="0" smtClean="0"/>
          </a:p>
          <a:p>
            <a:pPr lvl="1"/>
            <a:endParaRPr lang="en-US" dirty="0" smtClean="0"/>
          </a:p>
          <a:p>
            <a:pPr lvl="1"/>
            <a:endParaRPr lang="en-US" dirty="0" smtClean="0"/>
          </a:p>
        </p:txBody>
      </p:sp>
      <p:sp>
        <p:nvSpPr>
          <p:cNvPr id="18433" name="Rectangle 1"/>
          <p:cNvSpPr>
            <a:spLocks noGrp="1"/>
          </p:cNvSpPr>
          <p:nvPr>
            <p:ph type="title"/>
          </p:nvPr>
        </p:nvSpPr>
        <p:spPr/>
        <p:txBody>
          <a:bodyPr/>
          <a:lstStyle/>
          <a:p>
            <a:r>
              <a:rPr lang="en-US" dirty="0" smtClean="0"/>
              <a:t>Presentation Overview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p:cNvSpPr>
          <p:nvPr>
            <p:ph type="title"/>
          </p:nvPr>
        </p:nvSpPr>
        <p:spPr/>
        <p:txBody>
          <a:bodyPr/>
          <a:lstStyle/>
          <a:p>
            <a:pPr eaLnBrk="1" hangingPunct="1"/>
            <a:r>
              <a:rPr lang="en-US" dirty="0" smtClean="0"/>
              <a:t>What is KINSA?</a:t>
            </a:r>
          </a:p>
        </p:txBody>
      </p:sp>
      <p:pic>
        <p:nvPicPr>
          <p:cNvPr id="24578" name="Picture 5" descr="KINSA logo"/>
          <p:cNvPicPr>
            <a:picLocks noGrp="1" noChangeAspect="1" noChangeArrowheads="1"/>
          </p:cNvPicPr>
          <p:nvPr>
            <p:ph sz="quarter" idx="4294967295"/>
          </p:nvPr>
        </p:nvPicPr>
        <p:blipFill>
          <a:blip r:embed="rId3" cstate="print"/>
          <a:srcRect/>
          <a:stretch>
            <a:fillRect/>
          </a:stretch>
        </p:blipFill>
        <p:spPr>
          <a:xfrm>
            <a:off x="-32" y="2411015"/>
            <a:ext cx="3168650" cy="2449513"/>
          </a:xfrm>
        </p:spPr>
      </p:pic>
      <p:pic>
        <p:nvPicPr>
          <p:cNvPr id="24579" name="Picture 6" descr="KINSA - law enforcement training"/>
          <p:cNvPicPr>
            <a:picLocks noChangeAspect="1" noChangeArrowheads="1"/>
          </p:cNvPicPr>
          <p:nvPr/>
        </p:nvPicPr>
        <p:blipFill>
          <a:blip r:embed="rId4" cstate="print"/>
          <a:stretch>
            <a:fillRect/>
          </a:stretch>
        </p:blipFill>
        <p:spPr bwMode="auto">
          <a:xfrm>
            <a:off x="2428861" y="1178708"/>
            <a:ext cx="6630922" cy="185024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a:xfrm>
            <a:off x="609601" y="117476"/>
            <a:ext cx="6176963" cy="793341"/>
          </a:xfrm>
          <a:prstGeom prst="rect">
            <a:avLst/>
          </a:prstGeom>
        </p:spPr>
        <p:txBody>
          <a:bodyPr/>
          <a:lstStyle/>
          <a:p>
            <a:pPr eaLnBrk="1" hangingPunct="1"/>
            <a:r>
              <a:rPr lang="en-US" dirty="0" smtClean="0"/>
              <a:t>What is KINSA?</a:t>
            </a:r>
          </a:p>
        </p:txBody>
      </p:sp>
      <p:pic>
        <p:nvPicPr>
          <p:cNvPr id="26626" name="Picture 5" descr="KINSA logo"/>
          <p:cNvPicPr>
            <a:picLocks noGrp="1" noChangeAspect="1" noChangeArrowheads="1"/>
          </p:cNvPicPr>
          <p:nvPr>
            <p:ph type="body" idx="4294967295"/>
          </p:nvPr>
        </p:nvPicPr>
        <p:blipFill>
          <a:blip r:embed="rId3" cstate="print"/>
          <a:srcRect/>
          <a:stretch>
            <a:fillRect/>
          </a:stretch>
        </p:blipFill>
        <p:spPr>
          <a:xfrm>
            <a:off x="-32" y="2411015"/>
            <a:ext cx="3168650" cy="2447925"/>
          </a:xfrm>
        </p:spPr>
      </p:pic>
      <p:pic>
        <p:nvPicPr>
          <p:cNvPr id="26627" name="Picture 6" descr="KINSA - MOM"/>
          <p:cNvPicPr>
            <a:picLocks noChangeAspect="1" noChangeArrowheads="1"/>
          </p:cNvPicPr>
          <p:nvPr/>
        </p:nvPicPr>
        <p:blipFill>
          <a:blip r:embed="rId4" cstate="print"/>
          <a:stretch>
            <a:fillRect/>
          </a:stretch>
        </p:blipFill>
        <p:spPr bwMode="auto">
          <a:xfrm>
            <a:off x="2071670" y="1232288"/>
            <a:ext cx="6919930" cy="207597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612648" y="1200150"/>
            <a:ext cx="7921752" cy="3600450"/>
          </a:xfrm>
          <a:prstGeom prst="round2Diag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lvl="1">
              <a:lnSpc>
                <a:spcPct val="150000"/>
              </a:lnSpc>
            </a:pPr>
            <a:r>
              <a:rPr lang="en-US" sz="2400" dirty="0" smtClean="0"/>
              <a:t>Lack of sustainable </a:t>
            </a:r>
            <a:r>
              <a:rPr lang="en-US" sz="2400" dirty="0" smtClean="0"/>
              <a:t>financial </a:t>
            </a:r>
            <a:r>
              <a:rPr lang="en-US" sz="2400" dirty="0" smtClean="0"/>
              <a:t>support</a:t>
            </a:r>
            <a:endParaRPr lang="en-US" sz="2400" dirty="0" smtClean="0"/>
          </a:p>
          <a:p>
            <a:pPr lvl="1">
              <a:lnSpc>
                <a:spcPct val="150000"/>
              </a:lnSpc>
            </a:pPr>
            <a:r>
              <a:rPr lang="en-US" sz="2400" dirty="0" smtClean="0"/>
              <a:t>Lack of strategic communications approach</a:t>
            </a:r>
          </a:p>
          <a:p>
            <a:pPr lvl="1">
              <a:lnSpc>
                <a:spcPct val="150000"/>
              </a:lnSpc>
            </a:pPr>
            <a:r>
              <a:rPr lang="en-US" sz="2400" dirty="0" smtClean="0"/>
              <a:t>Limited infrastructure/resources</a:t>
            </a:r>
          </a:p>
          <a:p>
            <a:pPr lvl="1">
              <a:lnSpc>
                <a:spcPct val="150000"/>
              </a:lnSpc>
            </a:pPr>
            <a:r>
              <a:rPr lang="en-US" sz="2400" dirty="0" smtClean="0"/>
              <a:t>Identifying prospective funders</a:t>
            </a:r>
          </a:p>
          <a:p>
            <a:pPr lvl="1">
              <a:lnSpc>
                <a:spcPct val="150000"/>
              </a:lnSpc>
            </a:pPr>
            <a:r>
              <a:rPr lang="en-US" sz="2400" dirty="0" smtClean="0"/>
              <a:t>Determining right messaging</a:t>
            </a:r>
          </a:p>
          <a:p>
            <a:pPr lvl="1">
              <a:lnSpc>
                <a:spcPct val="150000"/>
              </a:lnSpc>
            </a:pPr>
            <a:r>
              <a:rPr lang="en-US" sz="2400" dirty="0" smtClean="0"/>
              <a:t>Determining right tactics and tools</a:t>
            </a:r>
          </a:p>
        </p:txBody>
      </p:sp>
      <p:sp>
        <p:nvSpPr>
          <p:cNvPr id="5" name="Title 4"/>
          <p:cNvSpPr>
            <a:spLocks noGrp="1"/>
          </p:cNvSpPr>
          <p:nvPr>
            <p:ph type="title"/>
          </p:nvPr>
        </p:nvSpPr>
        <p:spPr/>
        <p:txBody>
          <a:bodyPr/>
          <a:lstStyle/>
          <a:p>
            <a:pPr lvl="0"/>
            <a:r>
              <a:rPr lang="en-US" dirty="0" smtClean="0"/>
              <a:t>KINSA’s Challenges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sz="quarter" idx="1"/>
          </p:nvPr>
        </p:nvSpPr>
        <p:spPr/>
        <p:txBody>
          <a:bodyPr>
            <a:normAutofit fontScale="92500" lnSpcReduction="10000"/>
          </a:bodyPr>
          <a:lstStyle/>
          <a:p>
            <a:r>
              <a:rPr lang="en-US" dirty="0" smtClean="0"/>
              <a:t>Focusing on communication challenges identified by KINSA:</a:t>
            </a:r>
          </a:p>
          <a:p>
            <a:pPr lvl="1"/>
            <a:r>
              <a:rPr lang="en-US" dirty="0" smtClean="0"/>
              <a:t>Identify key opportunities and obstacles to achieving fundraising goals</a:t>
            </a:r>
          </a:p>
          <a:p>
            <a:pPr lvl="1"/>
            <a:r>
              <a:rPr lang="en-US" dirty="0" smtClean="0"/>
              <a:t>Determine target audiences</a:t>
            </a:r>
          </a:p>
          <a:p>
            <a:pPr lvl="1"/>
            <a:r>
              <a:rPr lang="en-US" dirty="0" smtClean="0"/>
              <a:t>Determine what target audiences know/think of KINSA</a:t>
            </a:r>
          </a:p>
          <a:p>
            <a:pPr lvl="1"/>
            <a:r>
              <a:rPr lang="en-US" dirty="0" smtClean="0"/>
              <a:t>Determine best ways to reach and influence these audiences</a:t>
            </a:r>
          </a:p>
          <a:p>
            <a:endParaRPr lang="en-US" dirty="0" smtClean="0"/>
          </a:p>
        </p:txBody>
      </p:sp>
      <p:sp>
        <p:nvSpPr>
          <p:cNvPr id="2050" name="Rectangle 2"/>
          <p:cNvSpPr>
            <a:spLocks noGrp="1" noChangeArrowheads="1"/>
          </p:cNvSpPr>
          <p:nvPr>
            <p:ph type="title"/>
          </p:nvPr>
        </p:nvSpPr>
        <p:spPr/>
        <p:txBody>
          <a:bodyPr/>
          <a:lstStyle/>
          <a:p>
            <a:r>
              <a:rPr lang="en-US" dirty="0" smtClean="0"/>
              <a:t>Project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12648" y="171450"/>
            <a:ext cx="8153400" cy="742950"/>
          </a:xfrm>
        </p:spPr>
        <p:txBody>
          <a:bodyPr/>
          <a:lstStyle/>
          <a:p>
            <a:pPr eaLnBrk="1" hangingPunct="1"/>
            <a:r>
              <a:rPr lang="en-US" dirty="0" smtClean="0"/>
              <a:t>Project Scope/Approach</a:t>
            </a:r>
          </a:p>
        </p:txBody>
      </p:sp>
      <p:graphicFrame>
        <p:nvGraphicFramePr>
          <p:cNvPr id="4" name="Content Placeholder 3"/>
          <p:cNvGraphicFramePr>
            <a:graphicFrameLocks noGrp="1"/>
          </p:cNvGraphicFramePr>
          <p:nvPr>
            <p:ph sz="quarter" idx="1"/>
          </p:nvPr>
        </p:nvGraphicFramePr>
        <p:xfrm>
          <a:off x="612648" y="1200150"/>
          <a:ext cx="8153400"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2648" y="171450"/>
            <a:ext cx="8153400" cy="742950"/>
          </a:xfrm>
        </p:spPr>
        <p:txBody>
          <a:bodyPr/>
          <a:lstStyle/>
          <a:p>
            <a:pPr eaLnBrk="1" hangingPunct="1"/>
            <a:r>
              <a:rPr lang="en-US" dirty="0" smtClean="0"/>
              <a:t>Milestones Achieved</a:t>
            </a:r>
          </a:p>
        </p:txBody>
      </p:sp>
      <p:sp>
        <p:nvSpPr>
          <p:cNvPr id="4099" name="Rectangle 3"/>
          <p:cNvSpPr>
            <a:spLocks noGrp="1" noChangeArrowheads="1"/>
          </p:cNvSpPr>
          <p:nvPr>
            <p:ph sz="quarter" idx="1"/>
          </p:nvPr>
        </p:nvSpPr>
        <p:spPr/>
        <p:txBody>
          <a:bodyPr>
            <a:normAutofit fontScale="92500" lnSpcReduction="10000"/>
          </a:bodyPr>
          <a:lstStyle/>
          <a:p>
            <a:pPr marL="609600" indent="-609600" eaLnBrk="1" hangingPunct="1">
              <a:buNone/>
            </a:pPr>
            <a:r>
              <a:rPr lang="en-US" sz="2400" dirty="0" smtClean="0"/>
              <a:t>Phase 1: Conduct internal/external analysis to identify fundraising obstacles/opportunities</a:t>
            </a:r>
          </a:p>
          <a:p>
            <a:pPr marL="929640" lvl="1" indent="-609600"/>
            <a:r>
              <a:rPr lang="en-US" sz="2100" dirty="0" smtClean="0"/>
              <a:t>Review information/documents </a:t>
            </a:r>
            <a:r>
              <a:rPr lang="en-US" sz="2100" dirty="0" smtClean="0"/>
              <a:t>about</a:t>
            </a:r>
            <a:r>
              <a:rPr lang="en-US" sz="2100" dirty="0" smtClean="0"/>
              <a:t> </a:t>
            </a:r>
            <a:r>
              <a:rPr lang="en-US" sz="2100" dirty="0" smtClean="0"/>
              <a:t>KINSA</a:t>
            </a:r>
          </a:p>
          <a:p>
            <a:pPr marL="1203960" lvl="2" indent="-609600">
              <a:buFont typeface="Wingdings" pitchFamily="2" charset="2"/>
              <a:buChar char="Ø"/>
            </a:pPr>
            <a:r>
              <a:rPr lang="en-US" sz="1800" dirty="0" smtClean="0">
                <a:solidFill>
                  <a:srgbClr val="00B050"/>
                </a:solidFill>
              </a:rPr>
              <a:t>Completed </a:t>
            </a:r>
          </a:p>
          <a:p>
            <a:pPr marL="929640" lvl="1" indent="-609600"/>
            <a:r>
              <a:rPr lang="en-US" sz="2400" dirty="0" smtClean="0"/>
              <a:t>Interview KINSA </a:t>
            </a:r>
            <a:r>
              <a:rPr lang="en-US" sz="2400" dirty="0" smtClean="0"/>
              <a:t>staff and board </a:t>
            </a:r>
            <a:r>
              <a:rPr lang="en-US" sz="2400" dirty="0" smtClean="0"/>
              <a:t>members </a:t>
            </a:r>
          </a:p>
          <a:p>
            <a:pPr marL="1203960" lvl="2" indent="-609600">
              <a:buFont typeface="Wingdings" pitchFamily="2" charset="2"/>
              <a:buChar char="Ø"/>
            </a:pPr>
            <a:r>
              <a:rPr lang="en-US" sz="1800" dirty="0" smtClean="0">
                <a:solidFill>
                  <a:srgbClr val="00B050"/>
                </a:solidFill>
              </a:rPr>
              <a:t>In progress</a:t>
            </a:r>
          </a:p>
          <a:p>
            <a:pPr marL="929640" lvl="1" indent="-609600"/>
            <a:r>
              <a:rPr lang="en-US" sz="2400" dirty="0" smtClean="0"/>
              <a:t>Interview additional stakeholders </a:t>
            </a:r>
          </a:p>
          <a:p>
            <a:pPr marL="1203960" lvl="2" indent="-609600">
              <a:buFont typeface="Wingdings" pitchFamily="2" charset="2"/>
              <a:buChar char="Ø"/>
            </a:pPr>
            <a:r>
              <a:rPr lang="en-US" sz="1800" dirty="0" smtClean="0">
                <a:solidFill>
                  <a:srgbClr val="C00000"/>
                </a:solidFill>
              </a:rPr>
              <a:t>To be completed if req.</a:t>
            </a:r>
          </a:p>
          <a:p>
            <a:pPr marL="929640" lvl="1" indent="-609600">
              <a:buFont typeface="Wingdings" pitchFamily="2" charset="2"/>
              <a:buChar char="Ø"/>
            </a:pPr>
            <a:r>
              <a:rPr lang="en-US" sz="2200" i="1" dirty="0" smtClean="0"/>
              <a:t>Phase 1 Target completion date: January 8</a:t>
            </a:r>
            <a:r>
              <a:rPr lang="en-US" i="1" dirty="0" smtClean="0"/>
              <a:t> </a:t>
            </a:r>
          </a:p>
          <a:p>
            <a:pPr marL="990600" lvl="1" indent="-533400" eaLnBrk="1" hangingPunct="1">
              <a:buFont typeface="Times" charset="0"/>
              <a:buNone/>
            </a:pPr>
            <a:r>
              <a:rPr lang="en-US" sz="2400" dirty="0" smtClean="0"/>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438</TotalTime>
  <Words>812</Words>
  <Application>Microsoft Office PowerPoint</Application>
  <PresentationFormat>On-screen Show (16:9)</PresentationFormat>
  <Paragraphs>146</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Mid-term Review- December 12, 2009</vt:lpstr>
      <vt:lpstr>Endeavour-KINSA Consulting Team</vt:lpstr>
      <vt:lpstr>Presentation Overview</vt:lpstr>
      <vt:lpstr>What is KINSA?</vt:lpstr>
      <vt:lpstr>What is KINSA?</vt:lpstr>
      <vt:lpstr>KINSA’s Challenges</vt:lpstr>
      <vt:lpstr>Project Goals</vt:lpstr>
      <vt:lpstr>Project Scope/Approach</vt:lpstr>
      <vt:lpstr>Milestones Achieved</vt:lpstr>
      <vt:lpstr>Key Findings</vt:lpstr>
      <vt:lpstr>Issues Encountered</vt:lpstr>
      <vt:lpstr>Next Steps  December - January</vt:lpstr>
      <vt:lpstr>Next Steps  January - February</vt:lpstr>
      <vt:lpstr>Next Steps February- March</vt:lpstr>
      <vt:lpstr>Lessons Learned</vt:lpstr>
      <vt:lpstr>Questions for Advisors </vt:lpstr>
      <vt:lpstr>Questions?  for the Endeavour-KINSA-Team</vt:lpstr>
    </vt:vector>
  </TitlesOfParts>
  <Company>Sick kids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Goal</dc:title>
  <dc:creator>Franklin</dc:creator>
  <cp:lastModifiedBy>Iza</cp:lastModifiedBy>
  <cp:revision>26</cp:revision>
  <dcterms:created xsi:type="dcterms:W3CDTF">2009-12-08T16:28:44Z</dcterms:created>
  <dcterms:modified xsi:type="dcterms:W3CDTF">2009-12-11T19:26:23Z</dcterms:modified>
</cp:coreProperties>
</file>