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>
      <p:cViewPr varScale="1">
        <p:scale>
          <a:sx n="70" d="100"/>
          <a:sy n="70" d="100"/>
        </p:scale>
        <p:origin x="1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53BD-67BC-4D44-9487-9864E6E6F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ECD69-E708-4CBC-BDD5-3531FD56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1148-DC71-4BD8-BD4B-4819394D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4FC-2ACB-4E5A-BFE7-E66A6A08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2896-66B8-447A-AB59-010556D3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9882-4916-4FE1-852F-B20A8F4E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770FC-B581-4480-A032-A8D7F6B54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200D-DD37-4926-9A01-CC3690C8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3C0A-D751-488D-90FC-BD11CE8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D62A-1A12-4A3F-BE22-BC38EF69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0DF9F-2195-473A-BE41-83980CCE1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C1E64-B9A3-44E3-AAF1-E667D1397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0894-6CBF-4642-8027-3241CAF1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2B91-16EC-4E59-AFE3-B8968737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9EC6-D602-4914-9A91-BDAE7C4E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BE49-EA58-4810-85D8-C29C4E4C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DF6E-7374-4440-BAA2-195ADF22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E5489-D25E-4258-A1F2-F3289FFB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1801-A740-4C61-BD10-7585B03A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9874-67EA-4D22-8D31-D2F04405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2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16AD-1626-46BA-A199-EFF05DAA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2E0BF-B2E8-4083-9043-0ADF3E1B2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E21B-76B2-4897-9F5F-4E9EF99B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E210-6D8A-4962-A0D4-A1EAC914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6CFB-FE49-46A4-BFA8-7AAB1949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1A4E-9FF6-4E90-A1EB-32D2236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96EC-E27F-433B-AB65-2284ECC1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49E2-6396-4172-9997-A75B50143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FA2E0-B49A-488D-9ECA-AF009582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C81F5-C5A4-4351-AA58-DDC2F89A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A95A-8B00-4A3A-95D2-70741265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D412-9D90-4F45-8936-76478212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5915C-D8ED-425A-8E21-CA11B650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6E321-07C8-4ABB-A8E4-8B5949E1C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2897E-B218-4D66-92C3-4AF9FE7F7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316CA-BEE9-485C-881A-03BC6E631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5732B-FFC6-4D1D-ADDC-EC40DF62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2EC99-FF19-41AC-B160-2D6CE59D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30826-CA08-4484-AC1F-6B0C7FED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465A-13D0-4216-A5BB-726A80D5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15CAB-D1C2-4BAE-9AE1-3825F9E7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6310C-09EC-4D9C-A335-E676C6AF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28746-635B-4290-84DC-46E872D0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6D8B-154F-493B-AECD-54DA34ED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21E-31E5-4D1B-8BE1-17EAFA0F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00D87-1D4B-4E87-B41F-A46D81B7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FEBC-949D-4B9D-ADA7-9917954B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5C4D-F64E-4948-893A-4BCA23F2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7B914-3963-469F-B194-DB91DC36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E47B-29F9-40BB-8BB8-38297888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9CA4-1295-4274-AF55-6D03B7E9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76A28-4EED-4C20-A1EE-720B7A5D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0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1345-1A49-4F89-A549-9091000B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D056A-CE25-4B6D-A85A-C9490ADF7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0074-B99E-44E5-8FAB-41AF0ADC5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E5F4-427A-413B-99BF-5A43567B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83947-7698-4087-A739-2E174A24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F8B8B-5BF6-413F-BA18-BF766C33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8FC04-249B-4D2A-BB99-5154D34F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543DB-A0C2-4DC3-98CC-AD70ACF7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2A58-1FC5-419E-A3DE-1ACC99D26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C278-8A06-47AC-AB91-A6AC66FD15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3349-5CB3-4E86-80AD-E1C68AE64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C6842-FA22-473B-938A-AD1B72867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2B61-8B5D-4E71-A449-75A1BF6E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8A51CC-8064-46CC-8969-D3D649B277AA}"/>
              </a:ext>
            </a:extLst>
          </p:cNvPr>
          <p:cNvSpPr/>
          <p:nvPr/>
        </p:nvSpPr>
        <p:spPr>
          <a:xfrm>
            <a:off x="1295400" y="1600200"/>
            <a:ext cx="3644365" cy="364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4E61C-3FBD-4D09-8F39-6CFAADC2C731}"/>
              </a:ext>
            </a:extLst>
          </p:cNvPr>
          <p:cNvSpPr/>
          <p:nvPr/>
        </p:nvSpPr>
        <p:spPr>
          <a:xfrm>
            <a:off x="6400800" y="1600200"/>
            <a:ext cx="3644365" cy="364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74302-C404-4CB1-A164-793945ECECB6}"/>
              </a:ext>
            </a:extLst>
          </p:cNvPr>
          <p:cNvSpPr txBox="1"/>
          <p:nvPr/>
        </p:nvSpPr>
        <p:spPr>
          <a:xfrm>
            <a:off x="1143000" y="11430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2198F-F399-4DC5-B1FA-8AFEDEDAB47F}"/>
              </a:ext>
            </a:extLst>
          </p:cNvPr>
          <p:cNvSpPr txBox="1"/>
          <p:nvPr/>
        </p:nvSpPr>
        <p:spPr>
          <a:xfrm>
            <a:off x="1219200" y="5334000"/>
            <a:ext cx="183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</a:t>
            </a:r>
            <a:r>
              <a:rPr lang="en-US" dirty="0" err="1"/>
              <a:t>canvas.height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5CC80-7ACC-49E8-AB54-AC84EC1F016A}"/>
              </a:ext>
            </a:extLst>
          </p:cNvPr>
          <p:cNvSpPr txBox="1"/>
          <p:nvPr/>
        </p:nvSpPr>
        <p:spPr>
          <a:xfrm>
            <a:off x="3200400" y="5334000"/>
            <a:ext cx="293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canvas.width</a:t>
            </a:r>
            <a:r>
              <a:rPr lang="en-US" dirty="0"/>
              <a:t>, </a:t>
            </a:r>
            <a:r>
              <a:rPr lang="en-US" dirty="0" err="1"/>
              <a:t>canvas.height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B5053-470B-4F73-AB72-628070018EEE}"/>
              </a:ext>
            </a:extLst>
          </p:cNvPr>
          <p:cNvSpPr txBox="1"/>
          <p:nvPr/>
        </p:nvSpPr>
        <p:spPr>
          <a:xfrm>
            <a:off x="3352800" y="1143000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canvas.width</a:t>
            </a:r>
            <a:r>
              <a:rPr lang="en-US" dirty="0"/>
              <a:t>,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738A3-9755-4638-89BC-3783FF037EF7}"/>
              </a:ext>
            </a:extLst>
          </p:cNvPr>
          <p:cNvSpPr txBox="1"/>
          <p:nvPr/>
        </p:nvSpPr>
        <p:spPr>
          <a:xfrm>
            <a:off x="6324600" y="533400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(0.0, 0.0)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9812A-8F6E-4A8C-A2E7-33C06BD7F356}"/>
              </a:ext>
            </a:extLst>
          </p:cNvPr>
          <p:cNvSpPr txBox="1"/>
          <p:nvPr/>
        </p:nvSpPr>
        <p:spPr>
          <a:xfrm>
            <a:off x="8610600" y="53340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simWidth</a:t>
            </a:r>
            <a:r>
              <a:rPr lang="en-US" dirty="0"/>
              <a:t>, 0.0)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FD485-0B26-4EC1-9C7C-440F954E2E7A}"/>
              </a:ext>
            </a:extLst>
          </p:cNvPr>
          <p:cNvSpPr txBox="1"/>
          <p:nvPr/>
        </p:nvSpPr>
        <p:spPr>
          <a:xfrm>
            <a:off x="7924800" y="1143000"/>
            <a:ext cx="228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simWidth</a:t>
            </a:r>
            <a:r>
              <a:rPr lang="en-US" dirty="0"/>
              <a:t>, </a:t>
            </a:r>
            <a:r>
              <a:rPr lang="en-US" dirty="0" err="1"/>
              <a:t>simHeight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D5711-7E58-4474-9675-D87C4A65A2DE}"/>
              </a:ext>
            </a:extLst>
          </p:cNvPr>
          <p:cNvSpPr txBox="1"/>
          <p:nvPr/>
        </p:nvSpPr>
        <p:spPr>
          <a:xfrm>
            <a:off x="6324600" y="1143000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(0.0, </a:t>
            </a:r>
            <a:r>
              <a:rPr lang="en-US" dirty="0" err="1"/>
              <a:t>simHeight</a:t>
            </a:r>
            <a:r>
              <a:rPr lang="en-US" dirty="0"/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68EB57-94E2-42E7-A37E-E1B40AC61A57}"/>
              </a:ext>
            </a:extLst>
          </p:cNvPr>
          <p:cNvSpPr/>
          <p:nvPr/>
        </p:nvSpPr>
        <p:spPr>
          <a:xfrm>
            <a:off x="1219200" y="15240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49246D-3555-48D6-A062-A4E0E02114F8}"/>
              </a:ext>
            </a:extLst>
          </p:cNvPr>
          <p:cNvSpPr/>
          <p:nvPr/>
        </p:nvSpPr>
        <p:spPr>
          <a:xfrm>
            <a:off x="4876800" y="15240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A60C05-757B-47E3-9029-F89BC7723E72}"/>
              </a:ext>
            </a:extLst>
          </p:cNvPr>
          <p:cNvSpPr/>
          <p:nvPr/>
        </p:nvSpPr>
        <p:spPr>
          <a:xfrm>
            <a:off x="4876800" y="5181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190CC9-13FF-4D9C-8437-AD5ED75C7995}"/>
              </a:ext>
            </a:extLst>
          </p:cNvPr>
          <p:cNvSpPr/>
          <p:nvPr/>
        </p:nvSpPr>
        <p:spPr>
          <a:xfrm>
            <a:off x="1219200" y="5181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ACC3DB-A2C3-4723-9F4F-3EA36818AD99}"/>
              </a:ext>
            </a:extLst>
          </p:cNvPr>
          <p:cNvSpPr/>
          <p:nvPr/>
        </p:nvSpPr>
        <p:spPr>
          <a:xfrm>
            <a:off x="6324600" y="15240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15CE6E-A61A-46E0-BDB9-0EFD87F4ACF7}"/>
              </a:ext>
            </a:extLst>
          </p:cNvPr>
          <p:cNvSpPr/>
          <p:nvPr/>
        </p:nvSpPr>
        <p:spPr>
          <a:xfrm>
            <a:off x="9982200" y="15240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621401-C902-41DE-AE47-C8FFFC147FD0}"/>
              </a:ext>
            </a:extLst>
          </p:cNvPr>
          <p:cNvSpPr/>
          <p:nvPr/>
        </p:nvSpPr>
        <p:spPr>
          <a:xfrm>
            <a:off x="9982200" y="5181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8A5CEF-ABCA-4A49-A77A-E4DB6BF6E480}"/>
              </a:ext>
            </a:extLst>
          </p:cNvPr>
          <p:cNvSpPr/>
          <p:nvPr/>
        </p:nvSpPr>
        <p:spPr>
          <a:xfrm>
            <a:off x="6324600" y="5181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Müller</dc:creator>
  <cp:lastModifiedBy>Matthias Müller</cp:lastModifiedBy>
  <cp:revision>5</cp:revision>
  <dcterms:created xsi:type="dcterms:W3CDTF">2020-11-02T12:21:27Z</dcterms:created>
  <dcterms:modified xsi:type="dcterms:W3CDTF">2020-11-07T07:51:09Z</dcterms:modified>
</cp:coreProperties>
</file>