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8066-47A0-4C20-9B88-CA3021DD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95729-E2F8-4AE0-A68C-D57867EE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D93F-4BF6-4FE2-A6AD-EB8264BD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6314-CC0A-4EB5-95F4-85178B7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53AC-66DA-4B7C-A100-79BA9493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9C8D-AD91-4FDE-8022-39560CB2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BD146-D59A-43C1-B1CD-370E8C8D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90F9-EDEF-4886-A24D-BB0505FE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946D-A9A6-4974-BD30-03BB2A8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F0AD-AE88-4FF6-B4CD-C8CD4EB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951D6-45CA-4681-BE72-8E13DE2C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52129-F7C4-45BA-9A61-F95DF17D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0B66-F75D-4989-8659-1BC52960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06F0-4A76-429E-9664-7996728B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330A-013E-4979-8BFB-6992542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94BB-8C25-416F-90AF-34E41412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42FE-EB5A-41C5-A794-E5E79086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D6B9-D0A8-4BD9-8733-86A3A4A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09C5-DF71-460F-84CA-4CC3DB66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1CE0-0F81-4DD9-B69A-5366EA64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A1EC-9645-4D1B-B134-CFCCD9FE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FAA6-B7F3-4855-B4BA-B6243763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F2DE-0414-410B-A069-FB240F70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D8F8-D01A-483E-8816-2ABDDBA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24B5-CF75-4470-A8ED-F7217A62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E863-C73C-4D45-877F-969F5797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C33A-5C06-46FA-8DF6-5AA94F41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DFF6F-5CD3-4F53-A3F9-8369C84A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03C2-3D94-4917-89D0-238AF239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A898-0147-443F-9496-A935C2B4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E6D8-8C1E-4979-B84C-66BF09A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DDF8-6495-483E-B362-F7D41885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1BEAD-C8B2-4ED4-9AE1-EE28E97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54EE3-68B1-4CA2-B9F4-E8633232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DD1C8-3308-4717-A429-59F2DF72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E19B2-7E6E-4C44-BE93-813F7E99D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8182E-8AD4-4AF5-ADA3-ACAEEE56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024D-D1C2-48DA-95FE-DDCA9424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1BFD5-BD38-41AA-9134-1CD18475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2B0-7486-4D8D-975C-5163EB4E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59EF3-3C73-4CBE-ABB4-22DB969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03FC2-8271-4F0C-AE82-3C0C6FD6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7A73-0354-4B87-9FCD-517E943C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98F0-C2A6-42CF-A0E4-ED914D3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784E-8E43-46F9-A11A-A545395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66AB-019B-4385-A80E-22AC4270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04D-53CB-4C42-992F-E4528386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3F01-FE38-4D7E-A24F-75BA154B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12C9-1532-4CBA-B17B-8EF68209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F3BB3-2948-43BD-88A0-28F65950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DE4A-9301-4C43-A444-56E3BBD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44B15-9BD4-4478-B994-B0A39468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05CE-F13A-4BA3-ABE9-84B582C2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B039A-3E5E-497E-8CE1-B3230255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FC81E-34E3-497D-B04A-E35D44E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3C30-4817-4E8D-88B7-BF61768E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FD9F-1A29-47DC-B5A8-1E972E57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81F7-9B52-48BF-85CB-E599A16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BEFC5-DB5B-464E-BF7A-5B82A1F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CF81-7A2E-4969-8BB4-EF3291C5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6837D-C6F1-4C3D-BF15-AE83DCE5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AAA1-7F16-48AC-B60F-460B4455F6A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61D5-7820-4DC8-9B0E-766408C2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DBC7-6C01-467F-B17D-DEA27238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AB84-E415-44AD-A357-DB1F87B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A92796-DAC3-49D2-AD0F-00E5D8CDA65D}"/>
                  </a:ext>
                </a:extLst>
              </p:cNvPr>
              <p:cNvSpPr txBox="1"/>
              <p:nvPr/>
            </p:nvSpPr>
            <p:spPr>
              <a:xfrm>
                <a:off x="1366157" y="1224642"/>
                <a:ext cx="4577728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A92796-DAC3-49D2-AD0F-00E5D8C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57" y="1224642"/>
                <a:ext cx="4577728" cy="77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1E764-C4E4-4756-A809-6E43F2F935DF}"/>
                  </a:ext>
                </a:extLst>
              </p:cNvPr>
              <p:cNvSpPr txBox="1"/>
              <p:nvPr/>
            </p:nvSpPr>
            <p:spPr>
              <a:xfrm>
                <a:off x="1366157" y="2400300"/>
                <a:ext cx="4790862" cy="77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1E764-C4E4-4756-A809-6E43F2F9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57" y="2400300"/>
                <a:ext cx="4790862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3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Müller</dc:creator>
  <cp:lastModifiedBy>Matthias Müller</cp:lastModifiedBy>
  <cp:revision>2</cp:revision>
  <dcterms:created xsi:type="dcterms:W3CDTF">2020-11-07T09:14:46Z</dcterms:created>
  <dcterms:modified xsi:type="dcterms:W3CDTF">2020-11-11T19:58:14Z</dcterms:modified>
</cp:coreProperties>
</file>