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4" r:id="rId5"/>
    <p:sldId id="263" r:id="rId6"/>
    <p:sldId id="266" r:id="rId7"/>
    <p:sldId id="267" r:id="rId8"/>
    <p:sldId id="262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B59B8-71FD-0E47-897A-9B21820B8868}" v="3" dt="2021-07-26T13:59:28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40"/>
    <p:restoredTop sz="94699"/>
  </p:normalViewPr>
  <p:slideViewPr>
    <p:cSldViewPr snapToGrid="0">
      <p:cViewPr varScale="1">
        <p:scale>
          <a:sx n="164" d="100"/>
          <a:sy n="164" d="100"/>
        </p:scale>
        <p:origin x="12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Davis" userId="be3f5efa-a0a2-4a79-9921-548d93781ca6" providerId="ADAL" clId="{7817D4B3-2463-B04B-BE93-1D71DFC3A273}"/>
    <pc:docChg chg="custSel addSld delSld modSld">
      <pc:chgData name="William Davis" userId="be3f5efa-a0a2-4a79-9921-548d93781ca6" providerId="ADAL" clId="{7817D4B3-2463-B04B-BE93-1D71DFC3A273}" dt="2021-07-26T09:27:26.935" v="177" actId="313"/>
      <pc:docMkLst>
        <pc:docMk/>
      </pc:docMkLst>
      <pc:sldChg chg="del">
        <pc:chgData name="William Davis" userId="be3f5efa-a0a2-4a79-9921-548d93781ca6" providerId="ADAL" clId="{7817D4B3-2463-B04B-BE93-1D71DFC3A273}" dt="2021-07-26T09:23:04.610" v="0" actId="2696"/>
        <pc:sldMkLst>
          <pc:docMk/>
          <pc:sldMk cId="0" sldId="261"/>
        </pc:sldMkLst>
      </pc:sldChg>
      <pc:sldChg chg="addSp delSp modSp new mod setBg modClrScheme addAnim modAnim setClrOvrMap chgLayout">
        <pc:chgData name="William Davis" userId="be3f5efa-a0a2-4a79-9921-548d93781ca6" providerId="ADAL" clId="{7817D4B3-2463-B04B-BE93-1D71DFC3A273}" dt="2021-07-26T09:25:53.988" v="74"/>
        <pc:sldMkLst>
          <pc:docMk/>
          <pc:sldMk cId="76354448" sldId="266"/>
        </pc:sldMkLst>
        <pc:spChg chg="del mod ord">
          <ac:chgData name="William Davis" userId="be3f5efa-a0a2-4a79-9921-548d93781ca6" providerId="ADAL" clId="{7817D4B3-2463-B04B-BE93-1D71DFC3A273}" dt="2021-07-26T09:23:44.544" v="2" actId="700"/>
          <ac:spMkLst>
            <pc:docMk/>
            <pc:sldMk cId="76354448" sldId="266"/>
            <ac:spMk id="2" creationId="{0E3437F6-7A32-6E4B-B65A-2802E5919EA4}"/>
          </ac:spMkLst>
        </pc:spChg>
        <pc:spChg chg="del">
          <ac:chgData name="William Davis" userId="be3f5efa-a0a2-4a79-9921-548d93781ca6" providerId="ADAL" clId="{7817D4B3-2463-B04B-BE93-1D71DFC3A273}" dt="2021-07-26T09:23:44.544" v="2" actId="700"/>
          <ac:spMkLst>
            <pc:docMk/>
            <pc:sldMk cId="76354448" sldId="266"/>
            <ac:spMk id="3" creationId="{5D245F5A-24E4-C248-8839-C6443489FA27}"/>
          </ac:spMkLst>
        </pc:spChg>
        <pc:spChg chg="del mod ord">
          <ac:chgData name="William Davis" userId="be3f5efa-a0a2-4a79-9921-548d93781ca6" providerId="ADAL" clId="{7817D4B3-2463-B04B-BE93-1D71DFC3A273}" dt="2021-07-26T09:23:44.544" v="2" actId="700"/>
          <ac:spMkLst>
            <pc:docMk/>
            <pc:sldMk cId="76354448" sldId="266"/>
            <ac:spMk id="4" creationId="{0ACB6810-B365-3541-99B3-A56A05A019E3}"/>
          </ac:spMkLst>
        </pc:spChg>
        <pc:spChg chg="del">
          <ac:chgData name="William Davis" userId="be3f5efa-a0a2-4a79-9921-548d93781ca6" providerId="ADAL" clId="{7817D4B3-2463-B04B-BE93-1D71DFC3A273}" dt="2021-07-26T09:23:44.544" v="2" actId="700"/>
          <ac:spMkLst>
            <pc:docMk/>
            <pc:sldMk cId="76354448" sldId="266"/>
            <ac:spMk id="5" creationId="{813234C4-92F2-9949-B7D1-558F84A7DED8}"/>
          </ac:spMkLst>
        </pc:spChg>
        <pc:spChg chg="del">
          <ac:chgData name="William Davis" userId="be3f5efa-a0a2-4a79-9921-548d93781ca6" providerId="ADAL" clId="{7817D4B3-2463-B04B-BE93-1D71DFC3A273}" dt="2021-07-26T09:23:44.544" v="2" actId="700"/>
          <ac:spMkLst>
            <pc:docMk/>
            <pc:sldMk cId="76354448" sldId="266"/>
            <ac:spMk id="6" creationId="{02A828FB-716C-C64D-94CD-D047168D02D1}"/>
          </ac:spMkLst>
        </pc:spChg>
        <pc:spChg chg="add mod ord">
          <ac:chgData name="William Davis" userId="be3f5efa-a0a2-4a79-9921-548d93781ca6" providerId="ADAL" clId="{7817D4B3-2463-B04B-BE93-1D71DFC3A273}" dt="2021-07-26T09:25:36.156" v="72" actId="26606"/>
          <ac:spMkLst>
            <pc:docMk/>
            <pc:sldMk cId="76354448" sldId="266"/>
            <ac:spMk id="7" creationId="{1E4106F6-424D-BF48-9DC8-774136A2059F}"/>
          </ac:spMkLst>
        </pc:spChg>
        <pc:spChg chg="add del mod ord">
          <ac:chgData name="William Davis" userId="be3f5efa-a0a2-4a79-9921-548d93781ca6" providerId="ADAL" clId="{7817D4B3-2463-B04B-BE93-1D71DFC3A273}" dt="2021-07-26T09:25:14.256" v="68" actId="26606"/>
          <ac:spMkLst>
            <pc:docMk/>
            <pc:sldMk cId="76354448" sldId="266"/>
            <ac:spMk id="8" creationId="{E408DCA5-0F47-8140-80A7-F260F1E8A58D}"/>
          </ac:spMkLst>
        </pc:spChg>
        <pc:spChg chg="add del">
          <ac:chgData name="William Davis" userId="be3f5efa-a0a2-4a79-9921-548d93781ca6" providerId="ADAL" clId="{7817D4B3-2463-B04B-BE93-1D71DFC3A273}" dt="2021-07-26T09:25:36.156" v="72" actId="26606"/>
          <ac:spMkLst>
            <pc:docMk/>
            <pc:sldMk cId="76354448" sldId="266"/>
            <ac:spMk id="18" creationId="{7BB74091-09FE-44AF-8325-7FE6E175F727}"/>
          </ac:spMkLst>
        </pc:spChg>
        <pc:spChg chg="add del">
          <ac:chgData name="William Davis" userId="be3f5efa-a0a2-4a79-9921-548d93781ca6" providerId="ADAL" clId="{7817D4B3-2463-B04B-BE93-1D71DFC3A273}" dt="2021-07-26T09:25:36.156" v="72" actId="26606"/>
          <ac:spMkLst>
            <pc:docMk/>
            <pc:sldMk cId="76354448" sldId="266"/>
            <ac:spMk id="20" creationId="{0F30CCEB-94C4-4F72-BA5A-9CEA853022DA}"/>
          </ac:spMkLst>
        </pc:spChg>
        <pc:spChg chg="add del">
          <ac:chgData name="William Davis" userId="be3f5efa-a0a2-4a79-9921-548d93781ca6" providerId="ADAL" clId="{7817D4B3-2463-B04B-BE93-1D71DFC3A273}" dt="2021-07-26T09:25:36.156" v="72" actId="26606"/>
          <ac:spMkLst>
            <pc:docMk/>
            <pc:sldMk cId="76354448" sldId="266"/>
            <ac:spMk id="22" creationId="{0DE1A94F-CC8B-4954-97A7-ADD4F300D647}"/>
          </ac:spMkLst>
        </pc:spChg>
        <pc:spChg chg="add">
          <ac:chgData name="William Davis" userId="be3f5efa-a0a2-4a79-9921-548d93781ca6" providerId="ADAL" clId="{7817D4B3-2463-B04B-BE93-1D71DFC3A273}" dt="2021-07-26T09:25:36.156" v="72" actId="26606"/>
          <ac:spMkLst>
            <pc:docMk/>
            <pc:sldMk cId="76354448" sldId="266"/>
            <ac:spMk id="31" creationId="{B709ADC9-6EAF-4268-9415-1ED5ECFA2218}"/>
          </ac:spMkLst>
        </pc:spChg>
        <pc:grpChg chg="add del">
          <ac:chgData name="William Davis" userId="be3f5efa-a0a2-4a79-9921-548d93781ca6" providerId="ADAL" clId="{7817D4B3-2463-B04B-BE93-1D71DFC3A273}" dt="2021-07-26T09:25:36.156" v="72" actId="26606"/>
          <ac:grpSpMkLst>
            <pc:docMk/>
            <pc:sldMk cId="76354448" sldId="266"/>
            <ac:grpSpMk id="14" creationId="{9D9D6BF1-DFF2-4526-9D13-BF339D8C4163}"/>
          </ac:grpSpMkLst>
        </pc:grpChg>
        <pc:grpChg chg="add">
          <ac:chgData name="William Davis" userId="be3f5efa-a0a2-4a79-9921-548d93781ca6" providerId="ADAL" clId="{7817D4B3-2463-B04B-BE93-1D71DFC3A273}" dt="2021-07-26T09:25:36.156" v="72" actId="26606"/>
          <ac:grpSpMkLst>
            <pc:docMk/>
            <pc:sldMk cId="76354448" sldId="266"/>
            <ac:grpSpMk id="27" creationId="{9D9D6BF1-DFF2-4526-9D13-BF339D8C4163}"/>
          </ac:grpSpMkLst>
        </pc:grpChg>
        <pc:picChg chg="add mod modCrop">
          <ac:chgData name="William Davis" userId="be3f5efa-a0a2-4a79-9921-548d93781ca6" providerId="ADAL" clId="{7817D4B3-2463-B04B-BE93-1D71DFC3A273}" dt="2021-07-26T09:25:36.156" v="72" actId="26606"/>
          <ac:picMkLst>
            <pc:docMk/>
            <pc:sldMk cId="76354448" sldId="266"/>
            <ac:picMk id="10" creationId="{2E963CFA-4F3B-4CF3-9A72-DC0D8D36CC88}"/>
          </ac:picMkLst>
        </pc:picChg>
      </pc:sldChg>
      <pc:sldChg chg="modSp new mod">
        <pc:chgData name="William Davis" userId="be3f5efa-a0a2-4a79-9921-548d93781ca6" providerId="ADAL" clId="{7817D4B3-2463-B04B-BE93-1D71DFC3A273}" dt="2021-07-26T09:27:26.935" v="177" actId="313"/>
        <pc:sldMkLst>
          <pc:docMk/>
          <pc:sldMk cId="1654650617" sldId="267"/>
        </pc:sldMkLst>
        <pc:spChg chg="mod">
          <ac:chgData name="William Davis" userId="be3f5efa-a0a2-4a79-9921-548d93781ca6" providerId="ADAL" clId="{7817D4B3-2463-B04B-BE93-1D71DFC3A273}" dt="2021-07-26T09:27:26.935" v="177" actId="313"/>
          <ac:spMkLst>
            <pc:docMk/>
            <pc:sldMk cId="1654650617" sldId="267"/>
            <ac:spMk id="2" creationId="{D5B76C4F-1104-9447-9F18-36E5BCB9314D}"/>
          </ac:spMkLst>
        </pc:spChg>
      </pc:sldChg>
    </pc:docChg>
  </pc:docChgLst>
  <pc:docChgLst>
    <pc:chgData name="William Davis" userId="be3f5efa-a0a2-4a79-9921-548d93781ca6" providerId="ADAL" clId="{324B59B8-71FD-0E47-897A-9B21820B8868}"/>
    <pc:docChg chg="custSel modSld sldOrd">
      <pc:chgData name="William Davis" userId="be3f5efa-a0a2-4a79-9921-548d93781ca6" providerId="ADAL" clId="{324B59B8-71FD-0E47-897A-9B21820B8868}" dt="2021-07-28T14:05:56.006" v="426" actId="20577"/>
      <pc:docMkLst>
        <pc:docMk/>
      </pc:docMkLst>
      <pc:sldChg chg="modNotesTx">
        <pc:chgData name="William Davis" userId="be3f5efa-a0a2-4a79-9921-548d93781ca6" providerId="ADAL" clId="{324B59B8-71FD-0E47-897A-9B21820B8868}" dt="2021-07-28T14:05:56.006" v="426" actId="20577"/>
        <pc:sldMkLst>
          <pc:docMk/>
          <pc:sldMk cId="0" sldId="258"/>
        </pc:sldMkLst>
      </pc:sldChg>
      <pc:sldChg chg="ord">
        <pc:chgData name="William Davis" userId="be3f5efa-a0a2-4a79-9921-548d93781ca6" providerId="ADAL" clId="{324B59B8-71FD-0E47-897A-9B21820B8868}" dt="2021-07-28T11:02:44.474" v="302" actId="20578"/>
        <pc:sldMkLst>
          <pc:docMk/>
          <pc:sldMk cId="0" sldId="262"/>
        </pc:sldMkLst>
      </pc:sldChg>
      <pc:sldChg chg="modSp mod">
        <pc:chgData name="William Davis" userId="be3f5efa-a0a2-4a79-9921-548d93781ca6" providerId="ADAL" clId="{324B59B8-71FD-0E47-897A-9B21820B8868}" dt="2021-07-28T13:51:41.232" v="323" actId="20577"/>
        <pc:sldMkLst>
          <pc:docMk/>
          <pc:sldMk cId="0" sldId="263"/>
        </pc:sldMkLst>
        <pc:spChg chg="mod">
          <ac:chgData name="William Davis" userId="be3f5efa-a0a2-4a79-9921-548d93781ca6" providerId="ADAL" clId="{324B59B8-71FD-0E47-897A-9B21820B8868}" dt="2021-07-28T13:51:41.232" v="323" actId="20577"/>
          <ac:spMkLst>
            <pc:docMk/>
            <pc:sldMk cId="0" sldId="263"/>
            <ac:spMk id="22530" creationId="{00000000-0000-0000-0000-000000000000}"/>
          </ac:spMkLst>
        </pc:spChg>
      </pc:sldChg>
      <pc:sldChg chg="modSp mod modAnim">
        <pc:chgData name="William Davis" userId="be3f5efa-a0a2-4a79-9921-548d93781ca6" providerId="ADAL" clId="{324B59B8-71FD-0E47-897A-9B21820B8868}" dt="2021-07-26T13:59:28.582" v="301"/>
        <pc:sldMkLst>
          <pc:docMk/>
          <pc:sldMk cId="1654650617" sldId="267"/>
        </pc:sldMkLst>
        <pc:spChg chg="mod">
          <ac:chgData name="William Davis" userId="be3f5efa-a0a2-4a79-9921-548d93781ca6" providerId="ADAL" clId="{324B59B8-71FD-0E47-897A-9B21820B8868}" dt="2021-07-26T13:58:56.863" v="298" actId="20577"/>
          <ac:spMkLst>
            <pc:docMk/>
            <pc:sldMk cId="1654650617" sldId="267"/>
            <ac:spMk id="3" creationId="{F32851C1-B7AD-984F-9225-8D3BFC036EC8}"/>
          </ac:spMkLst>
        </pc:spChg>
      </pc:sldChg>
    </pc:docChg>
  </pc:docChgLst>
  <pc:docChgLst>
    <pc:chgData name="William Davis" userId="be3f5efa-a0a2-4a79-9921-548d93781ca6" providerId="ADAL" clId="{8499D878-71F0-5D46-A0E0-0B67D0E8CCA0}"/>
    <pc:docChg chg="custSel modSld addMainMaster delMainMaster modMainMaster">
      <pc:chgData name="William Davis" userId="be3f5efa-a0a2-4a79-9921-548d93781ca6" providerId="ADAL" clId="{8499D878-71F0-5D46-A0E0-0B67D0E8CCA0}" dt="2020-08-11T08:07:11.865" v="248" actId="115"/>
      <pc:docMkLst>
        <pc:docMk/>
      </pc:docMkLst>
      <pc:sldChg chg="addSp delSp modSp">
        <pc:chgData name="William Davis" userId="be3f5efa-a0a2-4a79-9921-548d93781ca6" providerId="ADAL" clId="{8499D878-71F0-5D46-A0E0-0B67D0E8CCA0}" dt="2020-08-10T17:47:27.904" v="12" actId="1076"/>
        <pc:sldMkLst>
          <pc:docMk/>
          <pc:sldMk cId="0" sldId="256"/>
        </pc:sldMkLst>
        <pc:spChg chg="add del mod">
          <ac:chgData name="William Davis" userId="be3f5efa-a0a2-4a79-9921-548d93781ca6" providerId="ADAL" clId="{8499D878-71F0-5D46-A0E0-0B67D0E8CCA0}" dt="2020-08-10T17:47:04.448" v="5" actId="478"/>
          <ac:spMkLst>
            <pc:docMk/>
            <pc:sldMk cId="0" sldId="256"/>
            <ac:spMk id="3" creationId="{8A18E0EB-1928-F148-A80A-0FCD3D9087C5}"/>
          </ac:spMkLst>
        </pc:spChg>
        <pc:spChg chg="mod">
          <ac:chgData name="William Davis" userId="be3f5efa-a0a2-4a79-9921-548d93781ca6" providerId="ADAL" clId="{8499D878-71F0-5D46-A0E0-0B67D0E8CCA0}" dt="2020-08-10T17:47:27.904" v="12" actId="1076"/>
          <ac:spMkLst>
            <pc:docMk/>
            <pc:sldMk cId="0" sldId="256"/>
            <ac:spMk id="2050" creationId="{00000000-0000-0000-0000-000000000000}"/>
          </ac:spMkLst>
        </pc:spChg>
        <pc:spChg chg="del">
          <ac:chgData name="William Davis" userId="be3f5efa-a0a2-4a79-9921-548d93781ca6" providerId="ADAL" clId="{8499D878-71F0-5D46-A0E0-0B67D0E8CCA0}" dt="2020-08-10T17:47:01.183" v="1" actId="478"/>
          <ac:spMkLst>
            <pc:docMk/>
            <pc:sldMk cId="0" sldId="256"/>
            <ac:spMk id="9219" creationId="{00000000-0000-0000-0000-000000000000}"/>
          </ac:spMkLst>
        </pc:spChg>
      </pc:sldChg>
      <pc:sldChg chg="addSp delSp modSp mod modClrScheme chgLayout">
        <pc:chgData name="William Davis" userId="be3f5efa-a0a2-4a79-9921-548d93781ca6" providerId="ADAL" clId="{8499D878-71F0-5D46-A0E0-0B67D0E8CCA0}" dt="2020-08-10T18:11:01.891" v="78" actId="14100"/>
        <pc:sldMkLst>
          <pc:docMk/>
          <pc:sldMk cId="0" sldId="258"/>
        </pc:sldMkLst>
        <pc:spChg chg="add del mod ord">
          <ac:chgData name="William Davis" userId="be3f5efa-a0a2-4a79-9921-548d93781ca6" providerId="ADAL" clId="{8499D878-71F0-5D46-A0E0-0B67D0E8CCA0}" dt="2020-08-10T18:08:16.281" v="50" actId="478"/>
          <ac:spMkLst>
            <pc:docMk/>
            <pc:sldMk cId="0" sldId="258"/>
            <ac:spMk id="4" creationId="{C8F055F3-785E-D14C-9FA3-48ED1ECAC15E}"/>
          </ac:spMkLst>
        </pc:spChg>
        <pc:spChg chg="mod ord">
          <ac:chgData name="William Davis" userId="be3f5efa-a0a2-4a79-9921-548d93781ca6" providerId="ADAL" clId="{8499D878-71F0-5D46-A0E0-0B67D0E8CCA0}" dt="2020-08-10T18:10:27.029" v="68" actId="14100"/>
          <ac:spMkLst>
            <pc:docMk/>
            <pc:sldMk cId="0" sldId="258"/>
            <ac:spMk id="17410" creationId="{00000000-0000-0000-0000-000000000000}"/>
          </ac:spMkLst>
        </pc:spChg>
        <pc:spChg chg="mod ord">
          <ac:chgData name="William Davis" userId="be3f5efa-a0a2-4a79-9921-548d93781ca6" providerId="ADAL" clId="{8499D878-71F0-5D46-A0E0-0B67D0E8CCA0}" dt="2020-08-10T18:11:01.891" v="78" actId="14100"/>
          <ac:spMkLst>
            <pc:docMk/>
            <pc:sldMk cId="0" sldId="258"/>
            <ac:spMk id="17411" creationId="{00000000-0000-0000-0000-000000000000}"/>
          </ac:spMkLst>
        </pc:spChg>
        <pc:picChg chg="add mod">
          <ac:chgData name="William Davis" userId="be3f5efa-a0a2-4a79-9921-548d93781ca6" providerId="ADAL" clId="{8499D878-71F0-5D46-A0E0-0B67D0E8CCA0}" dt="2020-08-10T18:10:52.404" v="75" actId="1076"/>
          <ac:picMkLst>
            <pc:docMk/>
            <pc:sldMk cId="0" sldId="258"/>
            <ac:picMk id="3" creationId="{1A58D595-EE85-C943-86A7-B93B8338B7F4}"/>
          </ac:picMkLst>
        </pc:picChg>
        <pc:picChg chg="del">
          <ac:chgData name="William Davis" userId="be3f5efa-a0a2-4a79-9921-548d93781ca6" providerId="ADAL" clId="{8499D878-71F0-5D46-A0E0-0B67D0E8CCA0}" dt="2020-08-10T17:53:16.198" v="14" actId="478"/>
          <ac:picMkLst>
            <pc:docMk/>
            <pc:sldMk cId="0" sldId="258"/>
            <ac:picMk id="5" creationId="{00000000-0000-0000-0000-000000000000}"/>
          </ac:picMkLst>
        </pc:picChg>
      </pc:sldChg>
      <pc:sldChg chg="modSp mod modClrScheme chgLayout">
        <pc:chgData name="William Davis" userId="be3f5efa-a0a2-4a79-9921-548d93781ca6" providerId="ADAL" clId="{8499D878-71F0-5D46-A0E0-0B67D0E8CCA0}" dt="2020-08-11T08:07:11.865" v="248" actId="115"/>
        <pc:sldMkLst>
          <pc:docMk/>
          <pc:sldMk cId="0" sldId="259"/>
        </pc:sldMkLst>
        <pc:spChg chg="mod ord">
          <ac:chgData name="William Davis" userId="be3f5efa-a0a2-4a79-9921-548d93781ca6" providerId="ADAL" clId="{8499D878-71F0-5D46-A0E0-0B67D0E8CCA0}" dt="2020-08-11T08:04:16.097" v="98" actId="113"/>
          <ac:spMkLst>
            <pc:docMk/>
            <pc:sldMk cId="0" sldId="259"/>
            <ac:spMk id="18434" creationId="{00000000-0000-0000-0000-000000000000}"/>
          </ac:spMkLst>
        </pc:spChg>
        <pc:spChg chg="mod ord">
          <ac:chgData name="William Davis" userId="be3f5efa-a0a2-4a79-9921-548d93781ca6" providerId="ADAL" clId="{8499D878-71F0-5D46-A0E0-0B67D0E8CCA0}" dt="2020-08-11T08:07:11.865" v="248" actId="115"/>
          <ac:spMkLst>
            <pc:docMk/>
            <pc:sldMk cId="0" sldId="259"/>
            <ac:spMk id="18435" creationId="{00000000-0000-0000-0000-000000000000}"/>
          </ac:spMkLst>
        </pc:spChg>
        <pc:picChg chg="mod">
          <ac:chgData name="William Davis" userId="be3f5efa-a0a2-4a79-9921-548d93781ca6" providerId="ADAL" clId="{8499D878-71F0-5D46-A0E0-0B67D0E8CCA0}" dt="2020-08-11T08:05:01.416" v="112" actId="1076"/>
          <ac:picMkLst>
            <pc:docMk/>
            <pc:sldMk cId="0" sldId="259"/>
            <ac:picMk id="6" creationId="{00000000-0000-0000-0000-000000000000}"/>
          </ac:picMkLst>
        </pc:picChg>
      </pc:sldChg>
      <pc:sldChg chg="modSp mod modClrScheme chgLayout">
        <pc:chgData name="William Davis" userId="be3f5efa-a0a2-4a79-9921-548d93781ca6" providerId="ADAL" clId="{8499D878-71F0-5D46-A0E0-0B67D0E8CCA0}" dt="2020-08-11T08:03:42.094" v="82" actId="700"/>
        <pc:sldMkLst>
          <pc:docMk/>
          <pc:sldMk cId="0" sldId="260"/>
        </pc:sldMkLst>
        <pc:spChg chg="mod ord">
          <ac:chgData name="William Davis" userId="be3f5efa-a0a2-4a79-9921-548d93781ca6" providerId="ADAL" clId="{8499D878-71F0-5D46-A0E0-0B67D0E8CCA0}" dt="2020-08-11T08:03:42.094" v="82" actId="700"/>
          <ac:spMkLst>
            <pc:docMk/>
            <pc:sldMk cId="0" sldId="260"/>
            <ac:spMk id="19458" creationId="{00000000-0000-0000-0000-000000000000}"/>
          </ac:spMkLst>
        </pc:spChg>
        <pc:spChg chg="mod ord">
          <ac:chgData name="William Davis" userId="be3f5efa-a0a2-4a79-9921-548d93781ca6" providerId="ADAL" clId="{8499D878-71F0-5D46-A0E0-0B67D0E8CCA0}" dt="2020-08-11T08:03:42.094" v="82" actId="700"/>
          <ac:spMkLst>
            <pc:docMk/>
            <pc:sldMk cId="0" sldId="260"/>
            <ac:spMk id="19459" creationId="{00000000-0000-0000-0000-000000000000}"/>
          </ac:spMkLst>
        </pc:spChg>
      </pc:sldChg>
      <pc:sldChg chg="modSp mod modClrScheme chgLayout">
        <pc:chgData name="William Davis" userId="be3f5efa-a0a2-4a79-9921-548d93781ca6" providerId="ADAL" clId="{8499D878-71F0-5D46-A0E0-0B67D0E8CCA0}" dt="2020-08-11T08:03:46.093" v="84" actId="700"/>
        <pc:sldMkLst>
          <pc:docMk/>
          <pc:sldMk cId="0" sldId="261"/>
        </pc:sldMkLst>
        <pc:spChg chg="mod ord">
          <ac:chgData name="William Davis" userId="be3f5efa-a0a2-4a79-9921-548d93781ca6" providerId="ADAL" clId="{8499D878-71F0-5D46-A0E0-0B67D0E8CCA0}" dt="2020-08-11T08:03:46.093" v="84" actId="700"/>
          <ac:spMkLst>
            <pc:docMk/>
            <pc:sldMk cId="0" sldId="261"/>
            <ac:spMk id="20482" creationId="{00000000-0000-0000-0000-000000000000}"/>
          </ac:spMkLst>
        </pc:spChg>
        <pc:spChg chg="mod ord">
          <ac:chgData name="William Davis" userId="be3f5efa-a0a2-4a79-9921-548d93781ca6" providerId="ADAL" clId="{8499D878-71F0-5D46-A0E0-0B67D0E8CCA0}" dt="2020-08-11T08:03:46.093" v="84" actId="700"/>
          <ac:spMkLst>
            <pc:docMk/>
            <pc:sldMk cId="0" sldId="261"/>
            <ac:spMk id="20483" creationId="{00000000-0000-0000-0000-000000000000}"/>
          </ac:spMkLst>
        </pc:spChg>
      </pc:sldChg>
      <pc:sldChg chg="modSp mod modClrScheme chgLayout">
        <pc:chgData name="William Davis" userId="be3f5efa-a0a2-4a79-9921-548d93781ca6" providerId="ADAL" clId="{8499D878-71F0-5D46-A0E0-0B67D0E8CCA0}" dt="2020-08-11T08:04:01.527" v="90" actId="27636"/>
        <pc:sldMkLst>
          <pc:docMk/>
          <pc:sldMk cId="0" sldId="262"/>
        </pc:sldMkLst>
        <pc:spChg chg="mod ord">
          <ac:chgData name="William Davis" userId="be3f5efa-a0a2-4a79-9921-548d93781ca6" providerId="ADAL" clId="{8499D878-71F0-5D46-A0E0-0B67D0E8CCA0}" dt="2020-08-11T08:03:49.359" v="85" actId="700"/>
          <ac:spMkLst>
            <pc:docMk/>
            <pc:sldMk cId="0" sldId="262"/>
            <ac:spMk id="21506" creationId="{00000000-0000-0000-0000-000000000000}"/>
          </ac:spMkLst>
        </pc:spChg>
        <pc:spChg chg="mod ord">
          <ac:chgData name="William Davis" userId="be3f5efa-a0a2-4a79-9921-548d93781ca6" providerId="ADAL" clId="{8499D878-71F0-5D46-A0E0-0B67D0E8CCA0}" dt="2020-08-11T08:04:01.527" v="90" actId="27636"/>
          <ac:spMkLst>
            <pc:docMk/>
            <pc:sldMk cId="0" sldId="262"/>
            <ac:spMk id="21507" creationId="{00000000-0000-0000-0000-000000000000}"/>
          </ac:spMkLst>
        </pc:spChg>
      </pc:sldChg>
      <pc:sldChg chg="modSp mod modClrScheme chgLayout">
        <pc:chgData name="William Davis" userId="be3f5efa-a0a2-4a79-9921-548d93781ca6" providerId="ADAL" clId="{8499D878-71F0-5D46-A0E0-0B67D0E8CCA0}" dt="2020-08-11T08:04:01.501" v="89" actId="27636"/>
        <pc:sldMkLst>
          <pc:docMk/>
          <pc:sldMk cId="0" sldId="263"/>
        </pc:sldMkLst>
        <pc:spChg chg="mod ord">
          <ac:chgData name="William Davis" userId="be3f5efa-a0a2-4a79-9921-548d93781ca6" providerId="ADAL" clId="{8499D878-71F0-5D46-A0E0-0B67D0E8CCA0}" dt="2020-08-11T08:03:38.982" v="81" actId="700"/>
          <ac:spMkLst>
            <pc:docMk/>
            <pc:sldMk cId="0" sldId="263"/>
            <ac:spMk id="22530" creationId="{00000000-0000-0000-0000-000000000000}"/>
          </ac:spMkLst>
        </pc:spChg>
        <pc:spChg chg="mod ord">
          <ac:chgData name="William Davis" userId="be3f5efa-a0a2-4a79-9921-548d93781ca6" providerId="ADAL" clId="{8499D878-71F0-5D46-A0E0-0B67D0E8CCA0}" dt="2020-08-11T08:04:01.501" v="89" actId="27636"/>
          <ac:spMkLst>
            <pc:docMk/>
            <pc:sldMk cId="0" sldId="263"/>
            <ac:spMk id="22531" creationId="{00000000-0000-0000-0000-000000000000}"/>
          </ac:spMkLst>
        </pc:spChg>
      </pc:sldChg>
      <pc:sldChg chg="modSp mod modClrScheme chgLayout">
        <pc:chgData name="William Davis" userId="be3f5efa-a0a2-4a79-9921-548d93781ca6" providerId="ADAL" clId="{8499D878-71F0-5D46-A0E0-0B67D0E8CCA0}" dt="2020-08-11T08:04:01.421" v="88" actId="27636"/>
        <pc:sldMkLst>
          <pc:docMk/>
          <pc:sldMk cId="0" sldId="264"/>
        </pc:sldMkLst>
        <pc:spChg chg="mod ord">
          <ac:chgData name="William Davis" userId="be3f5efa-a0a2-4a79-9921-548d93781ca6" providerId="ADAL" clId="{8499D878-71F0-5D46-A0E0-0B67D0E8CCA0}" dt="2020-08-11T08:03:35.232" v="80" actId="700"/>
          <ac:spMkLst>
            <pc:docMk/>
            <pc:sldMk cId="0" sldId="264"/>
            <ac:spMk id="23554" creationId="{00000000-0000-0000-0000-000000000000}"/>
          </ac:spMkLst>
        </pc:spChg>
        <pc:spChg chg="mod ord">
          <ac:chgData name="William Davis" userId="be3f5efa-a0a2-4a79-9921-548d93781ca6" providerId="ADAL" clId="{8499D878-71F0-5D46-A0E0-0B67D0E8CCA0}" dt="2020-08-11T08:04:01.421" v="88" actId="27636"/>
          <ac:spMkLst>
            <pc:docMk/>
            <pc:sldMk cId="0" sldId="264"/>
            <ac:spMk id="23555" creationId="{00000000-0000-0000-0000-000000000000}"/>
          </ac:spMkLst>
        </pc:spChg>
      </pc:sldChg>
      <pc:sldChg chg="modSp mod modClrScheme chgLayout">
        <pc:chgData name="William Davis" userId="be3f5efa-a0a2-4a79-9921-548d93781ca6" providerId="ADAL" clId="{8499D878-71F0-5D46-A0E0-0B67D0E8CCA0}" dt="2020-08-11T08:03:44.193" v="83" actId="700"/>
        <pc:sldMkLst>
          <pc:docMk/>
          <pc:sldMk cId="0" sldId="265"/>
        </pc:sldMkLst>
        <pc:spChg chg="mod ord">
          <ac:chgData name="William Davis" userId="be3f5efa-a0a2-4a79-9921-548d93781ca6" providerId="ADAL" clId="{8499D878-71F0-5D46-A0E0-0B67D0E8CCA0}" dt="2020-08-11T08:03:44.193" v="83" actId="700"/>
          <ac:spMkLst>
            <pc:docMk/>
            <pc:sldMk cId="0" sldId="265"/>
            <ac:spMk id="7" creationId="{00000000-0000-0000-0000-000000000000}"/>
          </ac:spMkLst>
        </pc:spChg>
        <pc:spChg chg="mod ord">
          <ac:chgData name="William Davis" userId="be3f5efa-a0a2-4a79-9921-548d93781ca6" providerId="ADAL" clId="{8499D878-71F0-5D46-A0E0-0B67D0E8CCA0}" dt="2020-08-11T08:03:44.193" v="83" actId="700"/>
          <ac:spMkLst>
            <pc:docMk/>
            <pc:sldMk cId="0" sldId="265"/>
            <ac:spMk id="8" creationId="{00000000-0000-0000-0000-000000000000}"/>
          </ac:spMkLst>
        </pc:spChg>
        <pc:spChg chg="mod ord">
          <ac:chgData name="William Davis" userId="be3f5efa-a0a2-4a79-9921-548d93781ca6" providerId="ADAL" clId="{8499D878-71F0-5D46-A0E0-0B67D0E8CCA0}" dt="2020-08-11T08:03:44.193" v="83" actId="700"/>
          <ac:spMkLst>
            <pc:docMk/>
            <pc:sldMk cId="0" sldId="265"/>
            <ac:spMk id="9" creationId="{00000000-0000-0000-0000-000000000000}"/>
          </ac:spMkLst>
        </pc:spChg>
        <pc:spChg chg="mod ord">
          <ac:chgData name="William Davis" userId="be3f5efa-a0a2-4a79-9921-548d93781ca6" providerId="ADAL" clId="{8499D878-71F0-5D46-A0E0-0B67D0E8CCA0}" dt="2020-08-11T08:03:44.193" v="83" actId="700"/>
          <ac:spMkLst>
            <pc:docMk/>
            <pc:sldMk cId="0" sldId="265"/>
            <ac:spMk id="24578" creationId="{00000000-0000-0000-0000-000000000000}"/>
          </ac:spMkLst>
        </pc:spChg>
        <pc:spChg chg="mod ord">
          <ac:chgData name="William Davis" userId="be3f5efa-a0a2-4a79-9921-548d93781ca6" providerId="ADAL" clId="{8499D878-71F0-5D46-A0E0-0B67D0E8CCA0}" dt="2020-08-11T08:03:44.193" v="83" actId="700"/>
          <ac:spMkLst>
            <pc:docMk/>
            <pc:sldMk cId="0" sldId="265"/>
            <ac:spMk id="24579" creationId="{00000000-0000-0000-0000-000000000000}"/>
          </ac:spMkLst>
        </pc:spChg>
      </pc:sldChg>
    </pc:docChg>
  </pc:docChgLst>
  <pc:docChgLst>
    <pc:chgData name="William Davis" userId="be3f5efa-a0a2-4a79-9921-548d93781ca6" providerId="ADAL" clId="{67815489-6E3C-5342-BECD-02B66A8C335C}"/>
    <pc:docChg chg="undo custSel mod addSld delSld modSld modMainMaster modNotesMaster">
      <pc:chgData name="William Davis" userId="be3f5efa-a0a2-4a79-9921-548d93781ca6" providerId="ADAL" clId="{67815489-6E3C-5342-BECD-02B66A8C335C}" dt="2020-09-13T15:05:00.382" v="890" actId="2696"/>
      <pc:docMkLst>
        <pc:docMk/>
      </pc:docMkLst>
      <pc:sldChg chg="modSp add del mod modTransition">
        <pc:chgData name="William Davis" userId="be3f5efa-a0a2-4a79-9921-548d93781ca6" providerId="ADAL" clId="{67815489-6E3C-5342-BECD-02B66A8C335C}" dt="2020-09-13T15:00:42.296" v="839" actId="2696"/>
        <pc:sldMkLst>
          <pc:docMk/>
          <pc:sldMk cId="0" sldId="256"/>
        </pc:sldMkLst>
        <pc:spChg chg="mod">
          <ac:chgData name="William Davis" userId="be3f5efa-a0a2-4a79-9921-548d93781ca6" providerId="ADAL" clId="{67815489-6E3C-5342-BECD-02B66A8C335C}" dt="2020-09-04T13:44:44.759" v="793" actId="27636"/>
          <ac:spMkLst>
            <pc:docMk/>
            <pc:sldMk cId="0" sldId="256"/>
            <ac:spMk id="2050" creationId="{00000000-0000-0000-0000-000000000000}"/>
          </ac:spMkLst>
        </pc:spChg>
      </pc:sldChg>
      <pc:sldChg chg="modSp add del mod modTransition modAnim chgLayout">
        <pc:chgData name="William Davis" userId="be3f5efa-a0a2-4a79-9921-548d93781ca6" providerId="ADAL" clId="{67815489-6E3C-5342-BECD-02B66A8C335C}" dt="2020-09-13T15:00:42.291" v="838" actId="2696"/>
        <pc:sldMkLst>
          <pc:docMk/>
          <pc:sldMk cId="0" sldId="258"/>
        </pc:sldMkLst>
        <pc:spChg chg="mod ord">
          <ac:chgData name="William Davis" userId="be3f5efa-a0a2-4a79-9921-548d93781ca6" providerId="ADAL" clId="{67815489-6E3C-5342-BECD-02B66A8C335C}" dt="2020-09-04T13:44:57.736" v="795" actId="14100"/>
          <ac:spMkLst>
            <pc:docMk/>
            <pc:sldMk cId="0" sldId="258"/>
            <ac:spMk id="17410" creationId="{00000000-0000-0000-0000-000000000000}"/>
          </ac:spMkLst>
        </pc:spChg>
        <pc:spChg chg="mod ord">
          <ac:chgData name="William Davis" userId="be3f5efa-a0a2-4a79-9921-548d93781ca6" providerId="ADAL" clId="{67815489-6E3C-5342-BECD-02B66A8C335C}" dt="2020-09-04T13:45:01.910" v="796" actId="1076"/>
          <ac:spMkLst>
            <pc:docMk/>
            <pc:sldMk cId="0" sldId="258"/>
            <ac:spMk id="17411" creationId="{00000000-0000-0000-0000-000000000000}"/>
          </ac:spMkLst>
        </pc:spChg>
        <pc:picChg chg="mod">
          <ac:chgData name="William Davis" userId="be3f5efa-a0a2-4a79-9921-548d93781ca6" providerId="ADAL" clId="{67815489-6E3C-5342-BECD-02B66A8C335C}" dt="2020-09-04T13:43:56.099" v="776"/>
          <ac:picMkLst>
            <pc:docMk/>
            <pc:sldMk cId="0" sldId="258"/>
            <ac:picMk id="3" creationId="{1A58D595-EE85-C943-86A7-B93B8338B7F4}"/>
          </ac:picMkLst>
        </pc:picChg>
      </pc:sldChg>
      <pc:sldChg chg="modSp add del mod modTransition modAnim chgLayout">
        <pc:chgData name="William Davis" userId="be3f5efa-a0a2-4a79-9921-548d93781ca6" providerId="ADAL" clId="{67815489-6E3C-5342-BECD-02B66A8C335C}" dt="2020-09-13T15:00:42.287" v="837" actId="2696"/>
        <pc:sldMkLst>
          <pc:docMk/>
          <pc:sldMk cId="0" sldId="259"/>
        </pc:sldMkLst>
        <pc:spChg chg="mod ord">
          <ac:chgData name="William Davis" userId="be3f5efa-a0a2-4a79-9921-548d93781ca6" providerId="ADAL" clId="{67815489-6E3C-5342-BECD-02B66A8C335C}" dt="2020-09-04T13:45:06.197" v="797" actId="700"/>
          <ac:spMkLst>
            <pc:docMk/>
            <pc:sldMk cId="0" sldId="259"/>
            <ac:spMk id="18434" creationId="{00000000-0000-0000-0000-000000000000}"/>
          </ac:spMkLst>
        </pc:spChg>
        <pc:spChg chg="mod ord">
          <ac:chgData name="William Davis" userId="be3f5efa-a0a2-4a79-9921-548d93781ca6" providerId="ADAL" clId="{67815489-6E3C-5342-BECD-02B66A8C335C}" dt="2020-09-04T13:45:06.197" v="797" actId="700"/>
          <ac:spMkLst>
            <pc:docMk/>
            <pc:sldMk cId="0" sldId="259"/>
            <ac:spMk id="18435" creationId="{00000000-0000-0000-0000-000000000000}"/>
          </ac:spMkLst>
        </pc:spChg>
        <pc:picChg chg="mod">
          <ac:chgData name="William Davis" userId="be3f5efa-a0a2-4a79-9921-548d93781ca6" providerId="ADAL" clId="{67815489-6E3C-5342-BECD-02B66A8C335C}" dt="2020-09-04T13:43:56.099" v="776"/>
          <ac:picMkLst>
            <pc:docMk/>
            <pc:sldMk cId="0" sldId="259"/>
            <ac:picMk id="6" creationId="{00000000-0000-0000-0000-000000000000}"/>
          </ac:picMkLst>
        </pc:picChg>
      </pc:sldChg>
      <pc:sldChg chg="addSp delSp modSp add del mod modTransition setBg modAnim chgLayout">
        <pc:chgData name="William Davis" userId="be3f5efa-a0a2-4a79-9921-548d93781ca6" providerId="ADAL" clId="{67815489-6E3C-5342-BECD-02B66A8C335C}" dt="2020-09-13T15:00:42.274" v="834" actId="2696"/>
        <pc:sldMkLst>
          <pc:docMk/>
          <pc:sldMk cId="0" sldId="260"/>
        </pc:sldMkLst>
        <pc:spChg chg="add del">
          <ac:chgData name="William Davis" userId="be3f5efa-a0a2-4a79-9921-548d93781ca6" providerId="ADAL" clId="{67815489-6E3C-5342-BECD-02B66A8C335C}" dt="2020-08-11T11:50:41.430" v="519" actId="26606"/>
          <ac:spMkLst>
            <pc:docMk/>
            <pc:sldMk cId="0" sldId="260"/>
            <ac:spMk id="72" creationId="{597649B1-EA54-4416-AAFC-FF408060C306}"/>
          </ac:spMkLst>
        </pc:spChg>
        <pc:spChg chg="mod ord">
          <ac:chgData name="William Davis" userId="be3f5efa-a0a2-4a79-9921-548d93781ca6" providerId="ADAL" clId="{67815489-6E3C-5342-BECD-02B66A8C335C}" dt="2020-09-04T13:46:45.974" v="809" actId="14100"/>
          <ac:spMkLst>
            <pc:docMk/>
            <pc:sldMk cId="0" sldId="260"/>
            <ac:spMk id="19458" creationId="{00000000-0000-0000-0000-000000000000}"/>
          </ac:spMkLst>
        </pc:spChg>
        <pc:spChg chg="mod ord">
          <ac:chgData name="William Davis" userId="be3f5efa-a0a2-4a79-9921-548d93781ca6" providerId="ADAL" clId="{67815489-6E3C-5342-BECD-02B66A8C335C}" dt="2020-09-04T13:46:49.178" v="810" actId="1076"/>
          <ac:spMkLst>
            <pc:docMk/>
            <pc:sldMk cId="0" sldId="260"/>
            <ac:spMk id="19459" creationId="{00000000-0000-0000-0000-000000000000}"/>
          </ac:spMkLst>
        </pc:spChg>
        <pc:picChg chg="mod">
          <ac:chgData name="William Davis" userId="be3f5efa-a0a2-4a79-9921-548d93781ca6" providerId="ADAL" clId="{67815489-6E3C-5342-BECD-02B66A8C335C}" dt="2020-09-04T13:43:56.099" v="776"/>
          <ac:picMkLst>
            <pc:docMk/>
            <pc:sldMk cId="0" sldId="260"/>
            <ac:picMk id="3" creationId="{00000000-0000-0000-0000-000000000000}"/>
          </ac:picMkLst>
        </pc:picChg>
      </pc:sldChg>
      <pc:sldChg chg="addSp delSp modSp add del mod modTransition setBg modAnim delDesignElem modNotes">
        <pc:chgData name="William Davis" userId="be3f5efa-a0a2-4a79-9921-548d93781ca6" providerId="ADAL" clId="{67815489-6E3C-5342-BECD-02B66A8C335C}" dt="2020-09-13T15:00:45.397" v="840"/>
        <pc:sldMkLst>
          <pc:docMk/>
          <pc:sldMk cId="0" sldId="261"/>
        </pc:sldMkLst>
        <pc:spChg chg="add del mod">
          <ac:chgData name="William Davis" userId="be3f5efa-a0a2-4a79-9921-548d93781ca6" providerId="ADAL" clId="{67815489-6E3C-5342-BECD-02B66A8C335C}" dt="2020-09-04T13:43:56.099" v="776"/>
          <ac:spMkLst>
            <pc:docMk/>
            <pc:sldMk cId="0" sldId="261"/>
            <ac:spMk id="72" creationId="{CD5322C4-F75C-437F-A239-D2E23FD4EE4A}"/>
          </ac:spMkLst>
        </pc:spChg>
        <pc:spChg chg="add del mod">
          <ac:chgData name="William Davis" userId="be3f5efa-a0a2-4a79-9921-548d93781ca6" providerId="ADAL" clId="{67815489-6E3C-5342-BECD-02B66A8C335C}" dt="2020-09-04T13:43:56.099" v="776"/>
          <ac:spMkLst>
            <pc:docMk/>
            <pc:sldMk cId="0" sldId="261"/>
            <ac:spMk id="74" creationId="{9BEEA9C9-EE31-4A53-B812-CDFE913A41C8}"/>
          </ac:spMkLst>
        </pc:spChg>
        <pc:spChg chg="mod">
          <ac:chgData name="William Davis" userId="be3f5efa-a0a2-4a79-9921-548d93781ca6" providerId="ADAL" clId="{67815489-6E3C-5342-BECD-02B66A8C335C}" dt="2020-09-04T13:47:22.596" v="814" actId="26606"/>
          <ac:spMkLst>
            <pc:docMk/>
            <pc:sldMk cId="0" sldId="261"/>
            <ac:spMk id="20482" creationId="{00000000-0000-0000-0000-000000000000}"/>
          </ac:spMkLst>
        </pc:spChg>
        <pc:spChg chg="mod ord">
          <ac:chgData name="William Davis" userId="be3f5efa-a0a2-4a79-9921-548d93781ca6" providerId="ADAL" clId="{67815489-6E3C-5342-BECD-02B66A8C335C}" dt="2020-09-04T13:47:22.596" v="814" actId="26606"/>
          <ac:spMkLst>
            <pc:docMk/>
            <pc:sldMk cId="0" sldId="261"/>
            <ac:spMk id="20483" creationId="{00000000-0000-0000-0000-000000000000}"/>
          </ac:spMkLst>
        </pc:spChg>
        <pc:spChg chg="add">
          <ac:chgData name="William Davis" userId="be3f5efa-a0a2-4a79-9921-548d93781ca6" providerId="ADAL" clId="{67815489-6E3C-5342-BECD-02B66A8C335C}" dt="2020-09-04T13:47:22.596" v="814" actId="26606"/>
          <ac:spMkLst>
            <pc:docMk/>
            <pc:sldMk cId="0" sldId="261"/>
            <ac:spMk id="20485" creationId="{CD5322C4-F75C-437F-A239-D2E23FD4EE4A}"/>
          </ac:spMkLst>
        </pc:spChg>
        <pc:spChg chg="add">
          <ac:chgData name="William Davis" userId="be3f5efa-a0a2-4a79-9921-548d93781ca6" providerId="ADAL" clId="{67815489-6E3C-5342-BECD-02B66A8C335C}" dt="2020-09-04T13:47:22.596" v="814" actId="26606"/>
          <ac:spMkLst>
            <pc:docMk/>
            <pc:sldMk cId="0" sldId="261"/>
            <ac:spMk id="20486" creationId="{9BEEA9C9-EE31-4A53-B812-CDFE913A41C8}"/>
          </ac:spMkLst>
        </pc:spChg>
        <pc:picChg chg="mod">
          <ac:chgData name="William Davis" userId="be3f5efa-a0a2-4a79-9921-548d93781ca6" providerId="ADAL" clId="{67815489-6E3C-5342-BECD-02B66A8C335C}" dt="2020-09-04T13:47:22.596" v="814" actId="26606"/>
          <ac:picMkLst>
            <pc:docMk/>
            <pc:sldMk cId="0" sldId="261"/>
            <ac:picMk id="2" creationId="{00000000-0000-0000-0000-000000000000}"/>
          </ac:picMkLst>
        </pc:picChg>
        <pc:picChg chg="mod ord">
          <ac:chgData name="William Davis" userId="be3f5efa-a0a2-4a79-9921-548d93781ca6" providerId="ADAL" clId="{67815489-6E3C-5342-BECD-02B66A8C335C}" dt="2020-09-04T13:47:22.596" v="814" actId="26606"/>
          <ac:picMkLst>
            <pc:docMk/>
            <pc:sldMk cId="0" sldId="261"/>
            <ac:picMk id="4" creationId="{00000000-0000-0000-0000-000000000000}"/>
          </ac:picMkLst>
        </pc:picChg>
        <pc:picChg chg="mod">
          <ac:chgData name="William Davis" userId="be3f5efa-a0a2-4a79-9921-548d93781ca6" providerId="ADAL" clId="{67815489-6E3C-5342-BECD-02B66A8C335C}" dt="2020-09-04T13:47:22.596" v="814" actId="26606"/>
          <ac:picMkLst>
            <pc:docMk/>
            <pc:sldMk cId="0" sldId="261"/>
            <ac:picMk id="5" creationId="{00000000-0000-0000-0000-000000000000}"/>
          </ac:picMkLst>
        </pc:picChg>
        <pc:picChg chg="mod">
          <ac:chgData name="William Davis" userId="be3f5efa-a0a2-4a79-9921-548d93781ca6" providerId="ADAL" clId="{67815489-6E3C-5342-BECD-02B66A8C335C}" dt="2020-09-04T13:47:22.596" v="814" actId="26606"/>
          <ac:picMkLst>
            <pc:docMk/>
            <pc:sldMk cId="0" sldId="261"/>
            <ac:picMk id="6" creationId="{00000000-0000-0000-0000-000000000000}"/>
          </ac:picMkLst>
        </pc:picChg>
      </pc:sldChg>
      <pc:sldChg chg="modSp add del mod modTransition modAnim chgLayout">
        <pc:chgData name="William Davis" userId="be3f5efa-a0a2-4a79-9921-548d93781ca6" providerId="ADAL" clId="{67815489-6E3C-5342-BECD-02B66A8C335C}" dt="2020-09-13T15:00:48.648" v="841"/>
        <pc:sldMkLst>
          <pc:docMk/>
          <pc:sldMk cId="0" sldId="262"/>
        </pc:sldMkLst>
        <pc:spChg chg="mod ord">
          <ac:chgData name="William Davis" userId="be3f5efa-a0a2-4a79-9921-548d93781ca6" providerId="ADAL" clId="{67815489-6E3C-5342-BECD-02B66A8C335C}" dt="2020-09-04T13:47:33.254" v="815" actId="700"/>
          <ac:spMkLst>
            <pc:docMk/>
            <pc:sldMk cId="0" sldId="262"/>
            <ac:spMk id="21506" creationId="{00000000-0000-0000-0000-000000000000}"/>
          </ac:spMkLst>
        </pc:spChg>
        <pc:spChg chg="mod ord">
          <ac:chgData name="William Davis" userId="be3f5efa-a0a2-4a79-9921-548d93781ca6" providerId="ADAL" clId="{67815489-6E3C-5342-BECD-02B66A8C335C}" dt="2020-09-04T13:47:33.254" v="815" actId="700"/>
          <ac:spMkLst>
            <pc:docMk/>
            <pc:sldMk cId="0" sldId="262"/>
            <ac:spMk id="21507" creationId="{00000000-0000-0000-0000-000000000000}"/>
          </ac:spMkLst>
        </pc:spChg>
      </pc:sldChg>
      <pc:sldChg chg="addSp modSp add del mod modTransition modClrScheme modAnim chgLayout">
        <pc:chgData name="William Davis" userId="be3f5efa-a0a2-4a79-9921-548d93781ca6" providerId="ADAL" clId="{67815489-6E3C-5342-BECD-02B66A8C335C}" dt="2020-09-13T15:00:42.278" v="835" actId="2696"/>
        <pc:sldMkLst>
          <pc:docMk/>
          <pc:sldMk cId="0" sldId="263"/>
        </pc:sldMkLst>
        <pc:spChg chg="add mod ord">
          <ac:chgData name="William Davis" userId="be3f5efa-a0a2-4a79-9921-548d93781ca6" providerId="ADAL" clId="{67815489-6E3C-5342-BECD-02B66A8C335C}" dt="2020-09-04T13:46:17.298" v="807" actId="1076"/>
          <ac:spMkLst>
            <pc:docMk/>
            <pc:sldMk cId="0" sldId="263"/>
            <ac:spMk id="2" creationId="{91B90F5C-6DDF-B144-B970-8B3EEFC18E70}"/>
          </ac:spMkLst>
        </pc:spChg>
        <pc:spChg chg="add mod ord">
          <ac:chgData name="William Davis" userId="be3f5efa-a0a2-4a79-9921-548d93781ca6" providerId="ADAL" clId="{67815489-6E3C-5342-BECD-02B66A8C335C}" dt="2020-09-04T13:46:17.298" v="807" actId="1076"/>
          <ac:spMkLst>
            <pc:docMk/>
            <pc:sldMk cId="0" sldId="263"/>
            <ac:spMk id="3" creationId="{7A19D46A-8B9B-954B-BBBA-8389EC22DB44}"/>
          </ac:spMkLst>
        </pc:spChg>
        <pc:spChg chg="add mod ord">
          <ac:chgData name="William Davis" userId="be3f5efa-a0a2-4a79-9921-548d93781ca6" providerId="ADAL" clId="{67815489-6E3C-5342-BECD-02B66A8C335C}" dt="2020-09-04T13:46:17.298" v="807" actId="1076"/>
          <ac:spMkLst>
            <pc:docMk/>
            <pc:sldMk cId="0" sldId="263"/>
            <ac:spMk id="5" creationId="{B27A190F-F1AA-1E42-A2CE-42C2A27851D6}"/>
          </ac:spMkLst>
        </pc:spChg>
        <pc:spChg chg="add mod">
          <ac:chgData name="William Davis" userId="be3f5efa-a0a2-4a79-9921-548d93781ca6" providerId="ADAL" clId="{67815489-6E3C-5342-BECD-02B66A8C335C}" dt="2020-09-04T13:46:09.209" v="806" actId="1076"/>
          <ac:spMkLst>
            <pc:docMk/>
            <pc:sldMk cId="0" sldId="263"/>
            <ac:spMk id="6" creationId="{20EC6C6A-1A1D-C34D-95D1-82EDFAB635DB}"/>
          </ac:spMkLst>
        </pc:spChg>
        <pc:spChg chg="mod ord">
          <ac:chgData name="William Davis" userId="be3f5efa-a0a2-4a79-9921-548d93781ca6" providerId="ADAL" clId="{67815489-6E3C-5342-BECD-02B66A8C335C}" dt="2020-09-04T13:45:24.703" v="800" actId="1076"/>
          <ac:spMkLst>
            <pc:docMk/>
            <pc:sldMk cId="0" sldId="263"/>
            <ac:spMk id="22530" creationId="{00000000-0000-0000-0000-000000000000}"/>
          </ac:spMkLst>
        </pc:spChg>
        <pc:spChg chg="mod ord">
          <ac:chgData name="William Davis" userId="be3f5efa-a0a2-4a79-9921-548d93781ca6" providerId="ADAL" clId="{67815489-6E3C-5342-BECD-02B66A8C335C}" dt="2020-09-04T13:46:17.298" v="807" actId="1076"/>
          <ac:spMkLst>
            <pc:docMk/>
            <pc:sldMk cId="0" sldId="263"/>
            <ac:spMk id="22531" creationId="{00000000-0000-0000-0000-000000000000}"/>
          </ac:spMkLst>
        </pc:spChg>
        <pc:picChg chg="mod">
          <ac:chgData name="William Davis" userId="be3f5efa-a0a2-4a79-9921-548d93781ca6" providerId="ADAL" clId="{67815489-6E3C-5342-BECD-02B66A8C335C}" dt="2020-09-04T13:45:39.690" v="802" actId="1076"/>
          <ac:picMkLst>
            <pc:docMk/>
            <pc:sldMk cId="0" sldId="263"/>
            <ac:picMk id="4" creationId="{00000000-0000-0000-0000-000000000000}"/>
          </ac:picMkLst>
        </pc:picChg>
      </pc:sldChg>
      <pc:sldChg chg="addSp delSp modSp add del mod modTransition setBg modAnim setClrOvrMap delDesignElem">
        <pc:chgData name="William Davis" userId="be3f5efa-a0a2-4a79-9921-548d93781ca6" providerId="ADAL" clId="{67815489-6E3C-5342-BECD-02B66A8C335C}" dt="2020-09-13T15:00:42.282" v="836" actId="2696"/>
        <pc:sldMkLst>
          <pc:docMk/>
          <pc:sldMk cId="0" sldId="264"/>
        </pc:sldMkLst>
        <pc:spChg chg="add del mod">
          <ac:chgData name="William Davis" userId="be3f5efa-a0a2-4a79-9921-548d93781ca6" providerId="ADAL" clId="{67815489-6E3C-5342-BECD-02B66A8C335C}" dt="2020-09-04T13:43:56.099" v="776"/>
          <ac:spMkLst>
            <pc:docMk/>
            <pc:sldMk cId="0" sldId="264"/>
            <ac:spMk id="72" creationId="{3CBA2BA5-DF4D-437C-9273-F945CF857D8B}"/>
          </ac:spMkLst>
        </pc:spChg>
        <pc:spChg chg="add del mod">
          <ac:chgData name="William Davis" userId="be3f5efa-a0a2-4a79-9921-548d93781ca6" providerId="ADAL" clId="{67815489-6E3C-5342-BECD-02B66A8C335C}" dt="2020-09-04T13:43:56.099" v="776"/>
          <ac:spMkLst>
            <pc:docMk/>
            <pc:sldMk cId="0" sldId="264"/>
            <ac:spMk id="74" creationId="{7754EA86-2D7A-4D51-B5F6-DA6349D5F4DC}"/>
          </ac:spMkLst>
        </pc:spChg>
        <pc:spChg chg="mod">
          <ac:chgData name="William Davis" userId="be3f5efa-a0a2-4a79-9921-548d93781ca6" providerId="ADAL" clId="{67815489-6E3C-5342-BECD-02B66A8C335C}" dt="2020-09-04T13:43:58.370" v="778" actId="26606"/>
          <ac:spMkLst>
            <pc:docMk/>
            <pc:sldMk cId="0" sldId="264"/>
            <ac:spMk id="23554" creationId="{00000000-0000-0000-0000-000000000000}"/>
          </ac:spMkLst>
        </pc:spChg>
        <pc:spChg chg="mod">
          <ac:chgData name="William Davis" userId="be3f5efa-a0a2-4a79-9921-548d93781ca6" providerId="ADAL" clId="{67815489-6E3C-5342-BECD-02B66A8C335C}" dt="2020-09-04T13:43:58.370" v="778" actId="26606"/>
          <ac:spMkLst>
            <pc:docMk/>
            <pc:sldMk cId="0" sldId="264"/>
            <ac:spMk id="23555" creationId="{00000000-0000-0000-0000-000000000000}"/>
          </ac:spMkLst>
        </pc:spChg>
        <pc:spChg chg="add">
          <ac:chgData name="William Davis" userId="be3f5efa-a0a2-4a79-9921-548d93781ca6" providerId="ADAL" clId="{67815489-6E3C-5342-BECD-02B66A8C335C}" dt="2020-09-04T13:43:58.370" v="778" actId="26606"/>
          <ac:spMkLst>
            <pc:docMk/>
            <pc:sldMk cId="0" sldId="264"/>
            <ac:spMk id="23557" creationId="{3CBA2BA5-DF4D-437C-9273-F945CF857D8B}"/>
          </ac:spMkLst>
        </pc:spChg>
        <pc:spChg chg="add">
          <ac:chgData name="William Davis" userId="be3f5efa-a0a2-4a79-9921-548d93781ca6" providerId="ADAL" clId="{67815489-6E3C-5342-BECD-02B66A8C335C}" dt="2020-09-04T13:43:58.370" v="778" actId="26606"/>
          <ac:spMkLst>
            <pc:docMk/>
            <pc:sldMk cId="0" sldId="264"/>
            <ac:spMk id="23558" creationId="{7754EA86-2D7A-4D51-B5F6-DA6349D5F4DC}"/>
          </ac:spMkLst>
        </pc:spChg>
        <pc:picChg chg="mod">
          <ac:chgData name="William Davis" userId="be3f5efa-a0a2-4a79-9921-548d93781ca6" providerId="ADAL" clId="{67815489-6E3C-5342-BECD-02B66A8C335C}" dt="2020-09-04T13:43:58.370" v="778" actId="26606"/>
          <ac:picMkLst>
            <pc:docMk/>
            <pc:sldMk cId="0" sldId="264"/>
            <ac:picMk id="4" creationId="{00000000-0000-0000-0000-000000000000}"/>
          </ac:picMkLst>
        </pc:picChg>
      </pc:sldChg>
      <pc:sldChg chg="modSp add del mod modTransition modClrScheme modAnim chgLayout">
        <pc:chgData name="William Davis" userId="be3f5efa-a0a2-4a79-9921-548d93781ca6" providerId="ADAL" clId="{67815489-6E3C-5342-BECD-02B66A8C335C}" dt="2020-09-13T15:00:42.269" v="833" actId="2696"/>
        <pc:sldMkLst>
          <pc:docMk/>
          <pc:sldMk cId="0" sldId="265"/>
        </pc:sldMkLst>
        <pc:spChg chg="mod ord">
          <ac:chgData name="William Davis" userId="be3f5efa-a0a2-4a79-9921-548d93781ca6" providerId="ADAL" clId="{67815489-6E3C-5342-BECD-02B66A8C335C}" dt="2020-09-04T13:47:04.659" v="812" actId="1076"/>
          <ac:spMkLst>
            <pc:docMk/>
            <pc:sldMk cId="0" sldId="265"/>
            <ac:spMk id="7" creationId="{00000000-0000-0000-0000-000000000000}"/>
          </ac:spMkLst>
        </pc:spChg>
        <pc:spChg chg="mod ord">
          <ac:chgData name="William Davis" userId="be3f5efa-a0a2-4a79-9921-548d93781ca6" providerId="ADAL" clId="{67815489-6E3C-5342-BECD-02B66A8C335C}" dt="2020-09-04T13:47:13.006" v="813" actId="1076"/>
          <ac:spMkLst>
            <pc:docMk/>
            <pc:sldMk cId="0" sldId="265"/>
            <ac:spMk id="8" creationId="{00000000-0000-0000-0000-000000000000}"/>
          </ac:spMkLst>
        </pc:spChg>
        <pc:spChg chg="mod ord">
          <ac:chgData name="William Davis" userId="be3f5efa-a0a2-4a79-9921-548d93781ca6" providerId="ADAL" clId="{67815489-6E3C-5342-BECD-02B66A8C335C}" dt="2020-09-04T13:47:13.006" v="813" actId="1076"/>
          <ac:spMkLst>
            <pc:docMk/>
            <pc:sldMk cId="0" sldId="265"/>
            <ac:spMk id="9" creationId="{00000000-0000-0000-0000-000000000000}"/>
          </ac:spMkLst>
        </pc:spChg>
        <pc:spChg chg="mod ord">
          <ac:chgData name="William Davis" userId="be3f5efa-a0a2-4a79-9921-548d93781ca6" providerId="ADAL" clId="{67815489-6E3C-5342-BECD-02B66A8C335C}" dt="2020-09-04T13:46:57.503" v="811" actId="1076"/>
          <ac:spMkLst>
            <pc:docMk/>
            <pc:sldMk cId="0" sldId="265"/>
            <ac:spMk id="24578" creationId="{00000000-0000-0000-0000-000000000000}"/>
          </ac:spMkLst>
        </pc:spChg>
        <pc:spChg chg="mod ord">
          <ac:chgData name="William Davis" userId="be3f5efa-a0a2-4a79-9921-548d93781ca6" providerId="ADAL" clId="{67815489-6E3C-5342-BECD-02B66A8C335C}" dt="2020-09-04T13:47:04.659" v="812" actId="1076"/>
          <ac:spMkLst>
            <pc:docMk/>
            <pc:sldMk cId="0" sldId="265"/>
            <ac:spMk id="24579" creationId="{00000000-0000-0000-0000-000000000000}"/>
          </ac:spMkLst>
        </pc:spChg>
        <pc:picChg chg="mod modCrop">
          <ac:chgData name="William Davis" userId="be3f5efa-a0a2-4a79-9921-548d93781ca6" providerId="ADAL" clId="{67815489-6E3C-5342-BECD-02B66A8C335C}" dt="2020-09-04T13:43:56.099" v="776"/>
          <ac:picMkLst>
            <pc:docMk/>
            <pc:sldMk cId="0" sldId="265"/>
            <ac:picMk id="2" creationId="{00000000-0000-0000-0000-000000000000}"/>
          </ac:picMkLst>
        </pc:picChg>
        <pc:picChg chg="mod">
          <ac:chgData name="William Davis" userId="be3f5efa-a0a2-4a79-9921-548d93781ca6" providerId="ADAL" clId="{67815489-6E3C-5342-BECD-02B66A8C335C}" dt="2020-09-04T13:43:56.099" v="776"/>
          <ac:picMkLst>
            <pc:docMk/>
            <pc:sldMk cId="0" sldId="265"/>
            <ac:picMk id="3" creationId="{00000000-0000-0000-0000-000000000000}"/>
          </ac:picMkLst>
        </pc:picChg>
      </pc:sldChg>
      <pc:sldChg chg="modSp add del mod">
        <pc:chgData name="William Davis" userId="be3f5efa-a0a2-4a79-9921-548d93781ca6" providerId="ADAL" clId="{67815489-6E3C-5342-BECD-02B66A8C335C}" dt="2020-09-13T15:05:00.382" v="890" actId="2696"/>
        <pc:sldMkLst>
          <pc:docMk/>
          <pc:sldMk cId="3556382599" sldId="266"/>
        </pc:sldMkLst>
        <pc:spChg chg="mod">
          <ac:chgData name="William Davis" userId="be3f5efa-a0a2-4a79-9921-548d93781ca6" providerId="ADAL" clId="{67815489-6E3C-5342-BECD-02B66A8C335C}" dt="2020-09-13T15:02:09.439" v="887" actId="14100"/>
          <ac:spMkLst>
            <pc:docMk/>
            <pc:sldMk cId="3556382599" sldId="266"/>
            <ac:spMk id="2" creationId="{6C08F7E5-9EDB-D64B-893F-1DD83DA79147}"/>
          </ac:spMkLst>
        </pc:spChg>
        <pc:spChg chg="mod">
          <ac:chgData name="William Davis" userId="be3f5efa-a0a2-4a79-9921-548d93781ca6" providerId="ADAL" clId="{67815489-6E3C-5342-BECD-02B66A8C335C}" dt="2020-09-13T15:02:13.450" v="889" actId="20577"/>
          <ac:spMkLst>
            <pc:docMk/>
            <pc:sldMk cId="3556382599" sldId="266"/>
            <ac:spMk id="3" creationId="{9FEA9DA5-545D-9745-88E4-26EE70FA58F2}"/>
          </ac:spMkLst>
        </pc:spChg>
      </pc:sldChg>
      <pc:sldMasterChg chg="modSp modTransition modSldLayout">
        <pc:chgData name="William Davis" userId="be3f5efa-a0a2-4a79-9921-548d93781ca6" providerId="ADAL" clId="{67815489-6E3C-5342-BECD-02B66A8C335C}" dt="2020-09-04T13:43:56.099" v="776"/>
        <pc:sldMasterMkLst>
          <pc:docMk/>
          <pc:sldMasterMk cId="1001401903" sldId="2147483887"/>
        </pc:sldMasterMkLst>
        <pc:spChg chg="mod">
          <ac:chgData name="William Davis" userId="be3f5efa-a0a2-4a79-9921-548d93781ca6" providerId="ADAL" clId="{67815489-6E3C-5342-BECD-02B66A8C335C}" dt="2020-09-04T13:43:56.099" v="776"/>
          <ac:spMkLst>
            <pc:docMk/>
            <pc:sldMasterMk cId="1001401903" sldId="2147483887"/>
            <ac:spMk id="2" creationId="{00000000-0000-0000-0000-000000000000}"/>
          </ac:spMkLst>
        </pc:spChg>
        <pc:spChg chg="mod">
          <ac:chgData name="William Davis" userId="be3f5efa-a0a2-4a79-9921-548d93781ca6" providerId="ADAL" clId="{67815489-6E3C-5342-BECD-02B66A8C335C}" dt="2020-09-04T13:43:56.099" v="776"/>
          <ac:spMkLst>
            <pc:docMk/>
            <pc:sldMasterMk cId="1001401903" sldId="2147483887"/>
            <ac:spMk id="3" creationId="{00000000-0000-0000-0000-000000000000}"/>
          </ac:spMkLst>
        </pc:spChg>
        <pc:spChg chg="mod">
          <ac:chgData name="William Davis" userId="be3f5efa-a0a2-4a79-9921-548d93781ca6" providerId="ADAL" clId="{67815489-6E3C-5342-BECD-02B66A8C335C}" dt="2020-09-04T13:43:56.099" v="776"/>
          <ac:spMkLst>
            <pc:docMk/>
            <pc:sldMasterMk cId="1001401903" sldId="2147483887"/>
            <ac:spMk id="4" creationId="{00000000-0000-0000-0000-000000000000}"/>
          </ac:spMkLst>
        </pc:spChg>
        <pc:spChg chg="mod">
          <ac:chgData name="William Davis" userId="be3f5efa-a0a2-4a79-9921-548d93781ca6" providerId="ADAL" clId="{67815489-6E3C-5342-BECD-02B66A8C335C}" dt="2020-09-04T13:43:56.099" v="776"/>
          <ac:spMkLst>
            <pc:docMk/>
            <pc:sldMasterMk cId="1001401903" sldId="2147483887"/>
            <ac:spMk id="5" creationId="{00000000-0000-0000-0000-000000000000}"/>
          </ac:spMkLst>
        </pc:spChg>
        <pc:spChg chg="mod">
          <ac:chgData name="William Davis" userId="be3f5efa-a0a2-4a79-9921-548d93781ca6" providerId="ADAL" clId="{67815489-6E3C-5342-BECD-02B66A8C335C}" dt="2020-09-04T13:43:56.099" v="776"/>
          <ac:spMkLst>
            <pc:docMk/>
            <pc:sldMasterMk cId="1001401903" sldId="2147483887"/>
            <ac:spMk id="6" creationId="{00000000-0000-0000-0000-000000000000}"/>
          </ac:spMkLst>
        </pc:spChg>
        <pc:spChg chg="mod">
          <ac:chgData name="William Davis" userId="be3f5efa-a0a2-4a79-9921-548d93781ca6" providerId="ADAL" clId="{67815489-6E3C-5342-BECD-02B66A8C335C}" dt="2020-09-04T13:43:56.099" v="776"/>
          <ac:spMkLst>
            <pc:docMk/>
            <pc:sldMasterMk cId="1001401903" sldId="2147483887"/>
            <ac:spMk id="8" creationId="{00000000-0000-0000-0000-000000000000}"/>
          </ac:spMkLst>
        </pc:spChg>
        <pc:spChg chg="mod">
          <ac:chgData name="William Davis" userId="be3f5efa-a0a2-4a79-9921-548d93781ca6" providerId="ADAL" clId="{67815489-6E3C-5342-BECD-02B66A8C335C}" dt="2020-09-04T13:43:56.099" v="776"/>
          <ac:spMkLst>
            <pc:docMk/>
            <pc:sldMasterMk cId="1001401903" sldId="2147483887"/>
            <ac:spMk id="9" creationId="{00000000-0000-0000-0000-000000000000}"/>
          </ac:spMkLst>
        </pc:spChg>
        <pc:sldLayoutChg chg="modSp">
          <pc:chgData name="William Davis" userId="be3f5efa-a0a2-4a79-9921-548d93781ca6" providerId="ADAL" clId="{67815489-6E3C-5342-BECD-02B66A8C335C}" dt="2020-09-04T13:43:56.099" v="776"/>
          <pc:sldLayoutMkLst>
            <pc:docMk/>
            <pc:sldMasterMk cId="1001401903" sldId="2147483887"/>
            <pc:sldLayoutMk cId="3395461175" sldId="2147483888"/>
          </pc:sldLayoutMkLst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395461175" sldId="2147483888"/>
              <ac:spMk id="2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395461175" sldId="2147483888"/>
              <ac:spMk id="3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395461175" sldId="2147483888"/>
              <ac:spMk id="4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395461175" sldId="2147483888"/>
              <ac:spMk id="5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395461175" sldId="2147483888"/>
              <ac:spMk id="6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395461175" sldId="2147483888"/>
              <ac:spMk id="11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395461175" sldId="2147483888"/>
              <ac:spMk id="14" creationId="{00000000-0000-0000-0000-000000000000}"/>
            </ac:spMkLst>
          </pc:spChg>
          <pc:grpChg chg="mod">
            <ac:chgData name="William Davis" userId="be3f5efa-a0a2-4a79-9921-548d93781ca6" providerId="ADAL" clId="{67815489-6E3C-5342-BECD-02B66A8C335C}" dt="2020-09-04T13:43:56.099" v="776"/>
            <ac:grpSpMkLst>
              <pc:docMk/>
              <pc:sldMasterMk cId="1001401903" sldId="2147483887"/>
              <pc:sldLayoutMk cId="3395461175" sldId="2147483888"/>
              <ac:grpSpMk id="8" creationId="{00000000-0000-0000-0000-000000000000}"/>
            </ac:grpSpMkLst>
          </pc:grpChg>
        </pc:sldLayoutChg>
        <pc:sldLayoutChg chg="modSp">
          <pc:chgData name="William Davis" userId="be3f5efa-a0a2-4a79-9921-548d93781ca6" providerId="ADAL" clId="{67815489-6E3C-5342-BECD-02B66A8C335C}" dt="2020-09-04T13:43:56.099" v="776"/>
          <pc:sldLayoutMkLst>
            <pc:docMk/>
            <pc:sldMasterMk cId="1001401903" sldId="2147483887"/>
            <pc:sldLayoutMk cId="1572056334" sldId="2147483890"/>
          </pc:sldLayoutMkLst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1572056334" sldId="2147483890"/>
              <ac:spMk id="2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1572056334" sldId="2147483890"/>
              <ac:spMk id="3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1572056334" sldId="2147483890"/>
              <ac:spMk id="4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1572056334" sldId="2147483890"/>
              <ac:spMk id="5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1572056334" sldId="2147483890"/>
              <ac:spMk id="6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1572056334" sldId="2147483890"/>
              <ac:spMk id="7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1572056334" sldId="2147483890"/>
              <ac:spMk id="8" creationId="{00000000-0000-0000-0000-000000000000}"/>
            </ac:spMkLst>
          </pc:spChg>
        </pc:sldLayoutChg>
        <pc:sldLayoutChg chg="modSp">
          <pc:chgData name="William Davis" userId="be3f5efa-a0a2-4a79-9921-548d93781ca6" providerId="ADAL" clId="{67815489-6E3C-5342-BECD-02B66A8C335C}" dt="2020-09-04T13:43:56.099" v="776"/>
          <pc:sldLayoutMkLst>
            <pc:docMk/>
            <pc:sldMasterMk cId="1001401903" sldId="2147483887"/>
            <pc:sldLayoutMk cId="649752670" sldId="2147483891"/>
          </pc:sldLayoutMkLst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649752670" sldId="2147483891"/>
              <ac:spMk id="3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649752670" sldId="2147483891"/>
              <ac:spMk id="4" creationId="{00000000-0000-0000-0000-000000000000}"/>
            </ac:spMkLst>
          </pc:spChg>
        </pc:sldLayoutChg>
        <pc:sldLayoutChg chg="modSp">
          <pc:chgData name="William Davis" userId="be3f5efa-a0a2-4a79-9921-548d93781ca6" providerId="ADAL" clId="{67815489-6E3C-5342-BECD-02B66A8C335C}" dt="2020-09-04T13:43:56.099" v="776"/>
          <pc:sldLayoutMkLst>
            <pc:docMk/>
            <pc:sldMasterMk cId="1001401903" sldId="2147483887"/>
            <pc:sldLayoutMk cId="1211847713" sldId="2147483892"/>
          </pc:sldLayoutMkLst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1211847713" sldId="2147483892"/>
              <ac:spMk id="2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1211847713" sldId="2147483892"/>
              <ac:spMk id="3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1211847713" sldId="2147483892"/>
              <ac:spMk id="4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1211847713" sldId="2147483892"/>
              <ac:spMk id="5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1211847713" sldId="2147483892"/>
              <ac:spMk id="6" creationId="{00000000-0000-0000-0000-000000000000}"/>
            </ac:spMkLst>
          </pc:spChg>
        </pc:sldLayoutChg>
        <pc:sldLayoutChg chg="modSp">
          <pc:chgData name="William Davis" userId="be3f5efa-a0a2-4a79-9921-548d93781ca6" providerId="ADAL" clId="{67815489-6E3C-5342-BECD-02B66A8C335C}" dt="2020-09-04T13:43:56.099" v="776"/>
          <pc:sldLayoutMkLst>
            <pc:docMk/>
            <pc:sldMasterMk cId="1001401903" sldId="2147483887"/>
            <pc:sldLayoutMk cId="3485155089" sldId="2147483895"/>
          </pc:sldLayoutMkLst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485155089" sldId="2147483895"/>
              <ac:spMk id="2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485155089" sldId="2147483895"/>
              <ac:spMk id="3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485155089" sldId="2147483895"/>
              <ac:spMk id="4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485155089" sldId="2147483895"/>
              <ac:spMk id="5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485155089" sldId="2147483895"/>
              <ac:spMk id="6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485155089" sldId="2147483895"/>
              <ac:spMk id="7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485155089" sldId="2147483895"/>
              <ac:spMk id="8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485155089" sldId="2147483895"/>
              <ac:spMk id="9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485155089" sldId="2147483895"/>
              <ac:spMk id="11" creationId="{00000000-0000-0000-0000-000000000000}"/>
            </ac:spMkLst>
          </pc:spChg>
        </pc:sldLayoutChg>
        <pc:sldLayoutChg chg="modSp">
          <pc:chgData name="William Davis" userId="be3f5efa-a0a2-4a79-9921-548d93781ca6" providerId="ADAL" clId="{67815489-6E3C-5342-BECD-02B66A8C335C}" dt="2020-09-04T13:43:56.099" v="776"/>
          <pc:sldLayoutMkLst>
            <pc:docMk/>
            <pc:sldMasterMk cId="1001401903" sldId="2147483887"/>
            <pc:sldLayoutMk cId="2088632514" sldId="2147483896"/>
          </pc:sldLayoutMkLst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2088632514" sldId="2147483896"/>
              <ac:spMk id="2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2088632514" sldId="2147483896"/>
              <ac:spMk id="3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2088632514" sldId="2147483896"/>
              <ac:spMk id="4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2088632514" sldId="2147483896"/>
              <ac:spMk id="5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2088632514" sldId="2147483896"/>
              <ac:spMk id="6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2088632514" sldId="2147483896"/>
              <ac:spMk id="7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2088632514" sldId="2147483896"/>
              <ac:spMk id="8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2088632514" sldId="2147483896"/>
              <ac:spMk id="9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2088632514" sldId="2147483896"/>
              <ac:spMk id="11" creationId="{00000000-0000-0000-0000-000000000000}"/>
            </ac:spMkLst>
          </pc:spChg>
        </pc:sldLayoutChg>
        <pc:sldLayoutChg chg="modSp">
          <pc:chgData name="William Davis" userId="be3f5efa-a0a2-4a79-9921-548d93781ca6" providerId="ADAL" clId="{67815489-6E3C-5342-BECD-02B66A8C335C}" dt="2020-09-04T13:43:56.099" v="776"/>
          <pc:sldLayoutMkLst>
            <pc:docMk/>
            <pc:sldMasterMk cId="1001401903" sldId="2147483887"/>
            <pc:sldLayoutMk cId="3447235983" sldId="2147483897"/>
          </pc:sldLayoutMkLst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447235983" sldId="2147483897"/>
              <ac:spMk id="3" creationId="{00000000-0000-0000-0000-000000000000}"/>
            </ac:spMkLst>
          </pc:spChg>
        </pc:sldLayoutChg>
        <pc:sldLayoutChg chg="modSp">
          <pc:chgData name="William Davis" userId="be3f5efa-a0a2-4a79-9921-548d93781ca6" providerId="ADAL" clId="{67815489-6E3C-5342-BECD-02B66A8C335C}" dt="2020-09-04T13:43:56.099" v="776"/>
          <pc:sldLayoutMkLst>
            <pc:docMk/>
            <pc:sldMasterMk cId="1001401903" sldId="2147483887"/>
            <pc:sldLayoutMk cId="564561505" sldId="2147483898"/>
          </pc:sldLayoutMkLst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564561505" sldId="2147483898"/>
              <ac:spMk id="2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564561505" sldId="2147483898"/>
              <ac:spMk id="3" creationId="{00000000-0000-0000-0000-000000000000}"/>
            </ac:spMkLst>
          </pc:spChg>
        </pc:sldLayoutChg>
        <pc:sldLayoutChg chg="modSp modTransition">
          <pc:chgData name="William Davis" userId="be3f5efa-a0a2-4a79-9921-548d93781ca6" providerId="ADAL" clId="{67815489-6E3C-5342-BECD-02B66A8C335C}" dt="2020-09-04T13:43:56.099" v="776"/>
          <pc:sldLayoutMkLst>
            <pc:docMk/>
            <pc:sldMasterMk cId="1001401903" sldId="2147483887"/>
            <pc:sldLayoutMk cId="634514065" sldId="2147483899"/>
          </pc:sldLayoutMkLst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634514065" sldId="2147483899"/>
              <ac:spMk id="9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634514065" sldId="2147483899"/>
              <ac:spMk id="31" creationId="{00000000-0000-0000-0000-000000000000}"/>
            </ac:spMkLst>
          </pc:spChg>
        </pc:sldLayoutChg>
        <pc:sldLayoutChg chg="modSp modTransition">
          <pc:chgData name="William Davis" userId="be3f5efa-a0a2-4a79-9921-548d93781ca6" providerId="ADAL" clId="{67815489-6E3C-5342-BECD-02B66A8C335C}" dt="2020-09-04T13:43:56.099" v="776"/>
          <pc:sldLayoutMkLst>
            <pc:docMk/>
            <pc:sldMasterMk cId="1001401903" sldId="2147483887"/>
            <pc:sldLayoutMk cId="3716860189" sldId="2147483900"/>
          </pc:sldLayoutMkLst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716860189" sldId="2147483900"/>
              <ac:spMk id="13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716860189" sldId="2147483900"/>
              <ac:spMk id="18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716860189" sldId="2147483900"/>
              <ac:spMk id="19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716860189" sldId="2147483900"/>
              <ac:spMk id="22" creationId="{00000000-0000-0000-0000-000000000000}"/>
            </ac:spMkLst>
          </pc:spChg>
          <pc:spChg chg="mod">
            <ac:chgData name="William Davis" userId="be3f5efa-a0a2-4a79-9921-548d93781ca6" providerId="ADAL" clId="{67815489-6E3C-5342-BECD-02B66A8C335C}" dt="2020-09-04T13:43:56.099" v="776"/>
            <ac:spMkLst>
              <pc:docMk/>
              <pc:sldMasterMk cId="1001401903" sldId="2147483887"/>
              <pc:sldLayoutMk cId="3716860189" sldId="2147483900"/>
              <ac:spMk id="2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F40C6E7-EF15-417A-B9C5-6F3DD8879147}" type="datetimeFigureOut">
              <a:rPr lang="en-US"/>
              <a:pPr>
                <a:defRPr/>
              </a:pPr>
              <a:t>7/28/21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B51AF82D-F76F-4289-A793-EF963CB0D5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56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65C00-1428-FC40-9087-711F3904023D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BF9FB-8E24-4D43-B526-F5B6DA740A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will discuss the answers to these questions </a:t>
            </a:r>
            <a:r>
              <a:rPr lang="en-GB"/>
              <a:t>in class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BF9FB-8E24-4D43-B526-F5B6DA740A9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61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BF9FB-8E24-4D43-B526-F5B6DA740A9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61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03067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5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8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9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84210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6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7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7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3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76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215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573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orient="horz" pos="1368" userDrawn="1">
          <p15:clr>
            <a:srgbClr val="F26B43"/>
          </p15:clr>
        </p15:guide>
        <p15:guide id="13" pos="9216" userDrawn="1">
          <p15:clr>
            <a:srgbClr val="F26B43"/>
          </p15:clr>
        </p15:guide>
        <p15:guide id="14" pos="1248" userDrawn="1">
          <p15:clr>
            <a:srgbClr val="F26B43"/>
          </p15:clr>
        </p15:guide>
        <p15:guide id="15" pos="1152" userDrawn="1">
          <p15:clr>
            <a:srgbClr val="F26B43"/>
          </p15:clr>
        </p15:guide>
        <p15:guide id="16" orient="horz" pos="1440" userDrawn="1">
          <p15:clr>
            <a:srgbClr val="F26B43"/>
          </p15:clr>
        </p15:guide>
        <p15:guide id="17" orient="horz" pos="3696" userDrawn="1">
          <p15:clr>
            <a:srgbClr val="F26B43"/>
          </p15:clr>
        </p15:guide>
        <p15:guide id="18" orient="horz" pos="432" userDrawn="1">
          <p15:clr>
            <a:srgbClr val="F26B43"/>
          </p15:clr>
        </p15:guide>
        <p15:guide id="19" orient="horz" pos="1512" userDrawn="1">
          <p15:clr>
            <a:srgbClr val="F26B43"/>
          </p15:clr>
        </p15:guide>
        <p15:guide id="20" pos="6912" userDrawn="1">
          <p15:clr>
            <a:srgbClr val="F26B43"/>
          </p15:clr>
        </p15:guide>
        <p15:guide id="21" pos="936" userDrawn="1">
          <p15:clr>
            <a:srgbClr val="F26B43"/>
          </p15:clr>
        </p15:guide>
        <p15:guide id="22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0967" y="2083982"/>
            <a:ext cx="9462977" cy="262624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Key Sociological Concepts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482" y="692510"/>
            <a:ext cx="7200900" cy="823912"/>
          </a:xfrm>
        </p:spPr>
        <p:txBody>
          <a:bodyPr/>
          <a:lstStyle/>
          <a:p>
            <a:pPr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Stages of Socialisation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087475" y="1732592"/>
            <a:ext cx="3335840" cy="823912"/>
          </a:xfrm>
        </p:spPr>
        <p:txBody>
          <a:bodyPr>
            <a:no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Primary Socialisation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1087475" y="2779385"/>
            <a:ext cx="3543300" cy="2562193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Usually centred on the family.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Children learn many of basic lessons for life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E.G. Manners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7768687" y="1732592"/>
            <a:ext cx="3335840" cy="823912"/>
          </a:xfrm>
        </p:spPr>
        <p:txBody>
          <a:bodyPr>
            <a:no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Secondary Socialisation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768687" y="2779385"/>
            <a:ext cx="3729245" cy="2562193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Occurs as children grow up and move into wider world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E.G. students going off to university, getting a job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47"/>
          <a:stretch/>
        </p:blipFill>
        <p:spPr>
          <a:xfrm>
            <a:off x="8520222" y="4866704"/>
            <a:ext cx="2147778" cy="19912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4867469"/>
            <a:ext cx="2655063" cy="1991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9601200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The Nature vs. Nurture Debate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957388"/>
            <a:ext cx="9601200" cy="3581400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“Your postcode can reveal more about your life than your genes.” 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does this mean to you?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 we behave as we do because of our genes or our environment?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Where does the colour of your eyes come from?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answer is your parents... But is that nature or nurture?</a:t>
            </a:r>
          </a:p>
          <a:p>
            <a:pPr eaLnBrk="1" hangingPunct="1">
              <a:buFont typeface="Wingdings" pitchFamily="2" charset="2"/>
              <a:buChar char="§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58D595-EE85-C943-86A7-B93B8338B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642" y="4261324"/>
            <a:ext cx="3895016" cy="2596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Culture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refer to traditional arts such as the theatre, ballet or literature.</a:t>
            </a:r>
          </a:p>
          <a:p>
            <a:pPr eaLnBrk="1" hangingPunct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Sociology, however, culture means:</a:t>
            </a:r>
          </a:p>
          <a:p>
            <a:pPr marL="0" indent="0">
              <a:buNone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sz="3200" i="1" dirty="0">
                <a:latin typeface="Arial" panose="020B0604020202020204" pitchFamily="34" charset="0"/>
                <a:cs typeface="Arial" panose="020B0604020202020204" pitchFamily="34" charset="0"/>
              </a:rPr>
              <a:t>The values, customs and acceptable behaviour shared by members in a society or by members of a social group within a society</a:t>
            </a:r>
          </a:p>
          <a:p>
            <a:pPr>
              <a:buFont typeface="Wingdings" pitchFamily="2" charset="2"/>
              <a:buChar char="§"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i="0" dirty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GB" b="1" u="sng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think are the key words in this definition and why?</a:t>
            </a:r>
            <a:endParaRPr lang="en-GB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untitled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29626" y="0"/>
            <a:ext cx="2238375" cy="213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980623conformity.gif"/>
          <p:cNvPicPr>
            <a:picLocks noChangeAspect="1"/>
          </p:cNvPicPr>
          <p:nvPr/>
        </p:nvPicPr>
        <p:blipFill rotWithShape="1">
          <a:blip r:embed="rId2" cstate="print"/>
          <a:srcRect t="13225" r="-1" b="12396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3557" name="Rectangle 71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8" name="Freeform: Shape 73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GB" sz="3600" b="1"/>
              <a:t>Social Behaviour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Our behaviour is ‘social’ </a:t>
            </a:r>
          </a:p>
          <a:p>
            <a:pPr lvl="1"/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Not random but patterned; </a:t>
            </a:r>
          </a:p>
          <a:p>
            <a:pPr lvl="2"/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These patterns are shared with others</a:t>
            </a:r>
          </a:p>
          <a:p>
            <a:pPr lvl="2"/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They also are rejected by others</a:t>
            </a:r>
          </a:p>
          <a:p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We live in social groups, not as isolated individuals.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1253" y="685032"/>
            <a:ext cx="9230830" cy="69643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b="1" dirty="0"/>
              <a:t>Ideology = Norms and Values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B90F5C-6DDF-B144-B970-8B3EEFC18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8307" y="1623799"/>
            <a:ext cx="3335840" cy="447594"/>
          </a:xfrm>
        </p:spPr>
        <p:txBody>
          <a:bodyPr/>
          <a:lstStyle/>
          <a:p>
            <a:r>
              <a:rPr lang="en-GB" b="1" i="1" dirty="0"/>
              <a:t>Norms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1428307" y="2162280"/>
            <a:ext cx="3543300" cy="369808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Social rules 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Correct and acceptable behaviour in a society/group 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People are expected to conform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More specific than values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Identify the values in practice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Saying hello to your neighbour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9D46A-8B9B-954B-BBBA-8389EC22D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34907" y="1510191"/>
            <a:ext cx="3335840" cy="447593"/>
          </a:xfrm>
        </p:spPr>
        <p:txBody>
          <a:bodyPr/>
          <a:lstStyle/>
          <a:p>
            <a:r>
              <a:rPr lang="en-GB" b="1" i="1" dirty="0"/>
              <a:t>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7A190F-F1AA-1E42-A2CE-42C2A2785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34907" y="2048671"/>
            <a:ext cx="3335840" cy="41605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‘Right’ or ‘Wrong’, 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Core standards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Respect for human life</a:t>
            </a:r>
          </a:p>
          <a:p>
            <a:pPr>
              <a:lnSpc>
                <a:spcPct val="9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Guidelines for human behaviour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pic>
        <p:nvPicPr>
          <p:cNvPr id="4" name="Picture 3" descr="privacy.bmp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70065" y="3985895"/>
            <a:ext cx="2721935" cy="2910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EC6C6A-1A1D-C34D-95D1-82EDFAB635DB}"/>
              </a:ext>
            </a:extLst>
          </p:cNvPr>
          <p:cNvSpPr txBox="1"/>
          <p:nvPr/>
        </p:nvSpPr>
        <p:spPr>
          <a:xfrm>
            <a:off x="661788" y="6337996"/>
            <a:ext cx="89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Norms and Values both shape and are shaped by laws…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But they are not the same!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Empty speech bubbles">
            <a:extLst>
              <a:ext uri="{FF2B5EF4-FFF2-40B4-BE49-F238E27FC236}">
                <a16:creationId xmlns:a16="http://schemas.microsoft.com/office/drawing/2014/main" id="{2E963CFA-4F3B-4CF3-9A72-DC0D8D36C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798" b="89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E4106F6-424D-BF48-9DC8-774136A2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b="1" cap="all"/>
              <a:t>What Norms &amp; Values Can YOU Think Of?</a:t>
            </a:r>
          </a:p>
        </p:txBody>
      </p:sp>
    </p:spTree>
    <p:extLst>
      <p:ext uri="{BB962C8B-B14F-4D97-AF65-F5344CB8AC3E}">
        <p14:creationId xmlns:p14="http://schemas.microsoft.com/office/powerpoint/2010/main" val="76354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6C4F-1104-9447-9F18-36E5BCB9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“Isn’t Sociology Just About Common Sense?”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851C1-B7AD-984F-9225-8D3BFC036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of all, what is common sense?</a:t>
            </a:r>
          </a:p>
          <a:p>
            <a:pPr lvl="1"/>
            <a:r>
              <a:rPr lang="en-GB" dirty="0"/>
              <a:t>Is it universal?</a:t>
            </a:r>
          </a:p>
          <a:p>
            <a:pPr lvl="1"/>
            <a:r>
              <a:rPr lang="en-GB" dirty="0"/>
              <a:t>Has it ever changed?</a:t>
            </a:r>
          </a:p>
          <a:p>
            <a:r>
              <a:rPr lang="en-GB" dirty="0"/>
              <a:t>The answer to these questions highlight how Sociology is </a:t>
            </a:r>
            <a:r>
              <a:rPr lang="en-GB" b="1" i="1" u="sng" dirty="0">
                <a:solidFill>
                  <a:srgbClr val="FF0000"/>
                </a:solidFill>
                <a:highlight>
                  <a:srgbClr val="FFFF00"/>
                </a:highlight>
              </a:rPr>
              <a:t>NOT</a:t>
            </a:r>
            <a:r>
              <a:rPr lang="en-GB" dirty="0"/>
              <a:t> common sense</a:t>
            </a:r>
          </a:p>
          <a:p>
            <a:pPr lvl="1"/>
            <a:r>
              <a:rPr lang="en-GB" dirty="0"/>
              <a:t>Instead it is the observation and commentary of society and societal changes</a:t>
            </a:r>
          </a:p>
        </p:txBody>
      </p:sp>
    </p:spTree>
    <p:extLst>
      <p:ext uri="{BB962C8B-B14F-4D97-AF65-F5344CB8AC3E}">
        <p14:creationId xmlns:p14="http://schemas.microsoft.com/office/powerpoint/2010/main" val="165465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z="4000" b="1" dirty="0"/>
              <a:t>What Are These Examples Of?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Queuing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Right of privacy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Learning how to use a knife and fork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Children from low-income families performing poorly at school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Having red hair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pPr>
              <a:defRPr/>
            </a:pPr>
            <a:r>
              <a:rPr lang="en-GB" b="1" dirty="0"/>
              <a:t>Socialisation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598886"/>
            <a:ext cx="9601200" cy="35814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How we learn human behaviour and culture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process of learning the culture of our society is called socialisation.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Socialisation is an ongoing process...</a:t>
            </a:r>
          </a:p>
          <a:p>
            <a:pPr eaLnBrk="1" hangingPunct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you think of people, places, institutions that socialise people?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389586"/>
            <a:ext cx="9144000" cy="34684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424</Words>
  <Application>Microsoft Macintosh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Times New Roman</vt:lpstr>
      <vt:lpstr>Wingdings</vt:lpstr>
      <vt:lpstr>Crop</vt:lpstr>
      <vt:lpstr>Key Sociological Concepts </vt:lpstr>
      <vt:lpstr>The Nature vs. Nurture Debate</vt:lpstr>
      <vt:lpstr>Culture</vt:lpstr>
      <vt:lpstr>Social Behaviour</vt:lpstr>
      <vt:lpstr>Ideology = Norms and Values</vt:lpstr>
      <vt:lpstr>What Norms &amp; Values Can YOU Think Of?</vt:lpstr>
      <vt:lpstr>“Isn’t Sociology Just About Common Sense?”</vt:lpstr>
      <vt:lpstr>What Are These Examples Of?</vt:lpstr>
      <vt:lpstr>Socialisation</vt:lpstr>
      <vt:lpstr>Stages of Socialisation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Sociological Concepts </dc:title>
  <dc:creator>Davis, Will J.B.</dc:creator>
  <cp:lastModifiedBy>William Davis</cp:lastModifiedBy>
  <cp:revision>1</cp:revision>
  <dcterms:created xsi:type="dcterms:W3CDTF">2020-09-04T13:47:22Z</dcterms:created>
  <dcterms:modified xsi:type="dcterms:W3CDTF">2021-07-28T14:05:56Z</dcterms:modified>
</cp:coreProperties>
</file>