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7" r:id="rId9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B0716-1DDC-E149-A3F8-F4AA5CC0C47A}" v="5" dt="2021-08-27T13:04:41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>
      <p:cViewPr varScale="1">
        <p:scale>
          <a:sx n="109" d="100"/>
          <a:sy n="109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avis" userId="be3f5efa-a0a2-4a79-9921-548d93781ca6" providerId="ADAL" clId="{56EB0716-1DDC-E149-A3F8-F4AA5CC0C47A}"/>
    <pc:docChg chg="modSld sldOrd">
      <pc:chgData name="William Davis" userId="be3f5efa-a0a2-4a79-9921-548d93781ca6" providerId="ADAL" clId="{56EB0716-1DDC-E149-A3F8-F4AA5CC0C47A}" dt="2021-08-27T13:04:40.486" v="4"/>
      <pc:docMkLst>
        <pc:docMk/>
      </pc:docMkLst>
      <pc:sldChg chg="modSp ord">
        <pc:chgData name="William Davis" userId="be3f5efa-a0a2-4a79-9921-548d93781ca6" providerId="ADAL" clId="{56EB0716-1DDC-E149-A3F8-F4AA5CC0C47A}" dt="2021-08-27T13:04:40.486" v="4"/>
        <pc:sldMkLst>
          <pc:docMk/>
          <pc:sldMk cId="505458415" sldId="267"/>
        </pc:sldMkLst>
        <pc:graphicFrameChg chg="mod">
          <ac:chgData name="William Davis" userId="be3f5efa-a0a2-4a79-9921-548d93781ca6" providerId="ADAL" clId="{56EB0716-1DDC-E149-A3F8-F4AA5CC0C47A}" dt="2021-08-27T13:04:40.486" v="4"/>
          <ac:graphicFrameMkLst>
            <pc:docMk/>
            <pc:sldMk cId="505458415" sldId="267"/>
            <ac:graphicFrameMk id="5" creationId="{B05C12AD-F332-4241-B499-FE696490AFBA}"/>
          </ac:graphicFrameMkLst>
        </pc:graphicFrameChg>
      </pc:sldChg>
    </pc:docChg>
  </pc:docChgLst>
  <pc:docChgLst>
    <pc:chgData name="William Davis" userId="be3f5efa-a0a2-4a79-9921-548d93781ca6" providerId="ADAL" clId="{79A3A1CC-F10A-FA46-B1D2-048EF86F6918}"/>
    <pc:docChg chg="undo redo custSel modSld">
      <pc:chgData name="William Davis" userId="be3f5efa-a0a2-4a79-9921-548d93781ca6" providerId="ADAL" clId="{79A3A1CC-F10A-FA46-B1D2-048EF86F6918}" dt="2020-08-11T14:58:03.273" v="70" actId="1076"/>
      <pc:docMkLst>
        <pc:docMk/>
      </pc:docMkLst>
      <pc:sldChg chg="addSp delSp modSp">
        <pc:chgData name="William Davis" userId="be3f5efa-a0a2-4a79-9921-548d93781ca6" providerId="ADAL" clId="{79A3A1CC-F10A-FA46-B1D2-048EF86F6918}" dt="2020-08-11T14:57:43.726" v="64" actId="1076"/>
        <pc:sldMkLst>
          <pc:docMk/>
          <pc:sldMk cId="0" sldId="257"/>
        </pc:sldMkLst>
        <pc:spChg chg="mod">
          <ac:chgData name="William Davis" userId="be3f5efa-a0a2-4a79-9921-548d93781ca6" providerId="ADAL" clId="{79A3A1CC-F10A-FA46-B1D2-048EF86F6918}" dt="2020-08-11T14:57:43.726" v="64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6:26.068" v="39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6:26.068" v="39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6:26.068" v="39" actId="1076"/>
          <ac:spMkLst>
            <pc:docMk/>
            <pc:sldMk cId="0" sldId="257"/>
            <ac:spMk id="7" creationId="{00000000-0000-0000-0000-000000000000}"/>
          </ac:spMkLst>
        </pc:spChg>
        <pc:spChg chg="add del mod">
          <ac:chgData name="William Davis" userId="be3f5efa-a0a2-4a79-9921-548d93781ca6" providerId="ADAL" clId="{79A3A1CC-F10A-FA46-B1D2-048EF86F6918}" dt="2020-08-11T14:56:15.195" v="35" actId="21"/>
          <ac:spMkLst>
            <pc:docMk/>
            <pc:sldMk cId="0" sldId="257"/>
            <ac:spMk id="11" creationId="{31CA6AF6-22EE-3C43-8F6E-77943B773A61}"/>
          </ac:spMkLst>
        </pc:spChg>
        <pc:spChg chg="mod">
          <ac:chgData name="William Davis" userId="be3f5efa-a0a2-4a79-9921-548d93781ca6" providerId="ADAL" clId="{79A3A1CC-F10A-FA46-B1D2-048EF86F6918}" dt="2020-08-11T14:56:26.068" v="39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6:26.068" v="39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6:26.068" v="39" actId="1076"/>
          <ac:spMkLst>
            <pc:docMk/>
            <pc:sldMk cId="0" sldId="257"/>
            <ac:spMk id="14" creationId="{00000000-0000-0000-0000-000000000000}"/>
          </ac:spMkLst>
        </pc:spChg>
        <pc:spChg chg="add del mod">
          <ac:chgData name="William Davis" userId="be3f5efa-a0a2-4a79-9921-548d93781ca6" providerId="ADAL" clId="{79A3A1CC-F10A-FA46-B1D2-048EF86F6918}" dt="2020-08-11T14:56:57.291" v="45" actId="478"/>
          <ac:spMkLst>
            <pc:docMk/>
            <pc:sldMk cId="0" sldId="257"/>
            <ac:spMk id="18" creationId="{83D5B459-E933-1A44-87C5-7F738D8B3665}"/>
          </ac:spMkLst>
        </pc:spChg>
        <pc:graphicFrameChg chg="add del mod">
          <ac:chgData name="William Davis" userId="be3f5efa-a0a2-4a79-9921-548d93781ca6" providerId="ADAL" clId="{79A3A1CC-F10A-FA46-B1D2-048EF86F6918}" dt="2020-08-11T14:56:38.549" v="40" actId="21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add del">
          <ac:chgData name="William Davis" userId="be3f5efa-a0a2-4a79-9921-548d93781ca6" providerId="ADAL" clId="{79A3A1CC-F10A-FA46-B1D2-048EF86F6918}" dt="2020-08-11T14:56:13.732" v="33" actId="22"/>
          <ac:graphicFrameMkLst>
            <pc:docMk/>
            <pc:sldMk cId="0" sldId="257"/>
            <ac:graphicFrameMk id="16" creationId="{A6A4B754-9626-F54F-9EB7-C401197FDBB4}"/>
          </ac:graphicFrameMkLst>
        </pc:graphicFrameChg>
        <pc:graphicFrameChg chg="add del">
          <ac:chgData name="William Davis" userId="be3f5efa-a0a2-4a79-9921-548d93781ca6" providerId="ADAL" clId="{79A3A1CC-F10A-FA46-B1D2-048EF86F6918}" dt="2020-08-11T14:56:53.359" v="44" actId="22"/>
          <ac:graphicFrameMkLst>
            <pc:docMk/>
            <pc:sldMk cId="0" sldId="257"/>
            <ac:graphicFrameMk id="20" creationId="{7268CA1E-889E-6A4D-B244-4A7B28F1B1B0}"/>
          </ac:graphicFrameMkLst>
        </pc:graphicFrameChg>
        <pc:graphicFrameChg chg="add mod">
          <ac:chgData name="William Davis" userId="be3f5efa-a0a2-4a79-9921-548d93781ca6" providerId="ADAL" clId="{79A3A1CC-F10A-FA46-B1D2-048EF86F6918}" dt="2020-08-11T14:57:00.150" v="46" actId="22"/>
          <ac:graphicFrameMkLst>
            <pc:docMk/>
            <pc:sldMk cId="0" sldId="257"/>
            <ac:graphicFrameMk id="22" creationId="{2001C01C-0F20-7A43-86E4-7AD4195DBBFE}"/>
          </ac:graphicFrameMkLst>
        </pc:graphicFrameChg>
        <pc:picChg chg="mod">
          <ac:chgData name="William Davis" userId="be3f5efa-a0a2-4a79-9921-548d93781ca6" providerId="ADAL" clId="{79A3A1CC-F10A-FA46-B1D2-048EF86F6918}" dt="2020-08-11T14:56:26.068" v="39" actId="1076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William Davis" userId="be3f5efa-a0a2-4a79-9921-548d93781ca6" providerId="ADAL" clId="{79A3A1CC-F10A-FA46-B1D2-048EF86F6918}" dt="2020-08-11T14:56:26.068" v="39" actId="1076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William Davis" userId="be3f5efa-a0a2-4a79-9921-548d93781ca6" providerId="ADAL" clId="{79A3A1CC-F10A-FA46-B1D2-048EF86F6918}" dt="2020-08-11T14:56:26.068" v="39" actId="1076"/>
          <ac:picMkLst>
            <pc:docMk/>
            <pc:sldMk cId="0" sldId="257"/>
            <ac:picMk id="10" creationId="{00000000-0000-0000-0000-000000000000}"/>
          </ac:picMkLst>
        </pc:picChg>
      </pc:sldChg>
      <pc:sldChg chg="modSp">
        <pc:chgData name="William Davis" userId="be3f5efa-a0a2-4a79-9921-548d93781ca6" providerId="ADAL" clId="{79A3A1CC-F10A-FA46-B1D2-048EF86F6918}" dt="2020-08-11T14:58:03.273" v="70" actId="1076"/>
        <pc:sldMkLst>
          <pc:docMk/>
          <pc:sldMk cId="0" sldId="258"/>
        </pc:sldMkLst>
        <pc:picChg chg="mod">
          <ac:chgData name="William Davis" userId="be3f5efa-a0a2-4a79-9921-548d93781ca6" providerId="ADAL" clId="{79A3A1CC-F10A-FA46-B1D2-048EF86F6918}" dt="2020-08-11T14:57:56.446" v="67" actId="1076"/>
          <ac:picMkLst>
            <pc:docMk/>
            <pc:sldMk cId="0" sldId="258"/>
            <ac:picMk id="10" creationId="{00000000-0000-0000-0000-000000000000}"/>
          </ac:picMkLst>
        </pc:picChg>
        <pc:picChg chg="mod">
          <ac:chgData name="William Davis" userId="be3f5efa-a0a2-4a79-9921-548d93781ca6" providerId="ADAL" clId="{79A3A1CC-F10A-FA46-B1D2-048EF86F6918}" dt="2020-08-11T14:58:03.273" v="70" actId="1076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">
        <pc:chgData name="William Davis" userId="be3f5efa-a0a2-4a79-9921-548d93781ca6" providerId="ADAL" clId="{79A3A1CC-F10A-FA46-B1D2-048EF86F6918}" dt="2020-08-11T14:52:52.454" v="16" actId="113"/>
        <pc:sldMkLst>
          <pc:docMk/>
          <pc:sldMk cId="0" sldId="265"/>
        </pc:sldMkLst>
        <pc:spChg chg="mod">
          <ac:chgData name="William Davis" userId="be3f5efa-a0a2-4a79-9921-548d93781ca6" providerId="ADAL" clId="{79A3A1CC-F10A-FA46-B1D2-048EF86F6918}" dt="2020-08-11T14:52:52.454" v="16" actId="113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2:05.661" v="9" actId="114"/>
          <ac:spMkLst>
            <pc:docMk/>
            <pc:sldMk cId="0" sldId="265"/>
            <ac:spMk id="5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2:34.357" v="14" actId="14100"/>
          <ac:spMkLst>
            <pc:docMk/>
            <pc:sldMk cId="0" sldId="265"/>
            <ac:spMk id="6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2:05.661" v="9" actId="114"/>
          <ac:spMkLst>
            <pc:docMk/>
            <pc:sldMk cId="0" sldId="265"/>
            <ac:spMk id="7" creationId="{00000000-0000-0000-0000-000000000000}"/>
          </ac:spMkLst>
        </pc:spChg>
        <pc:spChg chg="mod">
          <ac:chgData name="William Davis" userId="be3f5efa-a0a2-4a79-9921-548d93781ca6" providerId="ADAL" clId="{79A3A1CC-F10A-FA46-B1D2-048EF86F6918}" dt="2020-08-11T14:52:37.166" v="15" actId="14100"/>
          <ac:spMkLst>
            <pc:docMk/>
            <pc:sldMk cId="0" sldId="265"/>
            <ac:spMk id="8" creationId="{00000000-0000-0000-0000-000000000000}"/>
          </ac:spMkLst>
        </pc:spChg>
        <pc:inkChg chg="add del">
          <ac:chgData name="William Davis" userId="be3f5efa-a0a2-4a79-9921-548d93781ca6" providerId="ADAL" clId="{79A3A1CC-F10A-FA46-B1D2-048EF86F6918}" dt="2020-08-11T14:51:27.381" v="1"/>
          <ac:inkMkLst>
            <pc:docMk/>
            <pc:sldMk cId="0" sldId="265"/>
            <ac:inkMk id="2" creationId="{3AD865B3-E09C-614C-A3C1-83DEF539DD4A}"/>
          </ac:inkMkLst>
        </pc:inkChg>
      </pc:sldChg>
    </pc:docChg>
  </pc:docChgLst>
  <pc:docChgLst>
    <pc:chgData name="William Davis" userId="be3f5efa-a0a2-4a79-9921-548d93781ca6" providerId="ADAL" clId="{E2AA97B7-3AC3-6544-BE7D-29C6C6F39E30}"/>
    <pc:docChg chg="undo custSel mod addSld delSld modSld sldOrd modMainMaster">
      <pc:chgData name="William Davis" userId="be3f5efa-a0a2-4a79-9921-548d93781ca6" providerId="ADAL" clId="{E2AA97B7-3AC3-6544-BE7D-29C6C6F39E30}" dt="2020-09-04T13:53:11.464" v="1877" actId="26606"/>
      <pc:docMkLst>
        <pc:docMk/>
      </pc:docMkLst>
      <pc:sldChg chg="addSp delSp modSp mod modTransition setBg delDesignElem">
        <pc:chgData name="William Davis" userId="be3f5efa-a0a2-4a79-9921-548d93781ca6" providerId="ADAL" clId="{E2AA97B7-3AC3-6544-BE7D-29C6C6F39E30}" dt="2020-09-04T13:48:08.021" v="1728"/>
        <pc:sldMkLst>
          <pc:docMk/>
          <pc:sldMk cId="0" sldId="256"/>
        </pc:sldMkLst>
        <pc:spChg chg="del mod">
          <ac:chgData name="William Davis" userId="be3f5efa-a0a2-4a79-9921-548d93781ca6" providerId="ADAL" clId="{E2AA97B7-3AC3-6544-BE7D-29C6C6F39E30}" dt="2020-08-11T11:23:22.685" v="8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William Davis" userId="be3f5efa-a0a2-4a79-9921-548d93781ca6" providerId="ADAL" clId="{E2AA97B7-3AC3-6544-BE7D-29C6C6F39E30}" dt="2020-08-11T11:23:33.954" v="10" actId="478"/>
          <ac:spMkLst>
            <pc:docMk/>
            <pc:sldMk cId="0" sldId="256"/>
            <ac:spMk id="7" creationId="{00000000-0000-0000-0000-000000000000}"/>
          </ac:spMkLst>
        </pc:spChg>
        <pc:spChg chg="add del">
          <ac:chgData name="William Davis" userId="be3f5efa-a0a2-4a79-9921-548d93781ca6" providerId="ADAL" clId="{E2AA97B7-3AC3-6544-BE7D-29C6C6F39E30}" dt="2020-08-11T11:23:30.729" v="9" actId="26606"/>
          <ac:spMkLst>
            <pc:docMk/>
            <pc:sldMk cId="0" sldId="256"/>
            <ac:spMk id="12" creationId="{0F90CED2-72DA-49F5-8068-294F7EEF1388}"/>
          </ac:spMkLst>
        </pc:spChg>
        <pc:spChg chg="add del">
          <ac:chgData name="William Davis" userId="be3f5efa-a0a2-4a79-9921-548d93781ca6" providerId="ADAL" clId="{E2AA97B7-3AC3-6544-BE7D-29C6C6F39E30}" dt="2020-08-11T11:23:52.373" v="11" actId="26606"/>
          <ac:spMkLst>
            <pc:docMk/>
            <pc:sldMk cId="0" sldId="256"/>
            <ac:spMk id="17" creationId="{0F90CED2-72DA-49F5-8068-294F7EEF1388}"/>
          </ac:spMkLst>
        </pc:spChg>
        <pc:spChg chg="add del">
          <ac:chgData name="William Davis" userId="be3f5efa-a0a2-4a79-9921-548d93781ca6" providerId="ADAL" clId="{E2AA97B7-3AC3-6544-BE7D-29C6C6F39E30}" dt="2020-08-11T11:23:52.373" v="11" actId="26606"/>
          <ac:spMkLst>
            <pc:docMk/>
            <pc:sldMk cId="0" sldId="256"/>
            <ac:spMk id="19" creationId="{1E1665A6-74DB-4F44-A6EF-F01205E8718B}"/>
          </ac:spMkLst>
        </pc:spChg>
        <pc:spChg chg="add del">
          <ac:chgData name="William Davis" userId="be3f5efa-a0a2-4a79-9921-548d93781ca6" providerId="ADAL" clId="{E2AA97B7-3AC3-6544-BE7D-29C6C6F39E30}" dt="2020-08-11T11:27:13.339" v="60" actId="26606"/>
          <ac:spMkLst>
            <pc:docMk/>
            <pc:sldMk cId="0" sldId="256"/>
            <ac:spMk id="24" creationId="{0E807223-DF88-4D6D-970E-08919E5E02EB}"/>
          </ac:spMkLst>
        </pc:spChg>
        <pc:spChg chg="add del">
          <ac:chgData name="William Davis" userId="be3f5efa-a0a2-4a79-9921-548d93781ca6" providerId="ADAL" clId="{E2AA97B7-3AC3-6544-BE7D-29C6C6F39E30}" dt="2020-08-11T11:27:13.339" v="60" actId="26606"/>
          <ac:spMkLst>
            <pc:docMk/>
            <pc:sldMk cId="0" sldId="256"/>
            <ac:spMk id="26" creationId="{BC46CD03-D076-40A3-9AA4-2B7BB288B160}"/>
          </ac:spMkLst>
        </pc:spChg>
        <pc:spChg chg="add del">
          <ac:chgData name="William Davis" userId="be3f5efa-a0a2-4a79-9921-548d93781ca6" providerId="ADAL" clId="{E2AA97B7-3AC3-6544-BE7D-29C6C6F39E30}" dt="2020-08-11T11:27:13.339" v="60" actId="26606"/>
          <ac:spMkLst>
            <pc:docMk/>
            <pc:sldMk cId="0" sldId="256"/>
            <ac:spMk id="28" creationId="{88D28697-83F7-4C09-A9B2-6CAA58855626}"/>
          </ac:spMkLst>
        </pc:spChg>
        <pc:spChg chg="add del 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6"/>
            <ac:spMk id="33" creationId="{0F90CED2-72DA-49F5-8068-294F7EEF1388}"/>
          </ac:spMkLst>
        </pc:spChg>
        <pc:spChg chg="add del 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6"/>
            <ac:spMk id="35" creationId="{1E1665A6-74DB-4F44-A6EF-F01205E8718B}"/>
          </ac:spMkLst>
        </pc:spChg>
        <pc:graphicFrameChg chg="mod ord modGraphic">
          <ac:chgData name="William Davis" userId="be3f5efa-a0a2-4a79-9921-548d93781ca6" providerId="ADAL" clId="{E2AA97B7-3AC3-6544-BE7D-29C6C6F39E30}" dt="2020-09-04T13:48:08.021" v="1728"/>
          <ac:graphicFrameMkLst>
            <pc:docMk/>
            <pc:sldMk cId="0" sldId="256"/>
            <ac:graphicFrameMk id="3" creationId="{00000000-0000-0000-0000-000000000000}"/>
          </ac:graphicFrameMkLst>
        </pc:graphicFrameChg>
      </pc:sldChg>
      <pc:sldChg chg="modSp mod modTransition">
        <pc:chgData name="William Davis" userId="be3f5efa-a0a2-4a79-9921-548d93781ca6" providerId="ADAL" clId="{E2AA97B7-3AC3-6544-BE7D-29C6C6F39E30}" dt="2020-09-04T13:49:10.155" v="1738" actId="1076"/>
        <pc:sldMkLst>
          <pc:docMk/>
          <pc:sldMk cId="0" sldId="257"/>
        </pc:sldMkLst>
        <pc:spChg chg="mod">
          <ac:chgData name="William Davis" userId="be3f5efa-a0a2-4a79-9921-548d93781ca6" providerId="ADAL" clId="{E2AA97B7-3AC3-6544-BE7D-29C6C6F39E30}" dt="2020-09-04T13:49:10.155" v="173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7"/>
            <ac:spMk id="5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7"/>
            <ac:spMk id="6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7"/>
            <ac:spMk id="7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7"/>
            <ac:spMk id="12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7"/>
            <ac:spMk id="14" creationId="{00000000-0000-0000-0000-000000000000}"/>
          </ac:spMkLst>
        </pc:spChg>
        <pc:graphicFrameChg chg="mod">
          <ac:chgData name="William Davis" userId="be3f5efa-a0a2-4a79-9921-548d93781ca6" providerId="ADAL" clId="{E2AA97B7-3AC3-6544-BE7D-29C6C6F39E30}" dt="2020-09-04T13:48:08.021" v="1728"/>
          <ac:graphicFrameMkLst>
            <pc:docMk/>
            <pc:sldMk cId="0" sldId="257"/>
            <ac:graphicFrameMk id="22" creationId="{2001C01C-0F20-7A43-86E4-7AD4195DBBFE}"/>
          </ac:graphicFrameMkLst>
        </pc:graphicFrameChg>
        <pc:picChg chg="mod">
          <ac:chgData name="William Davis" userId="be3f5efa-a0a2-4a79-9921-548d93781ca6" providerId="ADAL" clId="{E2AA97B7-3AC3-6544-BE7D-29C6C6F39E30}" dt="2020-09-04T13:48:08.021" v="1728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William Davis" userId="be3f5efa-a0a2-4a79-9921-548d93781ca6" providerId="ADAL" clId="{E2AA97B7-3AC3-6544-BE7D-29C6C6F39E30}" dt="2020-09-04T13:48:08.021" v="1728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William Davis" userId="be3f5efa-a0a2-4a79-9921-548d93781ca6" providerId="ADAL" clId="{E2AA97B7-3AC3-6544-BE7D-29C6C6F39E30}" dt="2020-09-04T13:48:08.021" v="1728"/>
          <ac:picMkLst>
            <pc:docMk/>
            <pc:sldMk cId="0" sldId="257"/>
            <ac:picMk id="10" creationId="{00000000-0000-0000-0000-000000000000}"/>
          </ac:picMkLst>
        </pc:picChg>
      </pc:sldChg>
      <pc:sldChg chg="addSp delSp modSp mod modTransition modAnim modNotesTx">
        <pc:chgData name="William Davis" userId="be3f5efa-a0a2-4a79-9921-548d93781ca6" providerId="ADAL" clId="{E2AA97B7-3AC3-6544-BE7D-29C6C6F39E30}" dt="2020-09-04T13:52:15.599" v="1849"/>
        <pc:sldMkLst>
          <pc:docMk/>
          <pc:sldMk cId="0" sldId="258"/>
        </pc:sldMkLst>
        <pc:spChg chg="add del mod">
          <ac:chgData name="William Davis" userId="be3f5efa-a0a2-4a79-9921-548d93781ca6" providerId="ADAL" clId="{E2AA97B7-3AC3-6544-BE7D-29C6C6F39E30}" dt="2020-09-04T13:52:15.599" v="1849"/>
          <ac:spMkLst>
            <pc:docMk/>
            <pc:sldMk cId="0" sldId="258"/>
            <ac:spMk id="2" creationId="{8ACE7E75-0458-B04E-9461-EA170543EA1D}"/>
          </ac:spMkLst>
        </pc:spChg>
        <pc:spChg chg="mod">
          <ac:chgData name="William Davis" userId="be3f5efa-a0a2-4a79-9921-548d93781ca6" providerId="ADAL" clId="{E2AA97B7-3AC3-6544-BE7D-29C6C6F39E30}" dt="2020-09-04T13:51:17.751" v="1837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51:51.639" v="1842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51:51.639" v="1842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52:11.664" v="1846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52:06.341" v="1845" actId="1076"/>
          <ac:spMkLst>
            <pc:docMk/>
            <pc:sldMk cId="0" sldId="258"/>
            <ac:spMk id="8" creationId="{00000000-0000-0000-0000-000000000000}"/>
          </ac:spMkLst>
        </pc:spChg>
        <pc:picChg chg="mod">
          <ac:chgData name="William Davis" userId="be3f5efa-a0a2-4a79-9921-548d93781ca6" providerId="ADAL" clId="{E2AA97B7-3AC3-6544-BE7D-29C6C6F39E30}" dt="2020-09-04T13:51:43.110" v="1841" actId="1076"/>
          <ac:picMkLst>
            <pc:docMk/>
            <pc:sldMk cId="0" sldId="258"/>
            <ac:picMk id="10" creationId="{00000000-0000-0000-0000-000000000000}"/>
          </ac:picMkLst>
        </pc:picChg>
        <pc:picChg chg="mod">
          <ac:chgData name="William Davis" userId="be3f5efa-a0a2-4a79-9921-548d93781ca6" providerId="ADAL" clId="{E2AA97B7-3AC3-6544-BE7D-29C6C6F39E30}" dt="2020-09-04T13:51:03.533" v="1834" actId="14100"/>
          <ac:picMkLst>
            <pc:docMk/>
            <pc:sldMk cId="0" sldId="258"/>
            <ac:picMk id="11" creationId="{00000000-0000-0000-0000-000000000000}"/>
          </ac:picMkLst>
        </pc:picChg>
      </pc:sldChg>
      <pc:sldChg chg="modSp mod modTransition modAnim modNotesTx">
        <pc:chgData name="William Davis" userId="be3f5efa-a0a2-4a79-9921-548d93781ca6" providerId="ADAL" clId="{E2AA97B7-3AC3-6544-BE7D-29C6C6F39E30}" dt="2020-09-04T13:52:40.308" v="1873" actId="20577"/>
        <pc:sldMkLst>
          <pc:docMk/>
          <pc:sldMk cId="0" sldId="259"/>
        </pc:sldMkLst>
        <pc:spChg chg="mod">
          <ac:chgData name="William Davis" userId="be3f5efa-a0a2-4a79-9921-548d93781ca6" providerId="ADAL" clId="{E2AA97B7-3AC3-6544-BE7D-29C6C6F39E30}" dt="2020-09-04T13:52:34.726" v="1851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9"/>
            <ac:spMk id="8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k cId="0" sldId="259"/>
            <ac:spMk id="9" creationId="{00000000-0000-0000-0000-000000000000}"/>
          </ac:spMkLst>
        </pc:spChg>
        <pc:picChg chg="mod">
          <ac:chgData name="William Davis" userId="be3f5efa-a0a2-4a79-9921-548d93781ca6" providerId="ADAL" clId="{E2AA97B7-3AC3-6544-BE7D-29C6C6F39E30}" dt="2020-09-04T13:48:08.021" v="1728"/>
          <ac:picMkLst>
            <pc:docMk/>
            <pc:sldMk cId="0" sldId="259"/>
            <ac:picMk id="10" creationId="{00000000-0000-0000-0000-000000000000}"/>
          </ac:picMkLst>
        </pc:picChg>
      </pc:sldChg>
      <pc:sldChg chg="modSp mod modTransition modClrScheme modAnim chgLayout">
        <pc:chgData name="William Davis" userId="be3f5efa-a0a2-4a79-9921-548d93781ca6" providerId="ADAL" clId="{E2AA97B7-3AC3-6544-BE7D-29C6C6F39E30}" dt="2020-09-04T13:52:44.672" v="1874" actId="700"/>
        <pc:sldMkLst>
          <pc:docMk/>
          <pc:sldMk cId="0" sldId="260"/>
        </pc:sldMkLst>
        <pc:spChg chg="mod ord">
          <ac:chgData name="William Davis" userId="be3f5efa-a0a2-4a79-9921-548d93781ca6" providerId="ADAL" clId="{E2AA97B7-3AC3-6544-BE7D-29C6C6F39E30}" dt="2020-09-04T13:52:44.672" v="1874" actId="700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William Davis" userId="be3f5efa-a0a2-4a79-9921-548d93781ca6" providerId="ADAL" clId="{E2AA97B7-3AC3-6544-BE7D-29C6C6F39E30}" dt="2020-09-04T13:52:44.672" v="1874" actId="700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William Davis" userId="be3f5efa-a0a2-4a79-9921-548d93781ca6" providerId="ADAL" clId="{E2AA97B7-3AC3-6544-BE7D-29C6C6F39E30}" dt="2020-09-04T13:52:44.672" v="1874" actId="700"/>
          <ac:spMkLst>
            <pc:docMk/>
            <pc:sldMk cId="0" sldId="260"/>
            <ac:spMk id="4" creationId="{00000000-0000-0000-0000-000000000000}"/>
          </ac:spMkLst>
        </pc:spChg>
      </pc:sldChg>
      <pc:sldChg chg="modSp del mod">
        <pc:chgData name="William Davis" userId="be3f5efa-a0a2-4a79-9921-548d93781ca6" providerId="ADAL" clId="{E2AA97B7-3AC3-6544-BE7D-29C6C6F39E30}" dt="2020-08-11T15:22:05.132" v="272" actId="2696"/>
        <pc:sldMkLst>
          <pc:docMk/>
          <pc:sldMk cId="0" sldId="264"/>
        </pc:sldMkLst>
        <pc:spChg chg="mod">
          <ac:chgData name="William Davis" userId="be3f5efa-a0a2-4a79-9921-548d93781ca6" providerId="ADAL" clId="{E2AA97B7-3AC3-6544-BE7D-29C6C6F39E30}" dt="2020-08-11T11:25:58.426" v="51" actId="27636"/>
          <ac:spMkLst>
            <pc:docMk/>
            <pc:sldMk cId="0" sldId="264"/>
            <ac:spMk id="2" creationId="{00000000-0000-0000-0000-000000000000}"/>
          </ac:spMkLst>
        </pc:spChg>
      </pc:sldChg>
      <pc:sldChg chg="delSp modSp mod modTransition modAnim">
        <pc:chgData name="William Davis" userId="be3f5efa-a0a2-4a79-9921-548d93781ca6" providerId="ADAL" clId="{E2AA97B7-3AC3-6544-BE7D-29C6C6F39E30}" dt="2020-09-04T13:48:56.610" v="1734" actId="1076"/>
        <pc:sldMkLst>
          <pc:docMk/>
          <pc:sldMk cId="0" sldId="265"/>
        </pc:sldMkLst>
        <pc:spChg chg="mod">
          <ac:chgData name="William Davis" userId="be3f5efa-a0a2-4a79-9921-548d93781ca6" providerId="ADAL" clId="{E2AA97B7-3AC3-6544-BE7D-29C6C6F39E30}" dt="2020-09-04T13:48:51.569" v="1733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43.333" v="1731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43.333" v="1731" actId="1076"/>
          <ac:spMkLst>
            <pc:docMk/>
            <pc:sldMk cId="0" sldId="265"/>
            <ac:spMk id="6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56.610" v="1734" actId="1076"/>
          <ac:spMkLst>
            <pc:docMk/>
            <pc:sldMk cId="0" sldId="265"/>
            <ac:spMk id="7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56.610" v="1734" actId="1076"/>
          <ac:spMkLst>
            <pc:docMk/>
            <pc:sldMk cId="0" sldId="265"/>
            <ac:spMk id="8" creationId="{00000000-0000-0000-0000-000000000000}"/>
          </ac:spMkLst>
        </pc:spChg>
        <pc:cxnChg chg="del">
          <ac:chgData name="William Davis" userId="be3f5efa-a0a2-4a79-9921-548d93781ca6" providerId="ADAL" clId="{E2AA97B7-3AC3-6544-BE7D-29C6C6F39E30}" dt="2020-08-11T15:14:04.584" v="74" actId="478"/>
          <ac:cxnSpMkLst>
            <pc:docMk/>
            <pc:sldMk cId="0" sldId="265"/>
            <ac:cxnSpMk id="10" creationId="{00000000-0000-0000-0000-000000000000}"/>
          </ac:cxnSpMkLst>
        </pc:cxnChg>
      </pc:sldChg>
      <pc:sldChg chg="addSp delSp modSp del mod modTransition delDesignElem">
        <pc:chgData name="William Davis" userId="be3f5efa-a0a2-4a79-9921-548d93781ca6" providerId="ADAL" clId="{E2AA97B7-3AC3-6544-BE7D-29C6C6F39E30}" dt="2020-09-04T13:53:11.464" v="1877" actId="26606"/>
        <pc:sldMkLst>
          <pc:docMk/>
          <pc:sldMk cId="1042466459" sldId="266"/>
        </pc:sldMkLst>
        <pc:spChg chg="mod">
          <ac:chgData name="William Davis" userId="be3f5efa-a0a2-4a79-9921-548d93781ca6" providerId="ADAL" clId="{E2AA97B7-3AC3-6544-BE7D-29C6C6F39E30}" dt="2020-08-11T11:23:10.811" v="0"/>
          <ac:spMkLst>
            <pc:docMk/>
            <pc:sldMk cId="1042466459" sldId="266"/>
            <ac:spMk id="2" creationId="{00000000-0000-0000-0000-000000000000}"/>
          </ac:spMkLst>
        </pc:spChg>
        <pc:spChg chg="del mod ord">
          <ac:chgData name="William Davis" userId="be3f5efa-a0a2-4a79-9921-548d93781ca6" providerId="ADAL" clId="{E2AA97B7-3AC3-6544-BE7D-29C6C6F39E30}" dt="2020-08-11T15:22:19.898" v="276" actId="700"/>
          <ac:spMkLst>
            <pc:docMk/>
            <pc:sldMk cId="1042466459" sldId="266"/>
            <ac:spMk id="2" creationId="{BECD738F-4BE0-A94A-8888-C58B07B02406}"/>
          </ac:spMkLst>
        </pc:spChg>
        <pc:spChg chg="del mod ord">
          <ac:chgData name="William Davis" userId="be3f5efa-a0a2-4a79-9921-548d93781ca6" providerId="ADAL" clId="{E2AA97B7-3AC3-6544-BE7D-29C6C6F39E30}" dt="2020-08-11T15:22:19.898" v="276" actId="700"/>
          <ac:spMkLst>
            <pc:docMk/>
            <pc:sldMk cId="1042466459" sldId="266"/>
            <ac:spMk id="3" creationId="{F4D26575-FD7E-D748-8182-AD9B7B23F137}"/>
          </ac:spMkLst>
        </pc:spChg>
        <pc:spChg chg="del">
          <ac:chgData name="William Davis" userId="be3f5efa-a0a2-4a79-9921-548d93781ca6" providerId="ADAL" clId="{E2AA97B7-3AC3-6544-BE7D-29C6C6F39E30}" dt="2020-08-11T15:22:19.898" v="276" actId="700"/>
          <ac:spMkLst>
            <pc:docMk/>
            <pc:sldMk cId="1042466459" sldId="266"/>
            <ac:spMk id="4" creationId="{33CB420D-41C3-6D4C-9B07-313C913B3B4C}"/>
          </ac:spMkLst>
        </pc:spChg>
        <pc:spChg chg="mod">
          <ac:chgData name="William Davis" userId="be3f5efa-a0a2-4a79-9921-548d93781ca6" providerId="ADAL" clId="{E2AA97B7-3AC3-6544-BE7D-29C6C6F39E30}" dt="2020-08-11T11:23:10.811" v="0"/>
          <ac:spMkLst>
            <pc:docMk/>
            <pc:sldMk cId="1042466459" sldId="266"/>
            <ac:spMk id="5" creationId="{00000000-0000-0000-0000-000000000000}"/>
          </ac:spMkLst>
        </pc:spChg>
        <pc:spChg chg="add mod ord">
          <ac:chgData name="William Davis" userId="be3f5efa-a0a2-4a79-9921-548d93781ca6" providerId="ADAL" clId="{E2AA97B7-3AC3-6544-BE7D-29C6C6F39E30}" dt="2020-09-04T13:53:11.464" v="1877" actId="26606"/>
          <ac:spMkLst>
            <pc:docMk/>
            <pc:sldMk cId="1042466459" sldId="266"/>
            <ac:spMk id="5" creationId="{06747E1F-723E-A74F-A324-A51B77E46B39}"/>
          </ac:spMkLst>
        </pc:spChg>
        <pc:spChg chg="add mod ord">
          <ac:chgData name="William Davis" userId="be3f5efa-a0a2-4a79-9921-548d93781ca6" providerId="ADAL" clId="{E2AA97B7-3AC3-6544-BE7D-29C6C6F39E30}" dt="2020-09-04T13:53:11.464" v="1877" actId="26606"/>
          <ac:spMkLst>
            <pc:docMk/>
            <pc:sldMk cId="1042466459" sldId="266"/>
            <ac:spMk id="6" creationId="{639EB85E-71B3-CC40-9443-C693820AFF8F}"/>
          </ac:spMkLst>
        </pc:spChg>
        <pc:spChg chg="add del">
          <ac:chgData name="William Davis" userId="be3f5efa-a0a2-4a79-9921-548d93781ca6" providerId="ADAL" clId="{E2AA97B7-3AC3-6544-BE7D-29C6C6F39E30}" dt="2020-08-11T15:28:05.136" v="1155" actId="26606"/>
          <ac:spMkLst>
            <pc:docMk/>
            <pc:sldMk cId="1042466459" sldId="266"/>
            <ac:spMk id="12" creationId="{83B91B61-BFCA-4647-957E-A8269BE46F39}"/>
          </ac:spMkLst>
        </pc:spChg>
        <pc:spChg chg="add">
          <ac:chgData name="William Davis" userId="be3f5efa-a0a2-4a79-9921-548d93781ca6" providerId="ADAL" clId="{E2AA97B7-3AC3-6544-BE7D-29C6C6F39E30}" dt="2020-09-04T13:53:11.464" v="1877" actId="26606"/>
          <ac:spMkLst>
            <pc:docMk/>
            <pc:sldMk cId="1042466459" sldId="266"/>
            <ac:spMk id="13" creationId="{BC46CD03-D076-40A3-9AA4-2B7BB288B160}"/>
          </ac:spMkLst>
        </pc:spChg>
        <pc:spChg chg="add del">
          <ac:chgData name="William Davis" userId="be3f5efa-a0a2-4a79-9921-548d93781ca6" providerId="ADAL" clId="{E2AA97B7-3AC3-6544-BE7D-29C6C6F39E30}" dt="2020-08-11T15:28:05.136" v="1155" actId="26606"/>
          <ac:spMkLst>
            <pc:docMk/>
            <pc:sldMk cId="1042466459" sldId="266"/>
            <ac:spMk id="14" creationId="{92D1D7C6-1C89-420C-8D35-483654167118}"/>
          </ac:spMkLst>
        </pc:spChg>
        <pc:spChg chg="add">
          <ac:chgData name="William Davis" userId="be3f5efa-a0a2-4a79-9921-548d93781ca6" providerId="ADAL" clId="{E2AA97B7-3AC3-6544-BE7D-29C6C6F39E30}" dt="2020-09-04T13:53:11.464" v="1877" actId="26606"/>
          <ac:spMkLst>
            <pc:docMk/>
            <pc:sldMk cId="1042466459" sldId="266"/>
            <ac:spMk id="15" creationId="{88D28697-83F7-4C09-A9B2-6CAA58855626}"/>
          </ac:spMkLst>
        </pc:spChg>
        <pc:spChg chg="add del mod">
          <ac:chgData name="William Davis" userId="be3f5efa-a0a2-4a79-9921-548d93781ca6" providerId="ADAL" clId="{E2AA97B7-3AC3-6544-BE7D-29C6C6F39E30}" dt="2020-09-04T13:48:08.021" v="1728"/>
          <ac:spMkLst>
            <pc:docMk/>
            <pc:sldMk cId="1042466459" sldId="266"/>
            <ac:spMk id="19" creationId="{BC46CD03-D076-40A3-9AA4-2B7BB288B160}"/>
          </ac:spMkLst>
        </pc:spChg>
        <pc:spChg chg="add del mod">
          <ac:chgData name="William Davis" userId="be3f5efa-a0a2-4a79-9921-548d93781ca6" providerId="ADAL" clId="{E2AA97B7-3AC3-6544-BE7D-29C6C6F39E30}" dt="2020-09-04T13:48:08.021" v="1728"/>
          <ac:spMkLst>
            <pc:docMk/>
            <pc:sldMk cId="1042466459" sldId="266"/>
            <ac:spMk id="21" creationId="{88D28697-83F7-4C09-A9B2-6CAA58855626}"/>
          </ac:spMkLst>
        </pc:spChg>
        <pc:picChg chg="add mod">
          <ac:chgData name="William Davis" userId="be3f5efa-a0a2-4a79-9921-548d93781ca6" providerId="ADAL" clId="{E2AA97B7-3AC3-6544-BE7D-29C6C6F39E30}" dt="2020-09-04T13:53:11.464" v="1877" actId="26606"/>
          <ac:picMkLst>
            <pc:docMk/>
            <pc:sldMk cId="1042466459" sldId="266"/>
            <ac:picMk id="8" creationId="{6EC958D8-09AD-4F90-81DA-D33A28E25091}"/>
          </ac:picMkLst>
        </pc:picChg>
      </pc:sldChg>
      <pc:sldChg chg="addSp delSp modSp add mod ord modTransition setBg chgLayout">
        <pc:chgData name="William Davis" userId="be3f5efa-a0a2-4a79-9921-548d93781ca6" providerId="ADAL" clId="{E2AA97B7-3AC3-6544-BE7D-29C6C6F39E30}" dt="2020-09-04T13:53:00.456" v="1876" actId="26606"/>
        <pc:sldMkLst>
          <pc:docMk/>
          <pc:sldMk cId="505458415" sldId="267"/>
        </pc:sldMkLst>
        <pc:spChg chg="mod ord">
          <ac:chgData name="William Davis" userId="be3f5efa-a0a2-4a79-9921-548d93781ca6" providerId="ADAL" clId="{E2AA97B7-3AC3-6544-BE7D-29C6C6F39E30}" dt="2020-09-04T13:53:00.456" v="1876" actId="26606"/>
          <ac:spMkLst>
            <pc:docMk/>
            <pc:sldMk cId="505458415" sldId="267"/>
            <ac:spMk id="2" creationId="{DEB944F1-ACD8-3B45-AD91-9C242072B62C}"/>
          </ac:spMkLst>
        </pc:spChg>
        <pc:spChg chg="del mod ord">
          <ac:chgData name="William Davis" userId="be3f5efa-a0a2-4a79-9921-548d93781ca6" providerId="ADAL" clId="{E2AA97B7-3AC3-6544-BE7D-29C6C6F39E30}" dt="2020-09-04T13:53:00.456" v="1876" actId="26606"/>
          <ac:spMkLst>
            <pc:docMk/>
            <pc:sldMk cId="505458415" sldId="267"/>
            <ac:spMk id="3" creationId="{4F3EB05B-9F1D-524A-8710-5F93DF8B69BA}"/>
          </ac:spMkLst>
        </pc:spChg>
        <pc:graphicFrameChg chg="add">
          <ac:chgData name="William Davis" userId="be3f5efa-a0a2-4a79-9921-548d93781ca6" providerId="ADAL" clId="{E2AA97B7-3AC3-6544-BE7D-29C6C6F39E30}" dt="2020-09-04T13:53:00.456" v="1876" actId="26606"/>
          <ac:graphicFrameMkLst>
            <pc:docMk/>
            <pc:sldMk cId="505458415" sldId="267"/>
            <ac:graphicFrameMk id="5" creationId="{B05C12AD-F332-4241-B499-FE696490AFBA}"/>
          </ac:graphicFrameMkLst>
        </pc:graphicFrameChg>
      </pc:sldChg>
      <pc:sldMasterChg chg="modSp modTransition modSldLayout">
        <pc:chgData name="William Davis" userId="be3f5efa-a0a2-4a79-9921-548d93781ca6" providerId="ADAL" clId="{E2AA97B7-3AC3-6544-BE7D-29C6C6F39E30}" dt="2020-09-04T13:48:08.021" v="1728"/>
        <pc:sldMasterMkLst>
          <pc:docMk/>
          <pc:sldMasterMk cId="1275415021" sldId="2147483660"/>
        </pc:sldMasterMkLst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2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3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4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5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6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8" creationId="{00000000-0000-0000-0000-000000000000}"/>
          </ac:spMkLst>
        </pc:spChg>
        <pc:spChg chg="mod">
          <ac:chgData name="William Davis" userId="be3f5efa-a0a2-4a79-9921-548d93781ca6" providerId="ADAL" clId="{E2AA97B7-3AC3-6544-BE7D-29C6C6F39E30}" dt="2020-09-04T13:48:08.021" v="1728"/>
          <ac:spMkLst>
            <pc:docMk/>
            <pc:sldMasterMk cId="1275415021" sldId="2147483660"/>
            <ac:spMk id="9" creationId="{00000000-0000-0000-0000-000000000000}"/>
          </ac:spMkLst>
        </pc:sp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617594340" sldId="2147483661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11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617594340" sldId="2147483661"/>
              <ac:spMk id="14" creationId="{00000000-0000-0000-0000-000000000000}"/>
            </ac:spMkLst>
          </pc:spChg>
          <pc:grpChg chg="mod">
            <ac:chgData name="William Davis" userId="be3f5efa-a0a2-4a79-9921-548d93781ca6" providerId="ADAL" clId="{E2AA97B7-3AC3-6544-BE7D-29C6C6F39E30}" dt="2020-09-04T13:48:08.021" v="1728"/>
            <ac:grpSpMkLst>
              <pc:docMk/>
              <pc:sldMasterMk cId="1275415021" sldId="2147483660"/>
              <pc:sldLayoutMk cId="617594340" sldId="2147483661"/>
              <ac:grpSpMk id="8" creationId="{00000000-0000-0000-0000-000000000000}"/>
            </ac:grpSpMkLst>
          </pc:grpChg>
        </pc:sldLayoutChg>
        <pc:sldLayoutChg chg="modTransition">
          <pc:chgData name="William Davis" userId="be3f5efa-a0a2-4a79-9921-548d93781ca6" providerId="ADAL" clId="{E2AA97B7-3AC3-6544-BE7D-29C6C6F39E30}" dt="2020-08-11T11:23:10.811" v="0"/>
          <pc:sldLayoutMkLst>
            <pc:docMk/>
            <pc:sldMasterMk cId="1275415021" sldId="2147483660"/>
            <pc:sldLayoutMk cId="1911204395" sldId="2147483662"/>
          </pc:sldLayoutMkLst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2557942896" sldId="2147483663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7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557942896" sldId="2147483663"/>
              <ac:spMk id="8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1808708388" sldId="2147483664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1808708388" sldId="2147483664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1808708388" sldId="2147483664"/>
              <ac:spMk id="4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2604833645" sldId="2147483665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604833645" sldId="2147483665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604833645" sldId="2147483665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604833645" sldId="2147483665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604833645" sldId="2147483665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2604833645" sldId="2147483665"/>
              <ac:spMk id="6" creationId="{00000000-0000-0000-0000-000000000000}"/>
            </ac:spMkLst>
          </pc:spChg>
        </pc:sldLayoutChg>
        <pc:sldLayoutChg chg="modTransition">
          <pc:chgData name="William Davis" userId="be3f5efa-a0a2-4a79-9921-548d93781ca6" providerId="ADAL" clId="{E2AA97B7-3AC3-6544-BE7D-29C6C6F39E30}" dt="2020-08-11T11:23:10.811" v="0"/>
          <pc:sldLayoutMkLst>
            <pc:docMk/>
            <pc:sldMasterMk cId="1275415021" sldId="2147483660"/>
            <pc:sldLayoutMk cId="1640695375" sldId="2147483666"/>
          </pc:sldLayoutMkLst>
        </pc:sldLayoutChg>
        <pc:sldLayoutChg chg="modTransition">
          <pc:chgData name="William Davis" userId="be3f5efa-a0a2-4a79-9921-548d93781ca6" providerId="ADAL" clId="{E2AA97B7-3AC3-6544-BE7D-29C6C6F39E30}" dt="2020-08-11T11:23:10.811" v="0"/>
          <pc:sldLayoutMkLst>
            <pc:docMk/>
            <pc:sldMasterMk cId="1275415021" sldId="2147483660"/>
            <pc:sldLayoutMk cId="2170813521" sldId="2147483667"/>
          </pc:sldLayoutMkLst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799335172" sldId="2147483668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7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8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9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799335172" sldId="2147483668"/>
              <ac:spMk id="11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3002151357" sldId="2147483669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7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8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9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02151357" sldId="2147483669"/>
              <ac:spMk id="11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3050824978" sldId="2147483670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050824978" sldId="2147483670"/>
              <ac:spMk id="3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1275415021" sldId="2147483660"/>
            <pc:sldLayoutMk cId="3914278971" sldId="2147483671"/>
          </pc:sldLayoutMkLst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914278971" sldId="2147483671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E2AA97B7-3AC3-6544-BE7D-29C6C6F39E30}" dt="2020-09-04T13:48:08.021" v="1728"/>
            <ac:spMkLst>
              <pc:docMk/>
              <pc:sldMasterMk cId="1275415021" sldId="2147483660"/>
              <pc:sldLayoutMk cId="3914278971" sldId="2147483671"/>
              <ac:spMk id="3" creationId="{00000000-0000-0000-0000-000000000000}"/>
            </ac:spMkLst>
          </pc:spChg>
        </pc:sldLayoutChg>
      </pc:sldMasterChg>
      <pc:sldMasterChg chg="modTransition modSldLayout">
        <pc:chgData name="William Davis" userId="be3f5efa-a0a2-4a79-9921-548d93781ca6" providerId="ADAL" clId="{E2AA97B7-3AC3-6544-BE7D-29C6C6F39E30}" dt="2020-09-04T13:48:08.021" v="1728"/>
        <pc:sldMasterMkLst>
          <pc:docMk/>
          <pc:sldMasterMk cId="286201992" sldId="2147483672"/>
        </pc:sldMasterMkLst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1639268651" sldId="2147483673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2900051633" sldId="2147483674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2197899344" sldId="2147483675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592790490" sldId="2147483676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475067586" sldId="2147483677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3239718250" sldId="2147483678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3602357431" sldId="2147483679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2232870405" sldId="2147483680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1426168777" sldId="2147483681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633893887" sldId="2147483682"/>
          </pc:sldLayoutMkLst>
        </pc:sldLayoutChg>
        <pc:sldLayoutChg chg="modTransition">
          <pc:chgData name="William Davis" userId="be3f5efa-a0a2-4a79-9921-548d93781ca6" providerId="ADAL" clId="{E2AA97B7-3AC3-6544-BE7D-29C6C6F39E30}" dt="2020-09-04T13:48:08.021" v="1728"/>
          <pc:sldLayoutMkLst>
            <pc:docMk/>
            <pc:sldMasterMk cId="286201992" sldId="2147483672"/>
            <pc:sldLayoutMk cId="4033927008" sldId="2147483683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1CC40-4837-0747-BD85-B050D912676F}" type="doc">
      <dgm:prSet loTypeId="urn:microsoft.com/office/officeart/2005/8/layout/venn1" loCatId="" qsTypeId="urn:microsoft.com/office/officeart/2005/8/quickstyle/simple1" qsCatId="simple" csTypeId="urn:microsoft.com/office/officeart/2005/8/colors/colorful5" csCatId="colorful" phldr="1"/>
      <dgm:spPr/>
    </dgm:pt>
    <dgm:pt modelId="{7EBD1DB5-F9CF-8E47-A994-DF430F0386DD}">
      <dgm:prSet phldrT="[Text]"/>
      <dgm:spPr>
        <a:ln>
          <a:noFill/>
        </a:ln>
      </dgm:spPr>
      <dgm:t>
        <a:bodyPr/>
        <a:lstStyle/>
        <a:p>
          <a:r>
            <a:rPr lang="en-US" b="0" cap="none" spc="0">
              <a:effectLst/>
              <a:latin typeface="Arial" panose="020B0604020202020204" pitchFamily="34" charset="0"/>
              <a:cs typeface="Arial" panose="020B0604020202020204" pitchFamily="34" charset="0"/>
            </a:rPr>
            <a:t>Positivism</a:t>
          </a:r>
        </a:p>
      </dgm:t>
    </dgm:pt>
    <dgm:pt modelId="{F0438033-1EAF-6542-BA88-B23EADB60AB2}" type="parTrans" cxnId="{FBF1F5AE-0026-A44E-9367-7182E2B7EB08}">
      <dgm:prSet/>
      <dgm:spPr/>
      <dgm:t>
        <a:bodyPr/>
        <a:lstStyle/>
        <a:p>
          <a:endParaRPr lang="en-US" sz="2600" b="0" cap="none" spc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51636F-A8A8-9941-8B95-3E6B0E25C303}" type="sibTrans" cxnId="{FBF1F5AE-0026-A44E-9367-7182E2B7EB08}">
      <dgm:prSet/>
      <dgm:spPr/>
      <dgm:t>
        <a:bodyPr/>
        <a:lstStyle/>
        <a:p>
          <a:endParaRPr lang="en-US" b="0" cap="none" spc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0DEB5-429A-684E-9D56-B508BAA4377A}">
      <dgm:prSet phldrT="[Text]"/>
      <dgm:spPr>
        <a:ln>
          <a:noFill/>
        </a:ln>
      </dgm:spPr>
      <dgm:t>
        <a:bodyPr/>
        <a:lstStyle/>
        <a:p>
          <a:r>
            <a:rPr lang="en-US" b="0" cap="none" spc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Interpretivism</a:t>
          </a:r>
        </a:p>
      </dgm:t>
    </dgm:pt>
    <dgm:pt modelId="{F186DA45-8521-E94B-88A7-29FA6D317FFE}" type="parTrans" cxnId="{2F5BDE6A-FE51-B04C-901D-87D29E64FD22}">
      <dgm:prSet/>
      <dgm:spPr/>
      <dgm:t>
        <a:bodyPr/>
        <a:lstStyle/>
        <a:p>
          <a:endParaRPr lang="en-US" sz="2600" b="0" cap="none" spc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F5D360-8CF5-914F-AD84-D6AF8A5B344C}" type="sibTrans" cxnId="{2F5BDE6A-FE51-B04C-901D-87D29E64FD22}">
      <dgm:prSet/>
      <dgm:spPr/>
      <dgm:t>
        <a:bodyPr/>
        <a:lstStyle/>
        <a:p>
          <a:endParaRPr lang="en-US" b="0" cap="none" spc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B31B3D-62FA-9B41-AFBC-0E17729F45B1}" type="pres">
      <dgm:prSet presAssocID="{58C1CC40-4837-0747-BD85-B050D912676F}" presName="compositeShape" presStyleCnt="0">
        <dgm:presLayoutVars>
          <dgm:chMax val="7"/>
          <dgm:dir/>
          <dgm:resizeHandles val="exact"/>
        </dgm:presLayoutVars>
      </dgm:prSet>
      <dgm:spPr/>
    </dgm:pt>
    <dgm:pt modelId="{A162A0A6-669E-C146-9035-C9B594E46203}" type="pres">
      <dgm:prSet presAssocID="{7EBD1DB5-F9CF-8E47-A994-DF430F0386DD}" presName="circ1" presStyleLbl="vennNode1" presStyleIdx="0" presStyleCnt="2"/>
      <dgm:spPr/>
    </dgm:pt>
    <dgm:pt modelId="{9FD50C25-2BA9-054F-82DF-CCE719D43491}" type="pres">
      <dgm:prSet presAssocID="{7EBD1DB5-F9CF-8E47-A994-DF430F0386D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C9BBC3F-52AB-CB42-AD98-241A37536249}" type="pres">
      <dgm:prSet presAssocID="{C8F0DEB5-429A-684E-9D56-B508BAA4377A}" presName="circ2" presStyleLbl="vennNode1" presStyleIdx="1" presStyleCnt="2"/>
      <dgm:spPr/>
    </dgm:pt>
    <dgm:pt modelId="{426FC469-A715-5D4D-9879-D3F339771FBC}" type="pres">
      <dgm:prSet presAssocID="{C8F0DEB5-429A-684E-9D56-B508BAA437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BA8D50B-863E-8F4B-9862-C93A893A0906}" type="presOf" srcId="{58C1CC40-4837-0747-BD85-B050D912676F}" destId="{CBB31B3D-62FA-9B41-AFBC-0E17729F45B1}" srcOrd="0" destOrd="0" presId="urn:microsoft.com/office/officeart/2005/8/layout/venn1"/>
    <dgm:cxn modelId="{64608335-E4F7-1C40-91D8-05A6EB0C7DBA}" type="presOf" srcId="{C8F0DEB5-429A-684E-9D56-B508BAA4377A}" destId="{BC9BBC3F-52AB-CB42-AD98-241A37536249}" srcOrd="0" destOrd="0" presId="urn:microsoft.com/office/officeart/2005/8/layout/venn1"/>
    <dgm:cxn modelId="{2F5BDE6A-FE51-B04C-901D-87D29E64FD22}" srcId="{58C1CC40-4837-0747-BD85-B050D912676F}" destId="{C8F0DEB5-429A-684E-9D56-B508BAA4377A}" srcOrd="1" destOrd="0" parTransId="{F186DA45-8521-E94B-88A7-29FA6D317FFE}" sibTransId="{C1F5D360-8CF5-914F-AD84-D6AF8A5B344C}"/>
    <dgm:cxn modelId="{50CE8A72-2142-6F40-B1F4-66C8AEEC82CB}" type="presOf" srcId="{C8F0DEB5-429A-684E-9D56-B508BAA4377A}" destId="{426FC469-A715-5D4D-9879-D3F339771FBC}" srcOrd="1" destOrd="0" presId="urn:microsoft.com/office/officeart/2005/8/layout/venn1"/>
    <dgm:cxn modelId="{4BF55A9F-AA09-D440-892E-B38D2CBD8BD0}" type="presOf" srcId="{7EBD1DB5-F9CF-8E47-A994-DF430F0386DD}" destId="{A162A0A6-669E-C146-9035-C9B594E46203}" srcOrd="0" destOrd="0" presId="urn:microsoft.com/office/officeart/2005/8/layout/venn1"/>
    <dgm:cxn modelId="{FBF1F5AE-0026-A44E-9367-7182E2B7EB08}" srcId="{58C1CC40-4837-0747-BD85-B050D912676F}" destId="{7EBD1DB5-F9CF-8E47-A994-DF430F0386DD}" srcOrd="0" destOrd="0" parTransId="{F0438033-1EAF-6542-BA88-B23EADB60AB2}" sibTransId="{8551636F-A8A8-9941-8B95-3E6B0E25C303}"/>
    <dgm:cxn modelId="{2FD03CB5-6E36-4D47-986F-D05C070CCAAB}" type="presOf" srcId="{7EBD1DB5-F9CF-8E47-A994-DF430F0386DD}" destId="{9FD50C25-2BA9-054F-82DF-CCE719D43491}" srcOrd="1" destOrd="0" presId="urn:microsoft.com/office/officeart/2005/8/layout/venn1"/>
    <dgm:cxn modelId="{EA508D85-BEB8-B941-86A9-15DAB419E4F7}" type="presParOf" srcId="{CBB31B3D-62FA-9B41-AFBC-0E17729F45B1}" destId="{A162A0A6-669E-C146-9035-C9B594E46203}" srcOrd="0" destOrd="0" presId="urn:microsoft.com/office/officeart/2005/8/layout/venn1"/>
    <dgm:cxn modelId="{A2FF31CD-8603-9C48-BDA7-94BF0CD3ABF2}" type="presParOf" srcId="{CBB31B3D-62FA-9B41-AFBC-0E17729F45B1}" destId="{9FD50C25-2BA9-054F-82DF-CCE719D43491}" srcOrd="1" destOrd="0" presId="urn:microsoft.com/office/officeart/2005/8/layout/venn1"/>
    <dgm:cxn modelId="{B2D2A0FF-1A8B-AA45-B5B9-DBEB7877E28F}" type="presParOf" srcId="{CBB31B3D-62FA-9B41-AFBC-0E17729F45B1}" destId="{BC9BBC3F-52AB-CB42-AD98-241A37536249}" srcOrd="2" destOrd="0" presId="urn:microsoft.com/office/officeart/2005/8/layout/venn1"/>
    <dgm:cxn modelId="{9CDB1A2F-AC2F-2C47-A9AE-B40A3BBF0DD1}" type="presParOf" srcId="{CBB31B3D-62FA-9B41-AFBC-0E17729F45B1}" destId="{426FC469-A715-5D4D-9879-D3F339771FB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D8282-EE2F-4F5D-BC07-7C23480CAB94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</dgm:pt>
    <dgm:pt modelId="{A3FF2DF2-7E16-4F58-A78E-7C135E98B5BB}">
      <dgm:prSet phldrT="[Text]"/>
      <dgm:spPr/>
      <dgm:t>
        <a:bodyPr/>
        <a:lstStyle/>
        <a:p>
          <a:r>
            <a:rPr lang="en-GB">
              <a:solidFill>
                <a:schemeClr val="bg1"/>
              </a:solidFill>
            </a:rPr>
            <a:t>Positivism</a:t>
          </a:r>
        </a:p>
      </dgm:t>
    </dgm:pt>
    <dgm:pt modelId="{6F5BE80F-0733-4B66-A17C-839D50D1C7A8}" type="parTrans" cxnId="{7E033513-B037-4D0D-AAFF-98C8D1C248C6}">
      <dgm:prSet/>
      <dgm:spPr/>
      <dgm:t>
        <a:bodyPr/>
        <a:lstStyle/>
        <a:p>
          <a:endParaRPr lang="en-GB"/>
        </a:p>
      </dgm:t>
    </dgm:pt>
    <dgm:pt modelId="{B2E66B1B-74B7-4D7A-9C80-1CD70FE955E5}" type="sibTrans" cxnId="{7E033513-B037-4D0D-AAFF-98C8D1C248C6}">
      <dgm:prSet/>
      <dgm:spPr/>
      <dgm:t>
        <a:bodyPr/>
        <a:lstStyle/>
        <a:p>
          <a:endParaRPr lang="en-GB"/>
        </a:p>
      </dgm:t>
    </dgm:pt>
    <dgm:pt modelId="{57988CC7-B161-45D2-8BA9-4F809B172EDC}">
      <dgm:prSet phldrT="[Text]"/>
      <dgm:spPr/>
      <dgm:t>
        <a:bodyPr/>
        <a:lstStyle/>
        <a:p>
          <a:r>
            <a:rPr lang="en-GB" err="1">
              <a:solidFill>
                <a:schemeClr val="bg1"/>
              </a:solidFill>
            </a:rPr>
            <a:t>Interpretivism</a:t>
          </a:r>
          <a:endParaRPr lang="en-GB">
            <a:solidFill>
              <a:schemeClr val="bg1"/>
            </a:solidFill>
          </a:endParaRPr>
        </a:p>
      </dgm:t>
    </dgm:pt>
    <dgm:pt modelId="{297ECDBD-21A2-4B11-BF5D-F0C3074A6996}" type="parTrans" cxnId="{7DB24E0B-8259-4968-BB83-EEB70D04C8C5}">
      <dgm:prSet/>
      <dgm:spPr/>
      <dgm:t>
        <a:bodyPr/>
        <a:lstStyle/>
        <a:p>
          <a:endParaRPr lang="en-GB"/>
        </a:p>
      </dgm:t>
    </dgm:pt>
    <dgm:pt modelId="{BE89FB9A-234C-45DA-9A04-15A0D7355B07}" type="sibTrans" cxnId="{7DB24E0B-8259-4968-BB83-EEB70D04C8C5}">
      <dgm:prSet/>
      <dgm:spPr/>
      <dgm:t>
        <a:bodyPr/>
        <a:lstStyle/>
        <a:p>
          <a:endParaRPr lang="en-GB"/>
        </a:p>
      </dgm:t>
    </dgm:pt>
    <dgm:pt modelId="{555399BC-E382-494B-B348-9F162AEAC00F}" type="pres">
      <dgm:prSet presAssocID="{5A1D8282-EE2F-4F5D-BC07-7C23480CAB94}" presName="compositeShape" presStyleCnt="0">
        <dgm:presLayoutVars>
          <dgm:chMax val="7"/>
          <dgm:dir/>
          <dgm:resizeHandles val="exact"/>
        </dgm:presLayoutVars>
      </dgm:prSet>
      <dgm:spPr/>
    </dgm:pt>
    <dgm:pt modelId="{A7DADE1B-E4EE-4BB7-A837-82BA15B11C5E}" type="pres">
      <dgm:prSet presAssocID="{A3FF2DF2-7E16-4F58-A78E-7C135E98B5BB}" presName="circ1" presStyleLbl="vennNode1" presStyleIdx="0" presStyleCnt="2" custLinFactNeighborX="-5377" custLinFactNeighborY="-273"/>
      <dgm:spPr/>
    </dgm:pt>
    <dgm:pt modelId="{EF2AFF22-2E3F-47B4-B27C-9D35944EC9F8}" type="pres">
      <dgm:prSet presAssocID="{A3FF2DF2-7E16-4F58-A78E-7C135E98B5B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6744F5-847F-4816-A980-532D528F0EC5}" type="pres">
      <dgm:prSet presAssocID="{57988CC7-B161-45D2-8BA9-4F809B172EDC}" presName="circ2" presStyleLbl="vennNode1" presStyleIdx="1" presStyleCnt="2" custLinFactNeighborX="4054" custLinFactNeighborY="-222"/>
      <dgm:spPr/>
    </dgm:pt>
    <dgm:pt modelId="{0B28C4D8-EE2B-41AD-9FCA-774552E957D7}" type="pres">
      <dgm:prSet presAssocID="{57988CC7-B161-45D2-8BA9-4F809B172ED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B24E0B-8259-4968-BB83-EEB70D04C8C5}" srcId="{5A1D8282-EE2F-4F5D-BC07-7C23480CAB94}" destId="{57988CC7-B161-45D2-8BA9-4F809B172EDC}" srcOrd="1" destOrd="0" parTransId="{297ECDBD-21A2-4B11-BF5D-F0C3074A6996}" sibTransId="{BE89FB9A-234C-45DA-9A04-15A0D7355B07}"/>
    <dgm:cxn modelId="{7E033513-B037-4D0D-AAFF-98C8D1C248C6}" srcId="{5A1D8282-EE2F-4F5D-BC07-7C23480CAB94}" destId="{A3FF2DF2-7E16-4F58-A78E-7C135E98B5BB}" srcOrd="0" destOrd="0" parTransId="{6F5BE80F-0733-4B66-A17C-839D50D1C7A8}" sibTransId="{B2E66B1B-74B7-4D7A-9C80-1CD70FE955E5}"/>
    <dgm:cxn modelId="{30136528-2B76-45C1-B20E-32E4622F8159}" type="presOf" srcId="{A3FF2DF2-7E16-4F58-A78E-7C135E98B5BB}" destId="{EF2AFF22-2E3F-47B4-B27C-9D35944EC9F8}" srcOrd="1" destOrd="0" presId="urn:microsoft.com/office/officeart/2005/8/layout/venn1"/>
    <dgm:cxn modelId="{9BE6205B-072D-445F-8B01-AF87C90923B6}" type="presOf" srcId="{57988CC7-B161-45D2-8BA9-4F809B172EDC}" destId="{FF6744F5-847F-4816-A980-532D528F0EC5}" srcOrd="0" destOrd="0" presId="urn:microsoft.com/office/officeart/2005/8/layout/venn1"/>
    <dgm:cxn modelId="{94ACF576-E2BF-4B9E-BAD0-DAA5AB0D3A38}" type="presOf" srcId="{5A1D8282-EE2F-4F5D-BC07-7C23480CAB94}" destId="{555399BC-E382-494B-B348-9F162AEAC00F}" srcOrd="0" destOrd="0" presId="urn:microsoft.com/office/officeart/2005/8/layout/venn1"/>
    <dgm:cxn modelId="{2CD1DDE3-3787-43A8-8081-4F0D24093EAE}" type="presOf" srcId="{57988CC7-B161-45D2-8BA9-4F809B172EDC}" destId="{0B28C4D8-EE2B-41AD-9FCA-774552E957D7}" srcOrd="1" destOrd="0" presId="urn:microsoft.com/office/officeart/2005/8/layout/venn1"/>
    <dgm:cxn modelId="{D64295EF-5DCB-4F39-8EEC-7C60F4DDACE9}" type="presOf" srcId="{A3FF2DF2-7E16-4F58-A78E-7C135E98B5BB}" destId="{A7DADE1B-E4EE-4BB7-A837-82BA15B11C5E}" srcOrd="0" destOrd="0" presId="urn:microsoft.com/office/officeart/2005/8/layout/venn1"/>
    <dgm:cxn modelId="{839136EB-5DA6-468E-ACC2-76A858DE3FA7}" type="presParOf" srcId="{555399BC-E382-494B-B348-9F162AEAC00F}" destId="{A7DADE1B-E4EE-4BB7-A837-82BA15B11C5E}" srcOrd="0" destOrd="0" presId="urn:microsoft.com/office/officeart/2005/8/layout/venn1"/>
    <dgm:cxn modelId="{9F1D21DF-A1DA-4153-9BA9-72A8B4BF3454}" type="presParOf" srcId="{555399BC-E382-494B-B348-9F162AEAC00F}" destId="{EF2AFF22-2E3F-47B4-B27C-9D35944EC9F8}" srcOrd="1" destOrd="0" presId="urn:microsoft.com/office/officeart/2005/8/layout/venn1"/>
    <dgm:cxn modelId="{8042DF5B-D43D-455C-8CB2-8707658F9147}" type="presParOf" srcId="{555399BC-E382-494B-B348-9F162AEAC00F}" destId="{FF6744F5-847F-4816-A980-532D528F0EC5}" srcOrd="2" destOrd="0" presId="urn:microsoft.com/office/officeart/2005/8/layout/venn1"/>
    <dgm:cxn modelId="{AEF75475-E504-4947-B1C2-F87B72AA446A}" type="presParOf" srcId="{555399BC-E382-494B-B348-9F162AEAC00F}" destId="{0B28C4D8-EE2B-41AD-9FCA-774552E957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FCCCC-DFDF-458E-A876-18F58C3A4C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B7A308-12FD-4865-9805-02430E5E0694}">
      <dgm:prSet/>
      <dgm:spPr/>
      <dgm:t>
        <a:bodyPr/>
        <a:lstStyle/>
        <a:p>
          <a:pPr>
            <a:defRPr b="1"/>
          </a:pPr>
          <a:r>
            <a:rPr lang="en-GB" baseline="0"/>
            <a:t>5 Minutes</a:t>
          </a:r>
          <a:endParaRPr lang="en-US"/>
        </a:p>
      </dgm:t>
    </dgm:pt>
    <dgm:pt modelId="{88174210-8270-4A14-9861-3301CEA2FCDD}" type="parTrans" cxnId="{1C667446-5697-43A6-A9B1-225A654B6774}">
      <dgm:prSet/>
      <dgm:spPr/>
      <dgm:t>
        <a:bodyPr/>
        <a:lstStyle/>
        <a:p>
          <a:endParaRPr lang="en-US"/>
        </a:p>
      </dgm:t>
    </dgm:pt>
    <dgm:pt modelId="{AE5F1514-2E3F-4A4E-AF50-221937887ED7}" type="sibTrans" cxnId="{1C667446-5697-43A6-A9B1-225A654B6774}">
      <dgm:prSet/>
      <dgm:spPr/>
      <dgm:t>
        <a:bodyPr/>
        <a:lstStyle/>
        <a:p>
          <a:endParaRPr lang="en-US"/>
        </a:p>
      </dgm:t>
    </dgm:pt>
    <dgm:pt modelId="{9BF57F64-2F53-419E-B516-42355D0BB5D5}">
      <dgm:prSet/>
      <dgm:spPr/>
      <dgm:t>
        <a:bodyPr/>
        <a:lstStyle/>
        <a:p>
          <a:r>
            <a:rPr lang="en-GB" i="1" baseline="0"/>
            <a:t>Once completed pass your answers to someone else who will grade it</a:t>
          </a:r>
          <a:endParaRPr lang="en-US"/>
        </a:p>
      </dgm:t>
    </dgm:pt>
    <dgm:pt modelId="{21228C63-9DE4-4D8A-AA10-629D0623F396}" type="parTrans" cxnId="{B1DCC854-BBA9-488A-A5FB-F18DBB1445C2}">
      <dgm:prSet/>
      <dgm:spPr/>
      <dgm:t>
        <a:bodyPr/>
        <a:lstStyle/>
        <a:p>
          <a:endParaRPr lang="en-US"/>
        </a:p>
      </dgm:t>
    </dgm:pt>
    <dgm:pt modelId="{537A590A-7176-4B5D-B794-A7F12B6630FA}" type="sibTrans" cxnId="{B1DCC854-BBA9-488A-A5FB-F18DBB1445C2}">
      <dgm:prSet/>
      <dgm:spPr/>
      <dgm:t>
        <a:bodyPr/>
        <a:lstStyle/>
        <a:p>
          <a:endParaRPr lang="en-US"/>
        </a:p>
      </dgm:t>
    </dgm:pt>
    <dgm:pt modelId="{E0D4F65A-7616-4594-88A8-0E7C0C910435}">
      <dgm:prSet/>
      <dgm:spPr/>
      <dgm:t>
        <a:bodyPr/>
        <a:lstStyle/>
        <a:p>
          <a:r>
            <a:rPr lang="en-GB" i="1" baseline="0"/>
            <a:t>The marker will put the correct answer next to the point</a:t>
          </a:r>
          <a:endParaRPr lang="en-US"/>
        </a:p>
      </dgm:t>
    </dgm:pt>
    <dgm:pt modelId="{0EE08AB5-269B-42F2-BEFB-5A5A939CE50C}" type="parTrans" cxnId="{C18E2C79-3308-4D17-A4C1-C2F635B58CC6}">
      <dgm:prSet/>
      <dgm:spPr/>
      <dgm:t>
        <a:bodyPr/>
        <a:lstStyle/>
        <a:p>
          <a:endParaRPr lang="en-US"/>
        </a:p>
      </dgm:t>
    </dgm:pt>
    <dgm:pt modelId="{8CA96DD2-5B4C-4AFB-8BE3-40E7BFE12377}" type="sibTrans" cxnId="{C18E2C79-3308-4D17-A4C1-C2F635B58CC6}">
      <dgm:prSet/>
      <dgm:spPr/>
      <dgm:t>
        <a:bodyPr/>
        <a:lstStyle/>
        <a:p>
          <a:endParaRPr lang="en-US"/>
        </a:p>
      </dgm:t>
    </dgm:pt>
    <dgm:pt modelId="{9173995C-732B-43BB-B3CC-4DCF22B5D5A0}">
      <dgm:prSet/>
      <dgm:spPr/>
      <dgm:t>
        <a:bodyPr/>
        <a:lstStyle/>
        <a:p>
          <a:pPr>
            <a:defRPr b="1"/>
          </a:pPr>
          <a:r>
            <a:rPr lang="en-GB" baseline="0"/>
            <a:t>If there are any wrong answers, don’t worry</a:t>
          </a:r>
          <a:endParaRPr lang="en-US"/>
        </a:p>
      </dgm:t>
    </dgm:pt>
    <dgm:pt modelId="{ADADE7CC-C42B-4A86-9881-57BDD96D31EC}" type="parTrans" cxnId="{37313C44-0C18-451C-B64A-950F29488FE2}">
      <dgm:prSet/>
      <dgm:spPr/>
      <dgm:t>
        <a:bodyPr/>
        <a:lstStyle/>
        <a:p>
          <a:endParaRPr lang="en-US"/>
        </a:p>
      </dgm:t>
    </dgm:pt>
    <dgm:pt modelId="{56D02DB7-295A-4289-952E-66E26BADD6FA}" type="sibTrans" cxnId="{37313C44-0C18-451C-B64A-950F29488FE2}">
      <dgm:prSet/>
      <dgm:spPr/>
      <dgm:t>
        <a:bodyPr/>
        <a:lstStyle/>
        <a:p>
          <a:endParaRPr lang="en-US"/>
        </a:p>
      </dgm:t>
    </dgm:pt>
    <dgm:pt modelId="{EBDB207B-9F62-4843-88E5-D9C90227150D}">
      <dgm:prSet/>
      <dgm:spPr/>
      <dgm:t>
        <a:bodyPr/>
        <a:lstStyle/>
        <a:p>
          <a:r>
            <a:rPr lang="en-GB" i="1" baseline="0"/>
            <a:t>Go onto the VLE/Moodle and download the Positivism and Interpretivism worksheet and correctly fill it in.</a:t>
          </a:r>
          <a:endParaRPr lang="en-US"/>
        </a:p>
      </dgm:t>
    </dgm:pt>
    <dgm:pt modelId="{972FFFF0-ABB2-4F6A-85D6-FBAC1685980A}" type="parTrans" cxnId="{B5AF440C-BE26-47A9-9967-191AE4AC27B4}">
      <dgm:prSet/>
      <dgm:spPr/>
      <dgm:t>
        <a:bodyPr/>
        <a:lstStyle/>
        <a:p>
          <a:endParaRPr lang="en-US"/>
        </a:p>
      </dgm:t>
    </dgm:pt>
    <dgm:pt modelId="{A594F79F-F9D6-44BF-B0F0-C3216AF897D1}" type="sibTrans" cxnId="{B5AF440C-BE26-47A9-9967-191AE4AC27B4}">
      <dgm:prSet/>
      <dgm:spPr/>
      <dgm:t>
        <a:bodyPr/>
        <a:lstStyle/>
        <a:p>
          <a:endParaRPr lang="en-US"/>
        </a:p>
      </dgm:t>
    </dgm:pt>
    <dgm:pt modelId="{24E0E834-7FEB-4ED1-A25F-C6BED4343C38}" type="pres">
      <dgm:prSet presAssocID="{558FCCCC-DFDF-458E-A876-18F58C3A4C38}" presName="root" presStyleCnt="0">
        <dgm:presLayoutVars>
          <dgm:dir/>
          <dgm:resizeHandles val="exact"/>
        </dgm:presLayoutVars>
      </dgm:prSet>
      <dgm:spPr/>
    </dgm:pt>
    <dgm:pt modelId="{3E2AD5BA-C411-4D12-9BD0-D5DEFF54C3D1}" type="pres">
      <dgm:prSet presAssocID="{AEB7A308-12FD-4865-9805-02430E5E0694}" presName="compNode" presStyleCnt="0"/>
      <dgm:spPr/>
    </dgm:pt>
    <dgm:pt modelId="{2F21F297-F29E-4AF3-AB5A-A2D491B5A84B}" type="pres">
      <dgm:prSet presAssocID="{AEB7A308-12FD-4865-9805-02430E5E06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1B04E67-6328-4797-B6F2-4AFD50265DD6}" type="pres">
      <dgm:prSet presAssocID="{AEB7A308-12FD-4865-9805-02430E5E0694}" presName="iconSpace" presStyleCnt="0"/>
      <dgm:spPr/>
    </dgm:pt>
    <dgm:pt modelId="{88147607-A017-426C-8AF7-955F72290F3C}" type="pres">
      <dgm:prSet presAssocID="{AEB7A308-12FD-4865-9805-02430E5E0694}" presName="parTx" presStyleLbl="revTx" presStyleIdx="0" presStyleCnt="4">
        <dgm:presLayoutVars>
          <dgm:chMax val="0"/>
          <dgm:chPref val="0"/>
        </dgm:presLayoutVars>
      </dgm:prSet>
      <dgm:spPr/>
    </dgm:pt>
    <dgm:pt modelId="{164D86F0-C4A9-47B2-B81A-D589F1C52936}" type="pres">
      <dgm:prSet presAssocID="{AEB7A308-12FD-4865-9805-02430E5E0694}" presName="txSpace" presStyleCnt="0"/>
      <dgm:spPr/>
    </dgm:pt>
    <dgm:pt modelId="{33DA9D97-5E2C-4B5A-B704-FA60B5A72473}" type="pres">
      <dgm:prSet presAssocID="{AEB7A308-12FD-4865-9805-02430E5E0694}" presName="desTx" presStyleLbl="revTx" presStyleIdx="1" presStyleCnt="4">
        <dgm:presLayoutVars/>
      </dgm:prSet>
      <dgm:spPr/>
    </dgm:pt>
    <dgm:pt modelId="{EF79F9FA-2C99-4805-8456-FE9E8853CC73}" type="pres">
      <dgm:prSet presAssocID="{AE5F1514-2E3F-4A4E-AF50-221937887ED7}" presName="sibTrans" presStyleCnt="0"/>
      <dgm:spPr/>
    </dgm:pt>
    <dgm:pt modelId="{80DCACA6-4314-4465-BB04-27A4669139BA}" type="pres">
      <dgm:prSet presAssocID="{9173995C-732B-43BB-B3CC-4DCF22B5D5A0}" presName="compNode" presStyleCnt="0"/>
      <dgm:spPr/>
    </dgm:pt>
    <dgm:pt modelId="{CD1E9B72-04B9-4099-ABC2-85F1E884F1A4}" type="pres">
      <dgm:prSet presAssocID="{9173995C-732B-43BB-B3CC-4DCF22B5D5A0}" presName="iconRect" presStyleLbl="node1" presStyleIdx="1" presStyleCnt="2" custLinFactNeighborX="69971" custLinFactNeighborY="18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0C9B29CD-280C-4481-8218-A762DB93C530}" type="pres">
      <dgm:prSet presAssocID="{9173995C-732B-43BB-B3CC-4DCF22B5D5A0}" presName="iconSpace" presStyleCnt="0"/>
      <dgm:spPr/>
    </dgm:pt>
    <dgm:pt modelId="{E8286F6C-2B87-4E55-BA3C-D996A13C4423}" type="pres">
      <dgm:prSet presAssocID="{9173995C-732B-43BB-B3CC-4DCF22B5D5A0}" presName="parTx" presStyleLbl="revTx" presStyleIdx="2" presStyleCnt="4">
        <dgm:presLayoutVars>
          <dgm:chMax val="0"/>
          <dgm:chPref val="0"/>
        </dgm:presLayoutVars>
      </dgm:prSet>
      <dgm:spPr/>
    </dgm:pt>
    <dgm:pt modelId="{6F47E73D-6C7A-4BB1-BC7D-DA80F2173978}" type="pres">
      <dgm:prSet presAssocID="{9173995C-732B-43BB-B3CC-4DCF22B5D5A0}" presName="txSpace" presStyleCnt="0"/>
      <dgm:spPr/>
    </dgm:pt>
    <dgm:pt modelId="{65E96D2C-ACD1-4F62-9154-9F8211422A9C}" type="pres">
      <dgm:prSet presAssocID="{9173995C-732B-43BB-B3CC-4DCF22B5D5A0}" presName="desTx" presStyleLbl="revTx" presStyleIdx="3" presStyleCnt="4">
        <dgm:presLayoutVars/>
      </dgm:prSet>
      <dgm:spPr/>
    </dgm:pt>
  </dgm:ptLst>
  <dgm:cxnLst>
    <dgm:cxn modelId="{B5AF440C-BE26-47A9-9967-191AE4AC27B4}" srcId="{9173995C-732B-43BB-B3CC-4DCF22B5D5A0}" destId="{EBDB207B-9F62-4843-88E5-D9C90227150D}" srcOrd="0" destOrd="0" parTransId="{972FFFF0-ABB2-4F6A-85D6-FBAC1685980A}" sibTransId="{A594F79F-F9D6-44BF-B0F0-C3216AF897D1}"/>
    <dgm:cxn modelId="{F7784921-17FF-4364-B262-6DB22E917805}" type="presOf" srcId="{9BF57F64-2F53-419E-B516-42355D0BB5D5}" destId="{33DA9D97-5E2C-4B5A-B704-FA60B5A72473}" srcOrd="0" destOrd="0" presId="urn:microsoft.com/office/officeart/2018/2/layout/IconLabelDescriptionList"/>
    <dgm:cxn modelId="{4A5FF03D-EDCF-4AF4-86EE-C50AACCF61E9}" type="presOf" srcId="{E0D4F65A-7616-4594-88A8-0E7C0C910435}" destId="{33DA9D97-5E2C-4B5A-B704-FA60B5A72473}" srcOrd="0" destOrd="1" presId="urn:microsoft.com/office/officeart/2018/2/layout/IconLabelDescriptionList"/>
    <dgm:cxn modelId="{37313C44-0C18-451C-B64A-950F29488FE2}" srcId="{558FCCCC-DFDF-458E-A876-18F58C3A4C38}" destId="{9173995C-732B-43BB-B3CC-4DCF22B5D5A0}" srcOrd="1" destOrd="0" parTransId="{ADADE7CC-C42B-4A86-9881-57BDD96D31EC}" sibTransId="{56D02DB7-295A-4289-952E-66E26BADD6FA}"/>
    <dgm:cxn modelId="{1C667446-5697-43A6-A9B1-225A654B6774}" srcId="{558FCCCC-DFDF-458E-A876-18F58C3A4C38}" destId="{AEB7A308-12FD-4865-9805-02430E5E0694}" srcOrd="0" destOrd="0" parTransId="{88174210-8270-4A14-9861-3301CEA2FCDD}" sibTransId="{AE5F1514-2E3F-4A4E-AF50-221937887ED7}"/>
    <dgm:cxn modelId="{B1DCC854-BBA9-488A-A5FB-F18DBB1445C2}" srcId="{AEB7A308-12FD-4865-9805-02430E5E0694}" destId="{9BF57F64-2F53-419E-B516-42355D0BB5D5}" srcOrd="0" destOrd="0" parTransId="{21228C63-9DE4-4D8A-AA10-629D0623F396}" sibTransId="{537A590A-7176-4B5D-B794-A7F12B6630FA}"/>
    <dgm:cxn modelId="{5C6C6968-34C6-4575-BDD7-A5C9C09A0D9D}" type="presOf" srcId="{558FCCCC-DFDF-458E-A876-18F58C3A4C38}" destId="{24E0E834-7FEB-4ED1-A25F-C6BED4343C38}" srcOrd="0" destOrd="0" presId="urn:microsoft.com/office/officeart/2018/2/layout/IconLabelDescriptionList"/>
    <dgm:cxn modelId="{67DDE16F-CE44-4FB7-80BF-0E7CA6FE55BE}" type="presOf" srcId="{EBDB207B-9F62-4843-88E5-D9C90227150D}" destId="{65E96D2C-ACD1-4F62-9154-9F8211422A9C}" srcOrd="0" destOrd="0" presId="urn:microsoft.com/office/officeart/2018/2/layout/IconLabelDescriptionList"/>
    <dgm:cxn modelId="{C18E2C79-3308-4D17-A4C1-C2F635B58CC6}" srcId="{AEB7A308-12FD-4865-9805-02430E5E0694}" destId="{E0D4F65A-7616-4594-88A8-0E7C0C910435}" srcOrd="1" destOrd="0" parTransId="{0EE08AB5-269B-42F2-BEFB-5A5A939CE50C}" sibTransId="{8CA96DD2-5B4C-4AFB-8BE3-40E7BFE12377}"/>
    <dgm:cxn modelId="{682B13AA-BB4C-4020-AAB5-5649FD70E35E}" type="presOf" srcId="{9173995C-732B-43BB-B3CC-4DCF22B5D5A0}" destId="{E8286F6C-2B87-4E55-BA3C-D996A13C4423}" srcOrd="0" destOrd="0" presId="urn:microsoft.com/office/officeart/2018/2/layout/IconLabelDescriptionList"/>
    <dgm:cxn modelId="{38C7ADF8-0528-4754-BEE8-1898AD14C96B}" type="presOf" srcId="{AEB7A308-12FD-4865-9805-02430E5E0694}" destId="{88147607-A017-426C-8AF7-955F72290F3C}" srcOrd="0" destOrd="0" presId="urn:microsoft.com/office/officeart/2018/2/layout/IconLabelDescriptionList"/>
    <dgm:cxn modelId="{4F012777-A5F3-43F0-83A3-9E8F32D2934B}" type="presParOf" srcId="{24E0E834-7FEB-4ED1-A25F-C6BED4343C38}" destId="{3E2AD5BA-C411-4D12-9BD0-D5DEFF54C3D1}" srcOrd="0" destOrd="0" presId="urn:microsoft.com/office/officeart/2018/2/layout/IconLabelDescriptionList"/>
    <dgm:cxn modelId="{213F2571-C672-4B83-B510-5F146CC51F29}" type="presParOf" srcId="{3E2AD5BA-C411-4D12-9BD0-D5DEFF54C3D1}" destId="{2F21F297-F29E-4AF3-AB5A-A2D491B5A84B}" srcOrd="0" destOrd="0" presId="urn:microsoft.com/office/officeart/2018/2/layout/IconLabelDescriptionList"/>
    <dgm:cxn modelId="{4809AF84-FFD2-482F-BC71-EBC3FE8DC8DE}" type="presParOf" srcId="{3E2AD5BA-C411-4D12-9BD0-D5DEFF54C3D1}" destId="{31B04E67-6328-4797-B6F2-4AFD50265DD6}" srcOrd="1" destOrd="0" presId="urn:microsoft.com/office/officeart/2018/2/layout/IconLabelDescriptionList"/>
    <dgm:cxn modelId="{433C2662-842C-495C-9BFF-8DD03636D653}" type="presParOf" srcId="{3E2AD5BA-C411-4D12-9BD0-D5DEFF54C3D1}" destId="{88147607-A017-426C-8AF7-955F72290F3C}" srcOrd="2" destOrd="0" presId="urn:microsoft.com/office/officeart/2018/2/layout/IconLabelDescriptionList"/>
    <dgm:cxn modelId="{5AB1ED3D-07E3-4AE7-BB31-F058A1F3DF90}" type="presParOf" srcId="{3E2AD5BA-C411-4D12-9BD0-D5DEFF54C3D1}" destId="{164D86F0-C4A9-47B2-B81A-D589F1C52936}" srcOrd="3" destOrd="0" presId="urn:microsoft.com/office/officeart/2018/2/layout/IconLabelDescriptionList"/>
    <dgm:cxn modelId="{51072A46-543A-4D70-A32E-8C612FF094E2}" type="presParOf" srcId="{3E2AD5BA-C411-4D12-9BD0-D5DEFF54C3D1}" destId="{33DA9D97-5E2C-4B5A-B704-FA60B5A72473}" srcOrd="4" destOrd="0" presId="urn:microsoft.com/office/officeart/2018/2/layout/IconLabelDescriptionList"/>
    <dgm:cxn modelId="{B717F776-6453-48F7-A111-A38DBC80C984}" type="presParOf" srcId="{24E0E834-7FEB-4ED1-A25F-C6BED4343C38}" destId="{EF79F9FA-2C99-4805-8456-FE9E8853CC73}" srcOrd="1" destOrd="0" presId="urn:microsoft.com/office/officeart/2018/2/layout/IconLabelDescriptionList"/>
    <dgm:cxn modelId="{A62A0BFB-327B-4481-9ACA-684330D2E7BF}" type="presParOf" srcId="{24E0E834-7FEB-4ED1-A25F-C6BED4343C38}" destId="{80DCACA6-4314-4465-BB04-27A4669139BA}" srcOrd="2" destOrd="0" presId="urn:microsoft.com/office/officeart/2018/2/layout/IconLabelDescriptionList"/>
    <dgm:cxn modelId="{CFA19620-EFB5-4A4E-9E3E-7422762E88F9}" type="presParOf" srcId="{80DCACA6-4314-4465-BB04-27A4669139BA}" destId="{CD1E9B72-04B9-4099-ABC2-85F1E884F1A4}" srcOrd="0" destOrd="0" presId="urn:microsoft.com/office/officeart/2018/2/layout/IconLabelDescriptionList"/>
    <dgm:cxn modelId="{1C8326A7-3429-4E36-875D-568A82E7D37B}" type="presParOf" srcId="{80DCACA6-4314-4465-BB04-27A4669139BA}" destId="{0C9B29CD-280C-4481-8218-A762DB93C530}" srcOrd="1" destOrd="0" presId="urn:microsoft.com/office/officeart/2018/2/layout/IconLabelDescriptionList"/>
    <dgm:cxn modelId="{D1C0C4AE-252E-44EA-99D4-A761DAB5C01A}" type="presParOf" srcId="{80DCACA6-4314-4465-BB04-27A4669139BA}" destId="{E8286F6C-2B87-4E55-BA3C-D996A13C4423}" srcOrd="2" destOrd="0" presId="urn:microsoft.com/office/officeart/2018/2/layout/IconLabelDescriptionList"/>
    <dgm:cxn modelId="{3478904C-68BB-454A-BCDB-C8C8DA2CF880}" type="presParOf" srcId="{80DCACA6-4314-4465-BB04-27A4669139BA}" destId="{6F47E73D-6C7A-4BB1-BC7D-DA80F2173978}" srcOrd="3" destOrd="0" presId="urn:microsoft.com/office/officeart/2018/2/layout/IconLabelDescriptionList"/>
    <dgm:cxn modelId="{32A739B5-064F-4033-BAE5-7C6DE5D9A83D}" type="presParOf" srcId="{80DCACA6-4314-4465-BB04-27A4669139BA}" destId="{65E96D2C-ACD1-4F62-9154-9F8211422A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2A0A6-669E-C146-9035-C9B594E46203}">
      <dsp:nvSpPr>
        <dsp:cNvPr id="0" name=""/>
        <dsp:cNvSpPr/>
      </dsp:nvSpPr>
      <dsp:spPr>
        <a:xfrm>
          <a:off x="854189" y="12508"/>
          <a:ext cx="4573623" cy="457362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cap="none" spc="0">
              <a:effectLst/>
              <a:latin typeface="Arial" panose="020B0604020202020204" pitchFamily="34" charset="0"/>
              <a:cs typeface="Arial" panose="020B0604020202020204" pitchFamily="34" charset="0"/>
            </a:rPr>
            <a:t>Positivism</a:t>
          </a:r>
        </a:p>
      </dsp:txBody>
      <dsp:txXfrm>
        <a:off x="1492848" y="551836"/>
        <a:ext cx="2637044" cy="3494966"/>
      </dsp:txXfrm>
    </dsp:sp>
    <dsp:sp modelId="{BC9BBC3F-52AB-CB42-AD98-241A37536249}">
      <dsp:nvSpPr>
        <dsp:cNvPr id="0" name=""/>
        <dsp:cNvSpPr/>
      </dsp:nvSpPr>
      <dsp:spPr>
        <a:xfrm>
          <a:off x="4150494" y="12508"/>
          <a:ext cx="4573623" cy="4573623"/>
        </a:xfrm>
        <a:prstGeom prst="ellipse">
          <a:avLst/>
        </a:prstGeom>
        <a:solidFill>
          <a:schemeClr val="accent5">
            <a:alpha val="50000"/>
            <a:hueOff val="8832355"/>
            <a:satOff val="28758"/>
            <a:lumOff val="1000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cap="none" spc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Interpretivism</a:t>
          </a:r>
        </a:p>
      </dsp:txBody>
      <dsp:txXfrm>
        <a:off x="5448414" y="551836"/>
        <a:ext cx="2637044" cy="3494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DE1B-E4EE-4BB7-A837-82BA15B11C5E}">
      <dsp:nvSpPr>
        <dsp:cNvPr id="0" name=""/>
        <dsp:cNvSpPr/>
      </dsp:nvSpPr>
      <dsp:spPr>
        <a:xfrm>
          <a:off x="0" y="497472"/>
          <a:ext cx="5074920" cy="507491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>
              <a:solidFill>
                <a:schemeClr val="bg1"/>
              </a:solidFill>
            </a:rPr>
            <a:t>Positivism</a:t>
          </a:r>
        </a:p>
      </dsp:txBody>
      <dsp:txXfrm>
        <a:off x="708659" y="1095915"/>
        <a:ext cx="2926080" cy="3878035"/>
      </dsp:txXfrm>
    </dsp:sp>
    <dsp:sp modelId="{FF6744F5-847F-4816-A980-532D528F0EC5}">
      <dsp:nvSpPr>
        <dsp:cNvPr id="0" name=""/>
        <dsp:cNvSpPr/>
      </dsp:nvSpPr>
      <dsp:spPr>
        <a:xfrm>
          <a:off x="4069077" y="500061"/>
          <a:ext cx="5074920" cy="5074919"/>
        </a:xfrm>
        <a:prstGeom prst="ellipse">
          <a:avLst/>
        </a:prstGeom>
        <a:solidFill>
          <a:schemeClr val="accent4">
            <a:alpha val="50000"/>
            <a:hueOff val="4803510"/>
            <a:satOff val="18182"/>
            <a:lumOff val="-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err="1">
              <a:solidFill>
                <a:schemeClr val="bg1"/>
              </a:solidFill>
            </a:rPr>
            <a:t>Interpretivism</a:t>
          </a:r>
          <a:endParaRPr lang="en-GB" sz="3800" kern="1200">
            <a:solidFill>
              <a:schemeClr val="bg1"/>
            </a:solidFill>
          </a:endParaRPr>
        </a:p>
      </dsp:txBody>
      <dsp:txXfrm>
        <a:off x="5509257" y="1098503"/>
        <a:ext cx="2926080" cy="3878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1F297-F29E-4AF3-AB5A-A2D491B5A84B}">
      <dsp:nvSpPr>
        <dsp:cNvPr id="0" name=""/>
        <dsp:cNvSpPr/>
      </dsp:nvSpPr>
      <dsp:spPr>
        <a:xfrm>
          <a:off x="102599" y="10667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47607-A017-426C-8AF7-955F72290F3C}">
      <dsp:nvSpPr>
        <dsp:cNvPr id="0" name=""/>
        <dsp:cNvSpPr/>
      </dsp:nvSpPr>
      <dsp:spPr>
        <a:xfrm>
          <a:off x="102599" y="17634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baseline="0"/>
            <a:t>5 Minutes</a:t>
          </a:r>
          <a:endParaRPr lang="en-US" sz="2400" kern="1200"/>
        </a:p>
      </dsp:txBody>
      <dsp:txXfrm>
        <a:off x="102599" y="1763498"/>
        <a:ext cx="4320000" cy="648000"/>
      </dsp:txXfrm>
    </dsp:sp>
    <dsp:sp modelId="{33DA9D97-5E2C-4B5A-B704-FA60B5A72473}">
      <dsp:nvSpPr>
        <dsp:cNvPr id="0" name=""/>
        <dsp:cNvSpPr/>
      </dsp:nvSpPr>
      <dsp:spPr>
        <a:xfrm>
          <a:off x="102599" y="2478860"/>
          <a:ext cx="4320000" cy="99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1" kern="1200" baseline="0"/>
            <a:t>Once completed pass your answers to someone else who will grade it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1" kern="1200" baseline="0"/>
            <a:t>The marker will put the correct answer next to the point</a:t>
          </a:r>
          <a:endParaRPr lang="en-US" sz="1700" kern="1200"/>
        </a:p>
      </dsp:txBody>
      <dsp:txXfrm>
        <a:off x="102599" y="2478860"/>
        <a:ext cx="4320000" cy="995867"/>
      </dsp:txXfrm>
    </dsp:sp>
    <dsp:sp modelId="{CD1E9B72-04B9-4099-ABC2-85F1E884F1A4}">
      <dsp:nvSpPr>
        <dsp:cNvPr id="0" name=""/>
        <dsp:cNvSpPr/>
      </dsp:nvSpPr>
      <dsp:spPr>
        <a:xfrm>
          <a:off x="6236561" y="1348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86F6C-2B87-4E55-BA3C-D996A13C4423}">
      <dsp:nvSpPr>
        <dsp:cNvPr id="0" name=""/>
        <dsp:cNvSpPr/>
      </dsp:nvSpPr>
      <dsp:spPr>
        <a:xfrm>
          <a:off x="5178600" y="17634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baseline="0"/>
            <a:t>If there are any wrong answers, don’t worry</a:t>
          </a:r>
          <a:endParaRPr lang="en-US" sz="2400" kern="1200"/>
        </a:p>
      </dsp:txBody>
      <dsp:txXfrm>
        <a:off x="5178600" y="1763498"/>
        <a:ext cx="4320000" cy="648000"/>
      </dsp:txXfrm>
    </dsp:sp>
    <dsp:sp modelId="{65E96D2C-ACD1-4F62-9154-9F8211422A9C}">
      <dsp:nvSpPr>
        <dsp:cNvPr id="0" name=""/>
        <dsp:cNvSpPr/>
      </dsp:nvSpPr>
      <dsp:spPr>
        <a:xfrm>
          <a:off x="5178600" y="2478860"/>
          <a:ext cx="4320000" cy="99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i="1" kern="1200" baseline="0"/>
            <a:t>Go onto the VLE/Moodle and download the Positivism and Interpretivism worksheet and correctly fill it in.</a:t>
          </a:r>
          <a:endParaRPr lang="en-US" sz="1700" kern="1200"/>
        </a:p>
      </dsp:txBody>
      <dsp:txXfrm>
        <a:off x="5178600" y="2478860"/>
        <a:ext cx="4320000" cy="995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7C746-8DE1-4AAB-B864-1F9B9370DFD4}" type="datetimeFigureOut">
              <a:rPr lang="en-US" smtClean="0"/>
              <a:t>8/27/21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CCEB9-3697-419F-8304-419CF2518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21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DAEEE-5461-4E42-A385-472F3D657BB4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FA21-1A6B-7E49-9063-AEC9CE178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Bottom left picture is Durkheim</a:t>
            </a:r>
          </a:p>
          <a:p>
            <a:r>
              <a:rPr lang="en-GB" dirty="0"/>
              <a:t>Bottom right picture is Marx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CFA21-1A6B-7E49-9063-AEC9CE178F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Picture is Max Weber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CFA21-1A6B-7E49-9063-AEC9CE178F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926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938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92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51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789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90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0675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182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74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8704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6168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30FD0D-B0A5-41D7-87AA-7D3A762D199E}" type="datetimeFigureOut">
              <a:rPr lang="en-US" smtClean="0"/>
              <a:pPr/>
              <a:t>8/27/21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B206D0-1347-4FDD-A57F-2E4C990197E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0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1368" userDrawn="1">
          <p15:clr>
            <a:srgbClr val="F26B43"/>
          </p15:clr>
        </p15:guide>
        <p15:guide id="13" pos="9216" userDrawn="1">
          <p15:clr>
            <a:srgbClr val="F26B43"/>
          </p15:clr>
        </p15:guide>
        <p15:guide id="14" pos="1248" userDrawn="1">
          <p15:clr>
            <a:srgbClr val="F26B43"/>
          </p15:clr>
        </p15:guide>
        <p15:guide id="15" pos="1152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4531844"/>
              </p:ext>
            </p:extLst>
          </p:nvPr>
        </p:nvGraphicFramePr>
        <p:xfrm>
          <a:off x="1306847" y="1129680"/>
          <a:ext cx="9578307" cy="459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2865" y="196057"/>
            <a:ext cx="7200900" cy="823912"/>
          </a:xfrm>
        </p:spPr>
        <p:txBody>
          <a:bodyPr>
            <a:normAutofit/>
          </a:bodyPr>
          <a:lstStyle/>
          <a:p>
            <a:r>
              <a:rPr lang="en-GB" b="1" dirty="0"/>
              <a:t>A Brief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1464" y="1355075"/>
            <a:ext cx="3335840" cy="440933"/>
          </a:xfrm>
        </p:spPr>
        <p:txBody>
          <a:bodyPr/>
          <a:lstStyle/>
          <a:p>
            <a:r>
              <a:rPr lang="en-GB" b="1" i="1" dirty="0">
                <a:solidFill>
                  <a:schemeClr val="tx1"/>
                </a:solidFill>
              </a:rPr>
              <a:t>Positivism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71464" y="2150010"/>
            <a:ext cx="4040188" cy="41915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Scientific study </a:t>
            </a:r>
            <a:r>
              <a:rPr lang="en-GB" dirty="0"/>
              <a:t>of society</a:t>
            </a:r>
          </a:p>
          <a:p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comes first</a:t>
            </a:r>
          </a:p>
          <a:p>
            <a:r>
              <a:rPr lang="en-GB" dirty="0"/>
              <a:t>Reaction to modernity</a:t>
            </a:r>
          </a:p>
          <a:p>
            <a:r>
              <a:rPr lang="en-GB" dirty="0"/>
              <a:t>Emphasis on </a:t>
            </a:r>
            <a:r>
              <a:rPr lang="en-GB" dirty="0">
                <a:solidFill>
                  <a:srgbClr val="FF0000"/>
                </a:solidFill>
              </a:rPr>
              <a:t>socialisation</a:t>
            </a:r>
          </a:p>
          <a:p>
            <a:r>
              <a:rPr lang="en-GB" dirty="0"/>
              <a:t>Follows </a:t>
            </a:r>
            <a:r>
              <a:rPr lang="en-GB" dirty="0">
                <a:solidFill>
                  <a:srgbClr val="FF0000"/>
                </a:solidFill>
              </a:rPr>
              <a:t>explicit and transparent </a:t>
            </a:r>
            <a:r>
              <a:rPr lang="en-GB" dirty="0"/>
              <a:t>procedures or methods</a:t>
            </a:r>
          </a:p>
          <a:p>
            <a:r>
              <a:rPr lang="en-GB" dirty="0">
                <a:solidFill>
                  <a:srgbClr val="FF0000"/>
                </a:solidFill>
              </a:rPr>
              <a:t>Careful measurement </a:t>
            </a:r>
            <a:r>
              <a:rPr lang="en-GB" dirty="0"/>
              <a:t>of phenomena</a:t>
            </a:r>
          </a:p>
          <a:p>
            <a:r>
              <a:rPr lang="en-GB" dirty="0"/>
              <a:t>Generally leads to </a:t>
            </a:r>
            <a:r>
              <a:rPr lang="en-GB" dirty="0">
                <a:solidFill>
                  <a:srgbClr val="FF0000"/>
                </a:solidFill>
              </a:rPr>
              <a:t>quantitative</a:t>
            </a:r>
            <a:r>
              <a:rPr lang="en-GB" dirty="0"/>
              <a:t> research 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20136" y="1355074"/>
            <a:ext cx="3335840" cy="440933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Interpretivism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320137" y="2150008"/>
            <a:ext cx="4041775" cy="419159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Personal study </a:t>
            </a:r>
            <a:r>
              <a:rPr lang="en-GB" dirty="0"/>
              <a:t>of society</a:t>
            </a:r>
          </a:p>
          <a:p>
            <a:r>
              <a:rPr lang="en-GB" dirty="0">
                <a:solidFill>
                  <a:srgbClr val="FF0000"/>
                </a:solidFill>
              </a:rPr>
              <a:t>Individual</a:t>
            </a:r>
            <a:r>
              <a:rPr lang="en-GB" dirty="0"/>
              <a:t> comes first</a:t>
            </a:r>
          </a:p>
          <a:p>
            <a:r>
              <a:rPr lang="en-GB" dirty="0"/>
              <a:t>Reaction to modernity</a:t>
            </a:r>
          </a:p>
          <a:p>
            <a:r>
              <a:rPr lang="en-GB" dirty="0"/>
              <a:t>Emphasis on </a:t>
            </a:r>
            <a:r>
              <a:rPr lang="en-GB" dirty="0">
                <a:solidFill>
                  <a:srgbClr val="FF0000"/>
                </a:solidFill>
              </a:rPr>
              <a:t>voluntary actions</a:t>
            </a:r>
          </a:p>
          <a:p>
            <a:r>
              <a:rPr lang="en-GB" dirty="0"/>
              <a:t>Focuses on </a:t>
            </a:r>
            <a:r>
              <a:rPr lang="en-GB" dirty="0">
                <a:solidFill>
                  <a:srgbClr val="FF0000"/>
                </a:solidFill>
              </a:rPr>
              <a:t>how people interpret </a:t>
            </a:r>
            <a:r>
              <a:rPr lang="en-GB" dirty="0"/>
              <a:t>and make sense of their world</a:t>
            </a:r>
          </a:p>
          <a:p>
            <a:r>
              <a:rPr lang="en-GB" dirty="0"/>
              <a:t>Collect data in a relatively </a:t>
            </a:r>
            <a:r>
              <a:rPr lang="en-GB" dirty="0">
                <a:solidFill>
                  <a:srgbClr val="FF0000"/>
                </a:solidFill>
              </a:rPr>
              <a:t>open-ended</a:t>
            </a:r>
            <a:r>
              <a:rPr lang="en-GB" dirty="0"/>
              <a:t> fashion</a:t>
            </a:r>
          </a:p>
          <a:p>
            <a:r>
              <a:rPr lang="en-GB" dirty="0"/>
              <a:t>Generally leads to </a:t>
            </a:r>
            <a:r>
              <a:rPr lang="en-GB" dirty="0">
                <a:solidFill>
                  <a:srgbClr val="FF0000"/>
                </a:solidFill>
              </a:rPr>
              <a:t>qualitative </a:t>
            </a:r>
            <a:r>
              <a:rPr lang="en-GB" dirty="0"/>
              <a:t>research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42" y="235264"/>
            <a:ext cx="9484516" cy="1247005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A Rough Guide to Key Approaches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2001C01C-0F20-7A43-86E4-7AD4195DB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241505"/>
              </p:ext>
            </p:extLst>
          </p:nvPr>
        </p:nvGraphicFramePr>
        <p:xfrm>
          <a:off x="1524000" y="1196530"/>
          <a:ext cx="9144000" cy="609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4035" y="3625397"/>
            <a:ext cx="11801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Durkheim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0447" y="1839447"/>
            <a:ext cx="85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679" y="483984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Marx</a:t>
            </a:r>
          </a:p>
        </p:txBody>
      </p:sp>
      <p:pic>
        <p:nvPicPr>
          <p:cNvPr id="8" name="Picture 7" descr="web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9008" y="2196637"/>
            <a:ext cx="928694" cy="1160868"/>
          </a:xfrm>
          <a:prstGeom prst="rect">
            <a:avLst/>
          </a:prstGeom>
        </p:spPr>
      </p:pic>
      <p:pic>
        <p:nvPicPr>
          <p:cNvPr id="9" name="Picture 8" descr="Durkheim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8349" y="2482389"/>
            <a:ext cx="887429" cy="1143008"/>
          </a:xfrm>
          <a:prstGeom prst="rect">
            <a:avLst/>
          </a:prstGeom>
        </p:spPr>
      </p:pic>
      <p:pic>
        <p:nvPicPr>
          <p:cNvPr id="10" name="Picture 9" descr="marx-bi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67241" y="5197033"/>
            <a:ext cx="813455" cy="1143008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3738546" y="1910885"/>
            <a:ext cx="1925406" cy="1214446"/>
          </a:xfrm>
          <a:prstGeom prst="cloudCallout">
            <a:avLst>
              <a:gd name="adj1" fmla="val -81991"/>
              <a:gd name="adj2" fmla="val 19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Structural - Consensus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2238349" y="4839843"/>
            <a:ext cx="1829957" cy="1003380"/>
          </a:xfrm>
          <a:prstGeom prst="cloudCallout">
            <a:avLst>
              <a:gd name="adj1" fmla="val 77595"/>
              <a:gd name="adj2" fmla="val 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Structural - Conflict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8382016" y="2696703"/>
            <a:ext cx="2178480" cy="1214446"/>
          </a:xfrm>
          <a:prstGeom prst="cloudCallout">
            <a:avLst>
              <a:gd name="adj1" fmla="val -57754"/>
              <a:gd name="adj2" fmla="val -512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Anti-deterministic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8080" y="385375"/>
            <a:ext cx="3335839" cy="823912"/>
          </a:xfrm>
        </p:spPr>
        <p:txBody>
          <a:bodyPr/>
          <a:lstStyle/>
          <a:p>
            <a:pPr algn="ctr"/>
            <a:r>
              <a:rPr lang="en-GB" b="1" dirty="0"/>
              <a:t>Positivism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00346" y="1624660"/>
            <a:ext cx="3335839" cy="823912"/>
          </a:xfrm>
        </p:spPr>
        <p:txBody>
          <a:bodyPr/>
          <a:lstStyle/>
          <a:p>
            <a:pPr algn="ctr"/>
            <a:r>
              <a:rPr lang="en-GB" b="1" i="1" dirty="0"/>
              <a:t>Structural-Consensus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48658" y="2415543"/>
            <a:ext cx="4041774" cy="3860496"/>
          </a:xfrm>
        </p:spPr>
        <p:txBody>
          <a:bodyPr>
            <a:normAutofit/>
          </a:bodyPr>
          <a:lstStyle/>
          <a:p>
            <a:r>
              <a:rPr lang="en-GB" dirty="0"/>
              <a:t>Human behaviour is </a:t>
            </a:r>
            <a:r>
              <a:rPr lang="en-GB" b="1" dirty="0">
                <a:solidFill>
                  <a:srgbClr val="FF0000"/>
                </a:solidFill>
              </a:rPr>
              <a:t>learnt behaviour </a:t>
            </a:r>
            <a:r>
              <a:rPr lang="en-GB" dirty="0"/>
              <a:t>(socialisation).</a:t>
            </a:r>
          </a:p>
          <a:p>
            <a:r>
              <a:rPr lang="en-GB" dirty="0"/>
              <a:t>A society’s cultural rules determine, or structure, the behaviour of its members, </a:t>
            </a:r>
            <a:r>
              <a:rPr lang="en-GB" b="1" dirty="0">
                <a:solidFill>
                  <a:srgbClr val="FF0000"/>
                </a:solidFill>
              </a:rPr>
              <a:t>channelling their actions in certain ways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rather than others.</a:t>
            </a:r>
          </a:p>
          <a:p>
            <a:pPr lvl="1"/>
            <a:r>
              <a:rPr lang="en-GB" dirty="0"/>
              <a:t>E.G. uniformed services or school children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92144" y="1624660"/>
            <a:ext cx="3335840" cy="823912"/>
          </a:xfrm>
        </p:spPr>
        <p:txBody>
          <a:bodyPr/>
          <a:lstStyle/>
          <a:p>
            <a:pPr algn="ctr"/>
            <a:r>
              <a:rPr lang="en-GB" b="1" i="1" dirty="0"/>
              <a:t>Structural-Conflict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894295" y="2415543"/>
            <a:ext cx="4752528" cy="4024334"/>
          </a:xfrm>
        </p:spPr>
        <p:txBody>
          <a:bodyPr>
            <a:normAutofit/>
          </a:bodyPr>
          <a:lstStyle/>
          <a:p>
            <a:r>
              <a:rPr lang="en-GB" dirty="0"/>
              <a:t>Different groups within society possess </a:t>
            </a:r>
            <a:r>
              <a:rPr lang="en-GB" b="1" dirty="0">
                <a:solidFill>
                  <a:srgbClr val="FF0000"/>
                </a:solidFill>
              </a:rPr>
              <a:t>unequal amounts of power</a:t>
            </a:r>
            <a:r>
              <a:rPr lang="en-GB" dirty="0"/>
              <a:t>, authority, wealth, etc.</a:t>
            </a:r>
          </a:p>
          <a:p>
            <a:r>
              <a:rPr lang="en-GB" dirty="0"/>
              <a:t>The origin and persistence of a structure of inequality lies in the </a:t>
            </a:r>
            <a:r>
              <a:rPr lang="en-GB" b="1" dirty="0">
                <a:solidFill>
                  <a:srgbClr val="FF0000"/>
                </a:solidFill>
              </a:rPr>
              <a:t>domination </a:t>
            </a:r>
            <a:r>
              <a:rPr lang="en-GB" dirty="0"/>
              <a:t>of its disadvantaged groups by its advantaged ones.</a:t>
            </a:r>
          </a:p>
          <a:p>
            <a:pPr lvl="1"/>
            <a:r>
              <a:rPr lang="en-GB" dirty="0"/>
              <a:t>E.G. work or education</a:t>
            </a:r>
          </a:p>
        </p:txBody>
      </p:sp>
      <p:pic>
        <p:nvPicPr>
          <p:cNvPr id="10" name="Picture 9" descr="Durkhei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949" y="5065574"/>
            <a:ext cx="1403648" cy="1807898"/>
          </a:xfrm>
          <a:prstGeom prst="rect">
            <a:avLst/>
          </a:prstGeom>
        </p:spPr>
      </p:pic>
      <p:pic>
        <p:nvPicPr>
          <p:cNvPr id="11" name="Picture 10" descr="marx-b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2504" y="4901167"/>
            <a:ext cx="1403648" cy="197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09232" y="692696"/>
            <a:ext cx="4017640" cy="870992"/>
          </a:xfrm>
        </p:spPr>
        <p:txBody>
          <a:bodyPr/>
          <a:lstStyle/>
          <a:p>
            <a:r>
              <a:rPr lang="en-GB" b="1" dirty="0" err="1"/>
              <a:t>Interpretivism</a:t>
            </a:r>
            <a:endParaRPr lang="en-GB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Stress the focus on </a:t>
            </a:r>
            <a:r>
              <a:rPr lang="en-GB" b="1" dirty="0">
                <a:solidFill>
                  <a:srgbClr val="FF0000"/>
                </a:solidFill>
              </a:rPr>
              <a:t>micro-level</a:t>
            </a:r>
            <a:r>
              <a:rPr lang="en-GB" dirty="0"/>
              <a:t> rather than the macro-level.</a:t>
            </a:r>
          </a:p>
          <a:p>
            <a:r>
              <a:rPr lang="en-GB" dirty="0"/>
              <a:t>Society does not and must not exist outside of or prior to the </a:t>
            </a:r>
            <a:r>
              <a:rPr lang="en-GB" b="1" dirty="0">
                <a:solidFill>
                  <a:srgbClr val="FF0000"/>
                </a:solidFill>
              </a:rPr>
              <a:t>interaction of individuals</a:t>
            </a:r>
            <a:r>
              <a:rPr lang="en-GB" dirty="0"/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16080" y="2286000"/>
            <a:ext cx="3335840" cy="3581401"/>
          </a:xfrm>
        </p:spPr>
        <p:txBody>
          <a:bodyPr/>
          <a:lstStyle/>
          <a:p>
            <a:r>
              <a:rPr lang="en-GB" dirty="0"/>
              <a:t>We choose what to do in the light of our ‘</a:t>
            </a:r>
            <a:r>
              <a:rPr lang="en-GB" b="1" dirty="0">
                <a:solidFill>
                  <a:srgbClr val="FF0000"/>
                </a:solidFill>
              </a:rPr>
              <a:t>definition of the situation</a:t>
            </a:r>
            <a:r>
              <a:rPr lang="en-GB" dirty="0"/>
              <a:t>’.</a:t>
            </a:r>
          </a:p>
          <a:p>
            <a:pPr lvl="1"/>
            <a:r>
              <a:rPr lang="en-GB" dirty="0"/>
              <a:t>E.G. the way we dress or act</a:t>
            </a:r>
          </a:p>
        </p:txBody>
      </p:sp>
      <p:pic>
        <p:nvPicPr>
          <p:cNvPr id="10" name="Picture 9" descr="web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518" y="4466664"/>
            <a:ext cx="1913069" cy="2391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Blurred Generalisations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Generally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dirty="0"/>
              <a:t>structural theorists are more likely to support scientific methods and procedures to produce data about human behaviour.</a:t>
            </a:r>
          </a:p>
          <a:p>
            <a:pPr lvl="1"/>
            <a:r>
              <a:rPr lang="en-GB" dirty="0"/>
              <a:t>These are </a:t>
            </a:r>
            <a:r>
              <a:rPr lang="en-GB" b="1" dirty="0">
                <a:solidFill>
                  <a:srgbClr val="FF0000"/>
                </a:solidFill>
              </a:rPr>
              <a:t>more likely </a:t>
            </a:r>
            <a:r>
              <a:rPr lang="en-GB" dirty="0"/>
              <a:t>to be positivists.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Interpretivists are </a:t>
            </a:r>
            <a:r>
              <a:rPr lang="en-GB" b="1" dirty="0">
                <a:solidFill>
                  <a:srgbClr val="FF0000"/>
                </a:solidFill>
              </a:rPr>
              <a:t>more likely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dirty="0"/>
              <a:t>to be anti-positivist (or anti-structuralist).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Generally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argue the methods and procedures of science are </a:t>
            </a:r>
            <a:r>
              <a:rPr lang="en-GB" b="1" dirty="0">
                <a:solidFill>
                  <a:srgbClr val="FF0000"/>
                </a:solidFill>
              </a:rPr>
              <a:t>wholly inappropriate </a:t>
            </a:r>
            <a:r>
              <a:rPr lang="en-GB" dirty="0"/>
              <a:t>for the study of human social life.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C958D8-09AD-4F90-81DA-D33A28E25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6" r="1" b="8922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747E1F-723E-A74F-A324-A51B77E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b="1" dirty="0"/>
              <a:t>Do You Think You Are More Positivist or Interpretivist?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EB85E-71B3-CC40-9443-C693820A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GB" dirty="0"/>
              <a:t>Spend a couple of minutes to go through your notes, etc and think about what school of thought you are in.</a:t>
            </a:r>
          </a:p>
          <a:p>
            <a:pPr lvl="1"/>
            <a:r>
              <a:rPr lang="en-GB" dirty="0"/>
              <a:t>Speak to the person next to you for help if needed</a:t>
            </a:r>
          </a:p>
          <a:p>
            <a:pPr lvl="1"/>
            <a:r>
              <a:rPr lang="en-GB" dirty="0"/>
              <a:t>Provide some reasons why you think you are this</a:t>
            </a:r>
          </a:p>
          <a:p>
            <a:pPr lvl="1"/>
            <a:endParaRPr lang="en-GB" dirty="0"/>
          </a:p>
          <a:p>
            <a:r>
              <a:rPr lang="en-GB" dirty="0"/>
              <a:t>Getting an early understanding of what school of thought you are likely to be in will help you when exploring Sociology and Sociological research.</a:t>
            </a:r>
          </a:p>
          <a:p>
            <a:pPr lvl="1"/>
            <a:r>
              <a:rPr lang="en-GB" dirty="0"/>
              <a:t>You may end up changing your position throughout this course</a:t>
            </a:r>
          </a:p>
          <a:p>
            <a:pPr lvl="2"/>
            <a:r>
              <a:rPr lang="en-GB" dirty="0"/>
              <a:t>That’s ok.</a:t>
            </a:r>
          </a:p>
        </p:txBody>
      </p:sp>
    </p:spTree>
    <p:extLst>
      <p:ext uri="{BB962C8B-B14F-4D97-AF65-F5344CB8AC3E}">
        <p14:creationId xmlns:p14="http://schemas.microsoft.com/office/powerpoint/2010/main" val="10424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44F1-ACD8-3B45-AD91-9C242072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b="1" dirty="0"/>
              <a:t>Complete the Worksheet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C12AD-F332-4241-B499-FE696490A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87958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4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Macintosh PowerPoint</Application>
  <PresentationFormat>Widescreen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PowerPoint Presentation</vt:lpstr>
      <vt:lpstr>A Brief Overview</vt:lpstr>
      <vt:lpstr>A Rough Guide to Key Approaches</vt:lpstr>
      <vt:lpstr>Positivism</vt:lpstr>
      <vt:lpstr>Interpretivism</vt:lpstr>
      <vt:lpstr>Blurred Generalisations</vt:lpstr>
      <vt:lpstr>Do You Think You Are More Positivist or Interpretivist?</vt:lpstr>
      <vt:lpstr>Complete the 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Will J.B.</dc:creator>
  <cp:lastModifiedBy>William Davis</cp:lastModifiedBy>
  <cp:revision>1</cp:revision>
  <dcterms:created xsi:type="dcterms:W3CDTF">2020-09-04T13:53:11Z</dcterms:created>
  <dcterms:modified xsi:type="dcterms:W3CDTF">2021-08-27T13:04:42Z</dcterms:modified>
</cp:coreProperties>
</file>