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87" r:id="rId7"/>
    <p:sldId id="327" r:id="rId8"/>
    <p:sldId id="331" r:id="rId9"/>
    <p:sldId id="332" r:id="rId10"/>
    <p:sldId id="334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6" r:id="rId37"/>
    <p:sldId id="318" r:id="rId38"/>
    <p:sldId id="33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5C316-6258-4D34-9742-905D286C7805}" v="496" dt="2023-07-25T10:26:02.638"/>
    <p1510:client id="{25635468-25D4-BC5D-854A-27A25AC5AC82}" v="406" dt="2023-09-22T13:26:56.507"/>
    <p1510:client id="{34E92F3C-3BA9-4E07-ADF8-F31EDCF8074B}" v="12" dt="2023-07-20T09:50:13.843"/>
    <p1510:client id="{55021136-12B4-41C4-95F4-9B34F35948CB}" v="67" dt="2023-07-18T14:10:44.931"/>
    <p1510:client id="{66A509E4-B173-DABF-B628-CD911E62B19C}" v="1" dt="2023-09-21T11:29:44.318"/>
    <p1510:client id="{75EA26ED-29BA-48A5-B06F-CF1D915EF86F}" v="85" dt="2023-07-20T10:23:39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ogers" userId="S::rogerc02@gloscol.ac.uk::f278e54e-8396-403a-819e-e629fcf04a5d" providerId="AD" clId="Web-{1DC5C316-6258-4D34-9742-905D286C7805}"/>
    <pc:docChg chg="addSld delSld modSld">
      <pc:chgData name="Catherine Rogers" userId="S::rogerc02@gloscol.ac.uk::f278e54e-8396-403a-819e-e629fcf04a5d" providerId="AD" clId="Web-{1DC5C316-6258-4D34-9742-905D286C7805}" dt="2023-07-25T10:26:02.638" v="500"/>
      <pc:docMkLst>
        <pc:docMk/>
      </pc:docMkLst>
      <pc:sldChg chg="modSp del">
        <pc:chgData name="Catherine Rogers" userId="S::rogerc02@gloscol.ac.uk::f278e54e-8396-403a-819e-e629fcf04a5d" providerId="AD" clId="Web-{1DC5C316-6258-4D34-9742-905D286C7805}" dt="2023-07-25T10:24:12.760" v="491"/>
        <pc:sldMkLst>
          <pc:docMk/>
          <pc:sldMk cId="362678119" sldId="275"/>
        </pc:sldMkLst>
        <pc:spChg chg="mod">
          <ac:chgData name="Catherine Rogers" userId="S::rogerc02@gloscol.ac.uk::f278e54e-8396-403a-819e-e629fcf04a5d" providerId="AD" clId="Web-{1DC5C316-6258-4D34-9742-905D286C7805}" dt="2023-07-25T10:17:06.124" v="20" actId="20577"/>
          <ac:spMkLst>
            <pc:docMk/>
            <pc:sldMk cId="362678119" sldId="275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1DC5C316-6258-4D34-9742-905D286C7805}" dt="2023-07-25T10:21:19.381" v="272" actId="20577"/>
          <ac:spMkLst>
            <pc:docMk/>
            <pc:sldMk cId="362678119" sldId="275"/>
            <ac:spMk id="3" creationId="{00000000-0000-0000-0000-000000000000}"/>
          </ac:spMkLst>
        </pc:spChg>
      </pc:sldChg>
      <pc:sldChg chg="del">
        <pc:chgData name="Catherine Rogers" userId="S::rogerc02@gloscol.ac.uk::f278e54e-8396-403a-819e-e629fcf04a5d" providerId="AD" clId="Web-{1DC5C316-6258-4D34-9742-905D286C7805}" dt="2023-07-25T10:15:48.732" v="0"/>
        <pc:sldMkLst>
          <pc:docMk/>
          <pc:sldMk cId="2140260382" sldId="319"/>
        </pc:sldMkLst>
      </pc:sldChg>
      <pc:sldChg chg="del">
        <pc:chgData name="Catherine Rogers" userId="S::rogerc02@gloscol.ac.uk::f278e54e-8396-403a-819e-e629fcf04a5d" providerId="AD" clId="Web-{1DC5C316-6258-4D34-9742-905D286C7805}" dt="2023-07-25T10:15:51.513" v="1"/>
        <pc:sldMkLst>
          <pc:docMk/>
          <pc:sldMk cId="367590067" sldId="320"/>
        </pc:sldMkLst>
      </pc:sldChg>
      <pc:sldChg chg="del">
        <pc:chgData name="Catherine Rogers" userId="S::rogerc02@gloscol.ac.uk::f278e54e-8396-403a-819e-e629fcf04a5d" providerId="AD" clId="Web-{1DC5C316-6258-4D34-9742-905D286C7805}" dt="2023-07-25T10:15:56.607" v="3"/>
        <pc:sldMkLst>
          <pc:docMk/>
          <pc:sldMk cId="3528546164" sldId="321"/>
        </pc:sldMkLst>
      </pc:sldChg>
      <pc:sldChg chg="del">
        <pc:chgData name="Catherine Rogers" userId="S::rogerc02@gloscol.ac.uk::f278e54e-8396-403a-819e-e629fcf04a5d" providerId="AD" clId="Web-{1DC5C316-6258-4D34-9742-905D286C7805}" dt="2023-07-25T10:15:54.466" v="2"/>
        <pc:sldMkLst>
          <pc:docMk/>
          <pc:sldMk cId="3613288168" sldId="322"/>
        </pc:sldMkLst>
      </pc:sldChg>
      <pc:sldChg chg="del">
        <pc:chgData name="Catherine Rogers" userId="S::rogerc02@gloscol.ac.uk::f278e54e-8396-403a-819e-e629fcf04a5d" providerId="AD" clId="Web-{1DC5C316-6258-4D34-9742-905D286C7805}" dt="2023-07-25T10:16:00.154" v="4"/>
        <pc:sldMkLst>
          <pc:docMk/>
          <pc:sldMk cId="3240798431" sldId="323"/>
        </pc:sldMkLst>
      </pc:sldChg>
      <pc:sldChg chg="del">
        <pc:chgData name="Catherine Rogers" userId="S::rogerc02@gloscol.ac.uk::f278e54e-8396-403a-819e-e629fcf04a5d" providerId="AD" clId="Web-{1DC5C316-6258-4D34-9742-905D286C7805}" dt="2023-07-25T10:16:04.435" v="5"/>
        <pc:sldMkLst>
          <pc:docMk/>
          <pc:sldMk cId="1685199456" sldId="324"/>
        </pc:sldMkLst>
      </pc:sldChg>
      <pc:sldChg chg="del">
        <pc:chgData name="Catherine Rogers" userId="S::rogerc02@gloscol.ac.uk::f278e54e-8396-403a-819e-e629fcf04a5d" providerId="AD" clId="Web-{1DC5C316-6258-4D34-9742-905D286C7805}" dt="2023-07-25T10:16:07.967" v="6"/>
        <pc:sldMkLst>
          <pc:docMk/>
          <pc:sldMk cId="2811920264" sldId="325"/>
        </pc:sldMkLst>
      </pc:sldChg>
      <pc:sldChg chg="del">
        <pc:chgData name="Catherine Rogers" userId="S::rogerc02@gloscol.ac.uk::f278e54e-8396-403a-819e-e629fcf04a5d" providerId="AD" clId="Web-{1DC5C316-6258-4D34-9742-905D286C7805}" dt="2023-07-25T10:16:10.701" v="7"/>
        <pc:sldMkLst>
          <pc:docMk/>
          <pc:sldMk cId="1625775565" sldId="326"/>
        </pc:sldMkLst>
      </pc:sldChg>
      <pc:sldChg chg="modSp">
        <pc:chgData name="Catherine Rogers" userId="S::rogerc02@gloscol.ac.uk::f278e54e-8396-403a-819e-e629fcf04a5d" providerId="AD" clId="Web-{1DC5C316-6258-4D34-9742-905D286C7805}" dt="2023-07-25T10:25:04.356" v="495" actId="20577"/>
        <pc:sldMkLst>
          <pc:docMk/>
          <pc:sldMk cId="1031418150" sldId="327"/>
        </pc:sldMkLst>
        <pc:spChg chg="mod">
          <ac:chgData name="Catherine Rogers" userId="S::rogerc02@gloscol.ac.uk::f278e54e-8396-403a-819e-e629fcf04a5d" providerId="AD" clId="Web-{1DC5C316-6258-4D34-9742-905D286C7805}" dt="2023-07-25T10:25:04.356" v="495" actId="20577"/>
          <ac:spMkLst>
            <pc:docMk/>
            <pc:sldMk cId="1031418150" sldId="327"/>
            <ac:spMk id="3" creationId="{00000000-0000-0000-0000-000000000000}"/>
          </ac:spMkLst>
        </pc:spChg>
      </pc:sldChg>
      <pc:sldChg chg="addSp delSp modSp add del replId">
        <pc:chgData name="Catherine Rogers" userId="S::rogerc02@gloscol.ac.uk::f278e54e-8396-403a-819e-e629fcf04a5d" providerId="AD" clId="Web-{1DC5C316-6258-4D34-9742-905D286C7805}" dt="2023-07-25T10:22:46.196" v="373"/>
        <pc:sldMkLst>
          <pc:docMk/>
          <pc:sldMk cId="3938660231" sldId="328"/>
        </pc:sldMkLst>
        <pc:spChg chg="mod">
          <ac:chgData name="Catherine Rogers" userId="S::rogerc02@gloscol.ac.uk::f278e54e-8396-403a-819e-e629fcf04a5d" providerId="AD" clId="Web-{1DC5C316-6258-4D34-9742-905D286C7805}" dt="2023-07-25T10:19:10.190" v="100" actId="20577"/>
          <ac:spMkLst>
            <pc:docMk/>
            <pc:sldMk cId="3938660231" sldId="328"/>
            <ac:spMk id="3" creationId="{00000000-0000-0000-0000-000000000000}"/>
          </ac:spMkLst>
        </pc:spChg>
        <pc:spChg chg="add del mod">
          <ac:chgData name="Catherine Rogers" userId="S::rogerc02@gloscol.ac.uk::f278e54e-8396-403a-819e-e629fcf04a5d" providerId="AD" clId="Web-{1DC5C316-6258-4D34-9742-905D286C7805}" dt="2023-07-25T10:19:30.956" v="103"/>
          <ac:spMkLst>
            <pc:docMk/>
            <pc:sldMk cId="3938660231" sldId="328"/>
            <ac:spMk id="4" creationId="{5DCE2E13-ADB3-E7BE-ECD5-7C513AF2B4BE}"/>
          </ac:spMkLst>
        </pc:spChg>
      </pc:sldChg>
      <pc:sldChg chg="modSp add del replId">
        <pc:chgData name="Catherine Rogers" userId="S::rogerc02@gloscol.ac.uk::f278e54e-8396-403a-819e-e629fcf04a5d" providerId="AD" clId="Web-{1DC5C316-6258-4D34-9742-905D286C7805}" dt="2023-07-25T10:25:27.591" v="498"/>
        <pc:sldMkLst>
          <pc:docMk/>
          <pc:sldMk cId="4029083497" sldId="329"/>
        </pc:sldMkLst>
        <pc:spChg chg="mod">
          <ac:chgData name="Catherine Rogers" userId="S::rogerc02@gloscol.ac.uk::f278e54e-8396-403a-819e-e629fcf04a5d" providerId="AD" clId="Web-{1DC5C316-6258-4D34-9742-905D286C7805}" dt="2023-07-25T10:22:29.430" v="371" actId="20577"/>
          <ac:spMkLst>
            <pc:docMk/>
            <pc:sldMk cId="4029083497" sldId="329"/>
            <ac:spMk id="3" creationId="{00000000-0000-0000-0000-000000000000}"/>
          </ac:spMkLst>
        </pc:spChg>
      </pc:sldChg>
      <pc:sldChg chg="modSp add del replId">
        <pc:chgData name="Catherine Rogers" userId="S::rogerc02@gloscol.ac.uk::f278e54e-8396-403a-819e-e629fcf04a5d" providerId="AD" clId="Web-{1DC5C316-6258-4D34-9742-905D286C7805}" dt="2023-07-25T10:26:02.638" v="500"/>
        <pc:sldMkLst>
          <pc:docMk/>
          <pc:sldMk cId="2801434519" sldId="330"/>
        </pc:sldMkLst>
        <pc:spChg chg="mod">
          <ac:chgData name="Catherine Rogers" userId="S::rogerc02@gloscol.ac.uk::f278e54e-8396-403a-819e-e629fcf04a5d" providerId="AD" clId="Web-{1DC5C316-6258-4D34-9742-905D286C7805}" dt="2023-07-25T10:23:28.150" v="490" actId="20577"/>
          <ac:spMkLst>
            <pc:docMk/>
            <pc:sldMk cId="2801434519" sldId="330"/>
            <ac:spMk id="3" creationId="{00000000-0000-0000-0000-000000000000}"/>
          </ac:spMkLst>
        </pc:spChg>
      </pc:sldChg>
      <pc:sldChg chg="modSp add">
        <pc:chgData name="Catherine Rogers" userId="S::rogerc02@gloscol.ac.uk::f278e54e-8396-403a-819e-e629fcf04a5d" providerId="AD" clId="Web-{1DC5C316-6258-4D34-9742-905D286C7805}" dt="2023-07-25T10:25:08.246" v="497" actId="20577"/>
        <pc:sldMkLst>
          <pc:docMk/>
          <pc:sldMk cId="2911867914" sldId="331"/>
        </pc:sldMkLst>
        <pc:spChg chg="mod">
          <ac:chgData name="Catherine Rogers" userId="S::rogerc02@gloscol.ac.uk::f278e54e-8396-403a-819e-e629fcf04a5d" providerId="AD" clId="Web-{1DC5C316-6258-4D34-9742-905D286C7805}" dt="2023-07-25T10:25:08.246" v="497" actId="20577"/>
          <ac:spMkLst>
            <pc:docMk/>
            <pc:sldMk cId="2911867914" sldId="331"/>
            <ac:spMk id="3" creationId="{00000000-0000-0000-0000-000000000000}"/>
          </ac:spMkLst>
        </pc:spChg>
      </pc:sldChg>
      <pc:sldChg chg="add">
        <pc:chgData name="Catherine Rogers" userId="S::rogerc02@gloscol.ac.uk::f278e54e-8396-403a-819e-e629fcf04a5d" providerId="AD" clId="Web-{1DC5C316-6258-4D34-9742-905D286C7805}" dt="2023-07-25T10:25:40.950" v="499"/>
        <pc:sldMkLst>
          <pc:docMk/>
          <pc:sldMk cId="2146752871" sldId="332"/>
        </pc:sldMkLst>
      </pc:sldChg>
    </pc:docChg>
  </pc:docChgLst>
  <pc:docChgLst>
    <pc:chgData name="Catherine Rogers" userId="S::rogerc02@gloscol.ac.uk::f278e54e-8396-403a-819e-e629fcf04a5d" providerId="AD" clId="Web-{25635468-25D4-BC5D-854A-27A25AC5AC82}"/>
    <pc:docChg chg="addSld modSld">
      <pc:chgData name="Catherine Rogers" userId="S::rogerc02@gloscol.ac.uk::f278e54e-8396-403a-819e-e629fcf04a5d" providerId="AD" clId="Web-{25635468-25D4-BC5D-854A-27A25AC5AC82}" dt="2023-09-22T13:26:56.507" v="402" actId="20577"/>
      <pc:docMkLst>
        <pc:docMk/>
      </pc:docMkLst>
      <pc:sldChg chg="modSp">
        <pc:chgData name="Catherine Rogers" userId="S::rogerc02@gloscol.ac.uk::f278e54e-8396-403a-819e-e629fcf04a5d" providerId="AD" clId="Web-{25635468-25D4-BC5D-854A-27A25AC5AC82}" dt="2023-09-22T13:12:26.302" v="18" actId="20577"/>
        <pc:sldMkLst>
          <pc:docMk/>
          <pc:sldMk cId="1031418150" sldId="327"/>
        </pc:sldMkLst>
        <pc:spChg chg="mod">
          <ac:chgData name="Catherine Rogers" userId="S::rogerc02@gloscol.ac.uk::f278e54e-8396-403a-819e-e629fcf04a5d" providerId="AD" clId="Web-{25635468-25D4-BC5D-854A-27A25AC5AC82}" dt="2023-09-22T13:12:26.302" v="18" actId="20577"/>
          <ac:spMkLst>
            <pc:docMk/>
            <pc:sldMk cId="1031418150" sldId="327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25635468-25D4-BC5D-854A-27A25AC5AC82}" dt="2023-09-22T13:22:09.199" v="102" actId="20577"/>
        <pc:sldMkLst>
          <pc:docMk/>
          <pc:sldMk cId="2911867914" sldId="331"/>
        </pc:sldMkLst>
        <pc:spChg chg="mod">
          <ac:chgData name="Catherine Rogers" userId="S::rogerc02@gloscol.ac.uk::f278e54e-8396-403a-819e-e629fcf04a5d" providerId="AD" clId="Web-{25635468-25D4-BC5D-854A-27A25AC5AC82}" dt="2023-09-22T13:22:09.199" v="102" actId="20577"/>
          <ac:spMkLst>
            <pc:docMk/>
            <pc:sldMk cId="2911867914" sldId="331"/>
            <ac:spMk id="2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25635468-25D4-BC5D-854A-27A25AC5AC82}" dt="2023-09-22T13:22:16.075" v="103" actId="20577"/>
        <pc:sldMkLst>
          <pc:docMk/>
          <pc:sldMk cId="2146752871" sldId="332"/>
        </pc:sldMkLst>
        <pc:spChg chg="mod">
          <ac:chgData name="Catherine Rogers" userId="S::rogerc02@gloscol.ac.uk::f278e54e-8396-403a-819e-e629fcf04a5d" providerId="AD" clId="Web-{25635468-25D4-BC5D-854A-27A25AC5AC82}" dt="2023-09-22T13:22:16.075" v="103" actId="20577"/>
          <ac:spMkLst>
            <pc:docMk/>
            <pc:sldMk cId="2146752871" sldId="332"/>
            <ac:spMk id="2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25635468-25D4-BC5D-854A-27A25AC5AC82}" dt="2023-09-22T13:26:56.507" v="402" actId="20577"/>
        <pc:sldMkLst>
          <pc:docMk/>
          <pc:sldMk cId="2588195059" sldId="333"/>
        </pc:sldMkLst>
        <pc:spChg chg="mod">
          <ac:chgData name="Catherine Rogers" userId="S::rogerc02@gloscol.ac.uk::f278e54e-8396-403a-819e-e629fcf04a5d" providerId="AD" clId="Web-{25635468-25D4-BC5D-854A-27A25AC5AC82}" dt="2023-09-22T13:15:43.388" v="32" actId="20577"/>
          <ac:spMkLst>
            <pc:docMk/>
            <pc:sldMk cId="2588195059" sldId="333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25635468-25D4-BC5D-854A-27A25AC5AC82}" dt="2023-09-22T13:26:56.507" v="402" actId="20577"/>
          <ac:spMkLst>
            <pc:docMk/>
            <pc:sldMk cId="2588195059" sldId="333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25635468-25D4-BC5D-854A-27A25AC5AC82}" dt="2023-09-22T13:26:21.006" v="390" actId="20577"/>
        <pc:sldMkLst>
          <pc:docMk/>
          <pc:sldMk cId="3748138381" sldId="334"/>
        </pc:sldMkLst>
        <pc:spChg chg="mod">
          <ac:chgData name="Catherine Rogers" userId="S::rogerc02@gloscol.ac.uk::f278e54e-8396-403a-819e-e629fcf04a5d" providerId="AD" clId="Web-{25635468-25D4-BC5D-854A-27A25AC5AC82}" dt="2023-09-22T13:22:19.512" v="104" actId="20577"/>
          <ac:spMkLst>
            <pc:docMk/>
            <pc:sldMk cId="3748138381" sldId="334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25635468-25D4-BC5D-854A-27A25AC5AC82}" dt="2023-09-22T13:26:21.006" v="390" actId="20577"/>
          <ac:spMkLst>
            <pc:docMk/>
            <pc:sldMk cId="3748138381" sldId="334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55021136-12B4-41C4-95F4-9B34F35948CB}"/>
    <pc:docChg chg="delSld modSld">
      <pc:chgData name="Catherine Rogers" userId="S::rogerc02@gloscol.ac.uk::f278e54e-8396-403a-819e-e629fcf04a5d" providerId="AD" clId="Web-{55021136-12B4-41C4-95F4-9B34F35948CB}" dt="2023-07-18T14:10:44.931" v="70" actId="20577"/>
      <pc:docMkLst>
        <pc:docMk/>
      </pc:docMkLst>
      <pc:sldChg chg="modSp">
        <pc:chgData name="Catherine Rogers" userId="S::rogerc02@gloscol.ac.uk::f278e54e-8396-403a-819e-e629fcf04a5d" providerId="AD" clId="Web-{55021136-12B4-41C4-95F4-9B34F35948CB}" dt="2023-07-18T14:04:15.807" v="9" actId="20577"/>
        <pc:sldMkLst>
          <pc:docMk/>
          <pc:sldMk cId="2726069975" sldId="256"/>
        </pc:sldMkLst>
        <pc:spChg chg="mod">
          <ac:chgData name="Catherine Rogers" userId="S::rogerc02@gloscol.ac.uk::f278e54e-8396-403a-819e-e629fcf04a5d" providerId="AD" clId="Web-{55021136-12B4-41C4-95F4-9B34F35948CB}" dt="2023-07-18T14:04:15.807" v="9" actId="20577"/>
          <ac:spMkLst>
            <pc:docMk/>
            <pc:sldMk cId="2726069975" sldId="256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55021136-12B4-41C4-95F4-9B34F35948CB}" dt="2023-07-18T14:06:33.562" v="15" actId="20577"/>
        <pc:sldMkLst>
          <pc:docMk/>
          <pc:sldMk cId="1567409309" sldId="297"/>
        </pc:sldMkLst>
        <pc:spChg chg="mod">
          <ac:chgData name="Catherine Rogers" userId="S::rogerc02@gloscol.ac.uk::f278e54e-8396-403a-819e-e629fcf04a5d" providerId="AD" clId="Web-{55021136-12B4-41C4-95F4-9B34F35948CB}" dt="2023-07-18T14:06:33.562" v="15" actId="20577"/>
          <ac:spMkLst>
            <pc:docMk/>
            <pc:sldMk cId="1567409309" sldId="297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55021136-12B4-41C4-95F4-9B34F35948CB}" dt="2023-07-18T14:10:44.931" v="70" actId="20577"/>
        <pc:sldMkLst>
          <pc:docMk/>
          <pc:sldMk cId="325525173" sldId="303"/>
        </pc:sldMkLst>
        <pc:spChg chg="mod">
          <ac:chgData name="Catherine Rogers" userId="S::rogerc02@gloscol.ac.uk::f278e54e-8396-403a-819e-e629fcf04a5d" providerId="AD" clId="Web-{55021136-12B4-41C4-95F4-9B34F35948CB}" dt="2023-07-18T14:10:44.931" v="70" actId="20577"/>
          <ac:spMkLst>
            <pc:docMk/>
            <pc:sldMk cId="325525173" sldId="303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55021136-12B4-41C4-95F4-9B34F35948CB}" dt="2023-07-18T14:07:49.362" v="18" actId="20577"/>
        <pc:sldMkLst>
          <pc:docMk/>
          <pc:sldMk cId="2248986297" sldId="312"/>
        </pc:sldMkLst>
        <pc:spChg chg="mod">
          <ac:chgData name="Catherine Rogers" userId="S::rogerc02@gloscol.ac.uk::f278e54e-8396-403a-819e-e629fcf04a5d" providerId="AD" clId="Web-{55021136-12B4-41C4-95F4-9B34F35948CB}" dt="2023-07-18T14:07:49.362" v="18" actId="20577"/>
          <ac:spMkLst>
            <pc:docMk/>
            <pc:sldMk cId="2248986297" sldId="312"/>
            <ac:spMk id="3" creationId="{00000000-0000-0000-0000-000000000000}"/>
          </ac:spMkLst>
        </pc:spChg>
      </pc:sldChg>
      <pc:sldChg chg="del">
        <pc:chgData name="Catherine Rogers" userId="S::rogerc02@gloscol.ac.uk::f278e54e-8396-403a-819e-e629fcf04a5d" providerId="AD" clId="Web-{55021136-12B4-41C4-95F4-9B34F35948CB}" dt="2023-07-18T14:08:08.957" v="19"/>
        <pc:sldMkLst>
          <pc:docMk/>
          <pc:sldMk cId="456506361" sldId="314"/>
        </pc:sldMkLst>
      </pc:sldChg>
      <pc:sldChg chg="del">
        <pc:chgData name="Catherine Rogers" userId="S::rogerc02@gloscol.ac.uk::f278e54e-8396-403a-819e-e629fcf04a5d" providerId="AD" clId="Web-{55021136-12B4-41C4-95F4-9B34F35948CB}" dt="2023-07-18T14:08:11.160" v="20"/>
        <pc:sldMkLst>
          <pc:docMk/>
          <pc:sldMk cId="860719623" sldId="315"/>
        </pc:sldMkLst>
      </pc:sldChg>
      <pc:sldChg chg="modSp">
        <pc:chgData name="Catherine Rogers" userId="S::rogerc02@gloscol.ac.uk::f278e54e-8396-403a-819e-e629fcf04a5d" providerId="AD" clId="Web-{55021136-12B4-41C4-95F4-9B34F35948CB}" dt="2023-07-18T14:08:32.161" v="23" actId="20577"/>
        <pc:sldMkLst>
          <pc:docMk/>
          <pc:sldMk cId="2727368527" sldId="316"/>
        </pc:sldMkLst>
        <pc:spChg chg="mod">
          <ac:chgData name="Catherine Rogers" userId="S::rogerc02@gloscol.ac.uk::f278e54e-8396-403a-819e-e629fcf04a5d" providerId="AD" clId="Web-{55021136-12B4-41C4-95F4-9B34F35948CB}" dt="2023-07-18T14:08:32.161" v="23" actId="20577"/>
          <ac:spMkLst>
            <pc:docMk/>
            <pc:sldMk cId="2727368527" sldId="316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55021136-12B4-41C4-95F4-9B34F35948CB}" dt="2023-07-18T14:09:06.474" v="41" actId="20577"/>
        <pc:sldMkLst>
          <pc:docMk/>
          <pc:sldMk cId="1926586579" sldId="318"/>
        </pc:sldMkLst>
        <pc:spChg chg="mod">
          <ac:chgData name="Catherine Rogers" userId="S::rogerc02@gloscol.ac.uk::f278e54e-8396-403a-819e-e629fcf04a5d" providerId="AD" clId="Web-{55021136-12B4-41C4-95F4-9B34F35948CB}" dt="2023-07-18T14:09:06.474" v="41" actId="20577"/>
          <ac:spMkLst>
            <pc:docMk/>
            <pc:sldMk cId="1926586579" sldId="318"/>
            <ac:spMk id="2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34E92F3C-3BA9-4E07-ADF8-F31EDCF8074B}"/>
    <pc:docChg chg="modSld">
      <pc:chgData name="Catherine Rogers" userId="S::rogerc02@gloscol.ac.uk::f278e54e-8396-403a-819e-e629fcf04a5d" providerId="AD" clId="Web-{34E92F3C-3BA9-4E07-ADF8-F31EDCF8074B}" dt="2023-07-20T09:50:13.843" v="10" actId="20577"/>
      <pc:docMkLst>
        <pc:docMk/>
      </pc:docMkLst>
      <pc:sldChg chg="modSp">
        <pc:chgData name="Catherine Rogers" userId="S::rogerc02@gloscol.ac.uk::f278e54e-8396-403a-819e-e629fcf04a5d" providerId="AD" clId="Web-{34E92F3C-3BA9-4E07-ADF8-F31EDCF8074B}" dt="2023-07-20T09:49:31.202" v="4" actId="20577"/>
        <pc:sldMkLst>
          <pc:docMk/>
          <pc:sldMk cId="2248986297" sldId="312"/>
        </pc:sldMkLst>
        <pc:spChg chg="mod">
          <ac:chgData name="Catherine Rogers" userId="S::rogerc02@gloscol.ac.uk::f278e54e-8396-403a-819e-e629fcf04a5d" providerId="AD" clId="Web-{34E92F3C-3BA9-4E07-ADF8-F31EDCF8074B}" dt="2023-07-20T09:49:31.202" v="4" actId="20577"/>
          <ac:spMkLst>
            <pc:docMk/>
            <pc:sldMk cId="2248986297" sldId="312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34E92F3C-3BA9-4E07-ADF8-F31EDCF8074B}" dt="2023-07-20T09:50:13.843" v="10" actId="20577"/>
        <pc:sldMkLst>
          <pc:docMk/>
          <pc:sldMk cId="1685199456" sldId="324"/>
        </pc:sldMkLst>
        <pc:spChg chg="mod">
          <ac:chgData name="Catherine Rogers" userId="S::rogerc02@gloscol.ac.uk::f278e54e-8396-403a-819e-e629fcf04a5d" providerId="AD" clId="Web-{34E92F3C-3BA9-4E07-ADF8-F31EDCF8074B}" dt="2023-07-20T09:50:13.843" v="10" actId="20577"/>
          <ac:spMkLst>
            <pc:docMk/>
            <pc:sldMk cId="1685199456" sldId="324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75EA26ED-29BA-48A5-B06F-CF1D915EF86F}"/>
    <pc:docChg chg="addSld modSld">
      <pc:chgData name="Catherine Rogers" userId="S::rogerc02@gloscol.ac.uk::f278e54e-8396-403a-819e-e629fcf04a5d" providerId="AD" clId="Web-{75EA26ED-29BA-48A5-B06F-CF1D915EF86F}" dt="2023-07-20T10:23:34.795" v="86" actId="20577"/>
      <pc:docMkLst>
        <pc:docMk/>
      </pc:docMkLst>
      <pc:sldChg chg="modSp add replId">
        <pc:chgData name="Catherine Rogers" userId="S::rogerc02@gloscol.ac.uk::f278e54e-8396-403a-819e-e629fcf04a5d" providerId="AD" clId="Web-{75EA26ED-29BA-48A5-B06F-CF1D915EF86F}" dt="2023-07-20T10:23:34.795" v="86" actId="20577"/>
        <pc:sldMkLst>
          <pc:docMk/>
          <pc:sldMk cId="1031418150" sldId="327"/>
        </pc:sldMkLst>
        <pc:spChg chg="mod">
          <ac:chgData name="Catherine Rogers" userId="S::rogerc02@gloscol.ac.uk::f278e54e-8396-403a-819e-e629fcf04a5d" providerId="AD" clId="Web-{75EA26ED-29BA-48A5-B06F-CF1D915EF86F}" dt="2023-07-20T10:21:31.417" v="17" actId="20577"/>
          <ac:spMkLst>
            <pc:docMk/>
            <pc:sldMk cId="1031418150" sldId="327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75EA26ED-29BA-48A5-B06F-CF1D915EF86F}" dt="2023-07-20T10:23:34.795" v="86" actId="20577"/>
          <ac:spMkLst>
            <pc:docMk/>
            <pc:sldMk cId="1031418150" sldId="327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66A509E4-B173-DABF-B628-CD911E62B19C}"/>
    <pc:docChg chg="delSld">
      <pc:chgData name="Catherine Rogers" userId="S::rogerc02@gloscol.ac.uk::f278e54e-8396-403a-819e-e629fcf04a5d" providerId="AD" clId="Web-{66A509E4-B173-DABF-B628-CD911E62B19C}" dt="2023-09-21T11:29:44.318" v="0"/>
      <pc:docMkLst>
        <pc:docMk/>
      </pc:docMkLst>
      <pc:sldChg chg="del">
        <pc:chgData name="Catherine Rogers" userId="S::rogerc02@gloscol.ac.uk::f278e54e-8396-403a-819e-e629fcf04a5d" providerId="AD" clId="Web-{66A509E4-B173-DABF-B628-CD911E62B19C}" dt="2023-09-21T11:29:44.318" v="0"/>
        <pc:sldMkLst>
          <pc:docMk/>
          <pc:sldMk cId="810950540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rasebank.manchester.ac.uk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Study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>
                <a:latin typeface="Calibri"/>
                <a:cs typeface="Calibri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Using possessive apostrophes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cat’s tail was fluffy.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Cat is a singular noun (one cat) so you need to add an apostrophe and ‘s’ to show that the tail belongs to the cat.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brothers’ feet were muddy.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Brothers is a plural noun that ends in an ‘s’, so you add an apostrophe AFTER the ‘s’ to show that the feet belong to the brothers.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8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Using possessive apostrophes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James’ dog ran away.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James is a singular (proper) noun that ends in an ‘s’.  You need to add the apostrophe after the ‘s’ to show that the dog belongs to James.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children’s toys were broken.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Children is a plural noun that doesn’t end in ‘s’ so you have to add an apostrophe and ‘s’ to show that the toys belonged to the children.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39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Try re-writing these sentences, putting the apostrophe in the correct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44099" cy="3318936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bone of the dog.  The dogs bone – but where does the apostrophe go?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toys of the cats.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am going to the house of Charles.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pencil belonging to Sheba was on the table.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teeth of the walrus were sharp.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books belonging to the women are in the cupboard. </a:t>
            </a:r>
          </a:p>
        </p:txBody>
      </p:sp>
    </p:spTree>
    <p:extLst>
      <p:ext uri="{BB962C8B-B14F-4D97-AF65-F5344CB8AC3E}">
        <p14:creationId xmlns:p14="http://schemas.microsoft.com/office/powerpoint/2010/main" val="14271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Correct use of apostrophes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dog’s bone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ONE DOG SO SINGULAR RULE APPLIES.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cats’ toys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 MORE THAN ONE CAT SO PLURAL RULE APPLIES.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 am going to Charles’ house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 THE NAME ENDS IN ‘S’ – PLURAL RULE.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Sheba’s pencil was on the table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 SINGULAR RULE.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walrus’ teeth were sharp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ENDS IN ‘S’ – PLURAL RULE.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women’s books are in the cupboard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 PLURAL DOESN’T END IN ‘S’ SO SINGULAR RULE APPLIES.</a:t>
            </a:r>
          </a:p>
        </p:txBody>
      </p:sp>
    </p:spTree>
    <p:extLst>
      <p:ext uri="{BB962C8B-B14F-4D97-AF65-F5344CB8AC3E}">
        <p14:creationId xmlns:p14="http://schemas.microsoft.com/office/powerpoint/2010/main" val="383661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difference between ‘it’s’ and ‘its’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‘It’s’ is a contraction of ‘it is’.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It’s warm today. 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‘Its’ is a possessive pronoun meaning ‘belonging to it’.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dog lost its bone.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2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Try adding the correct form of its/it’s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She lost her phone but she thinks its in the car.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need to clean the house and its got to be done today.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car needs its brakes replaced.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house has its own special charms.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Its so nice to see you!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have a special doll and its legs are made of wood; its my favourite toy. </a:t>
            </a:r>
          </a:p>
        </p:txBody>
      </p:sp>
    </p:spTree>
    <p:extLst>
      <p:ext uri="{BB962C8B-B14F-4D97-AF65-F5344CB8AC3E}">
        <p14:creationId xmlns:p14="http://schemas.microsoft.com/office/powerpoint/2010/main" val="372186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Try adding the correct form of its/it’s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She lost her phone but she thinks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in the car.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need to clean the house and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got to be done today.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car needs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brakes replaced.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house has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own special charms.</a:t>
            </a:r>
          </a:p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so nice to see you!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have a special doll and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legs are made of wood;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my favourite toy. </a:t>
            </a:r>
          </a:p>
        </p:txBody>
      </p:sp>
    </p:spTree>
    <p:extLst>
      <p:ext uri="{BB962C8B-B14F-4D97-AF65-F5344CB8AC3E}">
        <p14:creationId xmlns:p14="http://schemas.microsoft.com/office/powerpoint/2010/main" val="141970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Essay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is an analytical and critical form of writing.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is research in a way that is designed to answer a set question.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is DISCURSIVE writing.</a:t>
            </a:r>
          </a:p>
          <a:p>
            <a:r>
              <a:rPr lang="en-GB" dirty="0">
                <a:latin typeface="Calibri"/>
                <a:cs typeface="Calibri"/>
              </a:rPr>
              <a:t>Discursive means coming to a conclusion not based on intuition (i.e. I believe or feel that this is right).</a:t>
            </a:r>
          </a:p>
          <a:p>
            <a:r>
              <a:rPr lang="en-GB" dirty="0">
                <a:latin typeface="Calibri"/>
                <a:cs typeface="Calibri"/>
              </a:rPr>
              <a:t>It does not mean assertive writing (i.e. I say this is right).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Instead, it is reasoned writing: using argument and evidence.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7"/>
            <a:ext cx="8229600" cy="1224725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Essay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2386012"/>
            <a:ext cx="10844213" cy="393858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word ‘essay’ comes from the Latin word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exagium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which means the presentation of a case.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writing an essay, think like a lawyer prosecuting or defending a client.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defending a client, it is not enough for the defence to say, “He didn’t do it, your honour!”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defence has to look for evidence to prove their client’s innocence.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They have to predict what the other side will say – and look for evidence to counter it.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They have to make a case.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is what the academic essay is all about!</a:t>
            </a:r>
          </a:p>
        </p:txBody>
      </p:sp>
    </p:spTree>
    <p:extLst>
      <p:ext uri="{BB962C8B-B14F-4D97-AF65-F5344CB8AC3E}">
        <p14:creationId xmlns:p14="http://schemas.microsoft.com/office/powerpoint/2010/main" val="234090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First: The Essay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Unpack the essay title – what exactly are you being asked to do?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it out in your own words.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Ask your tutor if you are unsure.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one line that sums up your basic opinion or argument in response to the title.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Adapt it as you go along but this will give you a basis for your essay</a:t>
            </a:r>
          </a:p>
        </p:txBody>
      </p:sp>
    </p:spTree>
    <p:extLst>
      <p:ext uri="{BB962C8B-B14F-4D97-AF65-F5344CB8AC3E}">
        <p14:creationId xmlns:p14="http://schemas.microsoft.com/office/powerpoint/2010/main" val="39191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</a:rPr>
              <a:t>Review last week’s session: how do you avoid comma splicing?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libri" panose="020F0502020204030204" pitchFamily="34" charset="0"/>
              </a:rPr>
              <a:t>Feed back.</a:t>
            </a:r>
          </a:p>
        </p:txBody>
      </p:sp>
    </p:spTree>
    <p:extLst>
      <p:ext uri="{BB962C8B-B14F-4D97-AF65-F5344CB8AC3E}">
        <p14:creationId xmlns:p14="http://schemas.microsoft.com/office/powerpoint/2010/main" val="263250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8675" y="1052514"/>
            <a:ext cx="10515599" cy="5272087"/>
          </a:xfrm>
        </p:spPr>
        <p:txBody>
          <a:bodyPr>
            <a:normAutofit lnSpcReduction="10000"/>
          </a:bodyPr>
          <a:lstStyle/>
          <a:p>
            <a:r>
              <a:rPr lang="en-GB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Compare and Contrast</a:t>
            </a:r>
            <a:endParaRPr lang="en-GB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Look for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similarities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differences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Which do you think is best? Why?</a:t>
            </a:r>
          </a:p>
          <a:p>
            <a:r>
              <a:rPr lang="en-GB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endParaRPr lang="en-GB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in detail.</a:t>
            </a:r>
          </a:p>
          <a:p>
            <a:r>
              <a:rPr lang="en-GB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  <a:endParaRPr lang="en-GB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Make clear.</a:t>
            </a:r>
          </a:p>
          <a:p>
            <a:r>
              <a:rPr lang="en-GB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Discuss</a:t>
            </a:r>
            <a:endParaRPr lang="en-GB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about the important aspects of the topic. Are there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‘two sides’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to the question?</a:t>
            </a:r>
          </a:p>
          <a:p>
            <a:r>
              <a:rPr lang="en-GB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Choose the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aspects of a topic. Ignore the minor details.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10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Essay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Remember to go through the seven point procedure: clarify, collect, organise, reflect, plan, develop and complete.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Keep focused on the title throughout all your research and drafting.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Check your word count (remember the 10% rule).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71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7 point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Calibri"/>
                <a:cs typeface="Calibri"/>
              </a:rPr>
              <a:t>Clarify</a:t>
            </a:r>
            <a:r>
              <a:rPr lang="en-GB" dirty="0">
                <a:latin typeface="Calibri"/>
                <a:cs typeface="Calibri"/>
              </a:rPr>
              <a:t>: what is your essay title?  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latin typeface="Calibri"/>
                <a:cs typeface="Calibri"/>
              </a:rPr>
              <a:t>Collect</a:t>
            </a:r>
            <a:r>
              <a:rPr lang="en-GB" dirty="0">
                <a:latin typeface="Calibri"/>
                <a:cs typeface="Calibri"/>
              </a:rPr>
              <a:t>: information/research.</a:t>
            </a:r>
          </a:p>
          <a:p>
            <a:r>
              <a:rPr lang="en-GB" b="1" dirty="0">
                <a:latin typeface="Calibri"/>
                <a:cs typeface="Calibri"/>
              </a:rPr>
              <a:t>Organise</a:t>
            </a:r>
            <a:r>
              <a:rPr lang="en-GB" dirty="0">
                <a:latin typeface="Calibri"/>
                <a:cs typeface="Calibri"/>
              </a:rPr>
              <a:t>: your findings to date.</a:t>
            </a:r>
          </a:p>
          <a:p>
            <a:r>
              <a:rPr lang="en-GB" b="1" dirty="0">
                <a:latin typeface="Calibri"/>
                <a:cs typeface="Calibri"/>
              </a:rPr>
              <a:t>Reflect</a:t>
            </a:r>
            <a:r>
              <a:rPr lang="en-GB" dirty="0">
                <a:latin typeface="Calibri"/>
                <a:cs typeface="Calibri"/>
              </a:rPr>
              <a:t>: are you on the right track? Do you have enough research?</a:t>
            </a:r>
          </a:p>
          <a:p>
            <a:r>
              <a:rPr lang="en-GB" b="1" dirty="0">
                <a:latin typeface="Calibri"/>
                <a:cs typeface="Calibri"/>
              </a:rPr>
              <a:t>Plan</a:t>
            </a:r>
            <a:r>
              <a:rPr lang="en-GB" dirty="0">
                <a:latin typeface="Calibri"/>
                <a:cs typeface="Calibri"/>
              </a:rPr>
              <a:t>: your essay.</a:t>
            </a:r>
          </a:p>
          <a:p>
            <a:r>
              <a:rPr lang="en-GB" b="1" dirty="0">
                <a:latin typeface="Calibri"/>
                <a:cs typeface="Calibri"/>
              </a:rPr>
              <a:t>Develop</a:t>
            </a:r>
            <a:r>
              <a:rPr lang="en-GB" dirty="0">
                <a:latin typeface="Calibri"/>
                <a:cs typeface="Calibri"/>
              </a:rPr>
              <a:t>: develop your points further; do you need any more research?</a:t>
            </a:r>
          </a:p>
          <a:p>
            <a:r>
              <a:rPr lang="en-GB" b="1" dirty="0">
                <a:latin typeface="Calibri"/>
                <a:cs typeface="Calibri"/>
              </a:rPr>
              <a:t>Complete</a:t>
            </a:r>
            <a:r>
              <a:rPr lang="en-GB" dirty="0">
                <a:latin typeface="Calibri"/>
                <a:cs typeface="Calibri"/>
              </a:rPr>
              <a:t>: check your </a:t>
            </a:r>
            <a:r>
              <a:rPr lang="en-GB" dirty="0" err="1">
                <a:latin typeface="Calibri"/>
                <a:cs typeface="Calibri"/>
              </a:rPr>
              <a:t>SPaG</a:t>
            </a:r>
            <a:r>
              <a:rPr lang="en-GB" dirty="0">
                <a:latin typeface="Calibri"/>
                <a:cs typeface="Calibri"/>
              </a:rPr>
              <a:t>; ensure the essay flows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255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28572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Formal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use formal English –avoid slang, colloquialism and idiomatic language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Amend these sentences using formal English: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writer is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of order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suggest that …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lecturer  was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clear as mud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argument given was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the top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think these findings should be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taken with a pinch of salt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because…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Adapted from Cottrell, S. (2003 p.176) </a:t>
            </a:r>
          </a:p>
        </p:txBody>
      </p:sp>
    </p:spTree>
    <p:extLst>
      <p:ext uri="{BB962C8B-B14F-4D97-AF65-F5344CB8AC3E}">
        <p14:creationId xmlns:p14="http://schemas.microsoft.com/office/powerpoint/2010/main" val="988589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Abbreviations and contractions should be avoided when writing formally:</a:t>
            </a:r>
          </a:p>
          <a:p>
            <a:pPr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	Write words out in full:</a:t>
            </a:r>
          </a:p>
          <a:p>
            <a:pPr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	Dept. = department</a:t>
            </a:r>
          </a:p>
          <a:p>
            <a:pPr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	e.g. = for example</a:t>
            </a:r>
          </a:p>
          <a:p>
            <a:pPr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	Can’t , didn’t etc. = full words: cannot or did not </a:t>
            </a:r>
          </a:p>
          <a:p>
            <a:pPr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This can be an automatic thing when you are writing so make sure you proof read your work with this in mind.</a:t>
            </a:r>
          </a:p>
        </p:txBody>
      </p:sp>
    </p:spTree>
    <p:extLst>
      <p:ext uri="{BB962C8B-B14F-4D97-AF65-F5344CB8AC3E}">
        <p14:creationId xmlns:p14="http://schemas.microsoft.com/office/powerpoint/2010/main" val="278019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82" y="357166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86038"/>
            <a:ext cx="8229600" cy="37385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Starting sentences with a conjunction - and, but or yet.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Using very long multi-clause sentences which will confuse the reader.</a:t>
            </a:r>
          </a:p>
          <a:p>
            <a:pPr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Rhetorical questions – you are not being asked for persuasive writing so do not ask the reader questions.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27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Acronyms should be given in full the first time you use them, followed  by the acronym in brackets. Thereafter you can use the acronym alone.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Funding for the course is provided by the Learning Skills Council 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(LSC).  The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LSC stated in 2009…</a:t>
            </a:r>
          </a:p>
        </p:txBody>
      </p:sp>
    </p:spTree>
    <p:extLst>
      <p:ext uri="{BB962C8B-B14F-4D97-AF65-F5344CB8AC3E}">
        <p14:creationId xmlns:p14="http://schemas.microsoft.com/office/powerpoint/2010/main" val="334589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On the whole you will be asked to write in an evaluative/analytical style 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 would probably involve  comparing more than one point of view, writer or theory. You should aim to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unpick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ideas not just repeat them. Apply ideas to your specific subject area and say how it would work. This shows you understand and can interpret an idea.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Lack of analysis is the reason many students lose marks.</a:t>
            </a:r>
          </a:p>
        </p:txBody>
      </p:sp>
    </p:spTree>
    <p:extLst>
      <p:ext uri="{BB962C8B-B14F-4D97-AF65-F5344CB8AC3E}">
        <p14:creationId xmlns:p14="http://schemas.microsoft.com/office/powerpoint/2010/main" val="131539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Your analysis/evaluation should be evidence based. Avoid making unsubstantiated claims or assumptions.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Always try and PEE in your work!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Explain or Evaluate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97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plan an essay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majority of your assignments will be in an essay format which requires continuous, cohesive, flowing prose.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will split into logically arranged paragraphs.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Paragraphs should begin with a topic sentence which acts as an introduction</a:t>
            </a:r>
            <a:r>
              <a:rPr lang="en-GB" dirty="0"/>
              <a:t>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Remember your paragraph work from two weeks ago! </a:t>
            </a:r>
          </a:p>
        </p:txBody>
      </p:sp>
    </p:spTree>
    <p:extLst>
      <p:ext uri="{BB962C8B-B14F-4D97-AF65-F5344CB8AC3E}">
        <p14:creationId xmlns:p14="http://schemas.microsoft.com/office/powerpoint/2010/main" val="27167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82132"/>
            <a:ext cx="10644188" cy="1303867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</a:rPr>
              <a:t>Review last week’s session: when do you need to add referencing citations in an essay or report?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libri" panose="020F0502020204030204" pitchFamily="34" charset="0"/>
              </a:rPr>
              <a:t>Discuss when it should be needed.</a:t>
            </a:r>
          </a:p>
          <a:p>
            <a:r>
              <a:rPr lang="en-GB" sz="4000" dirty="0">
                <a:latin typeface="Calibri" panose="020F0502020204030204" pitchFamily="34" charset="0"/>
              </a:rPr>
              <a:t>Feed back.</a:t>
            </a:r>
          </a:p>
        </p:txBody>
      </p:sp>
    </p:spTree>
    <p:extLst>
      <p:ext uri="{BB962C8B-B14F-4D97-AF65-F5344CB8AC3E}">
        <p14:creationId xmlns:p14="http://schemas.microsoft.com/office/powerpoint/2010/main" val="121930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you’ve clarified your topic, find a textbook, journal or credible website to do some reading about that topic.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Familiarise yourself with key terms, main ideas and any other information you feel will be relevant.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21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latin typeface="Calibri"/>
                <a:cs typeface="Calibri"/>
              </a:rPr>
              <a:t>Refer directly to the title.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Calibri"/>
                <a:cs typeface="Calibri"/>
              </a:rPr>
              <a:t>Explain how you interpret the question IN YOUR OWN WORDS.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Calibri"/>
                <a:cs typeface="Calibri"/>
              </a:rPr>
              <a:t>Identify the issues you are going to explore in your essay.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Calibri"/>
                <a:cs typeface="Calibri"/>
              </a:rPr>
              <a:t>Signpost or outline how you will deal with each issue and in which order.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Calibri"/>
                <a:cs typeface="Calibri"/>
              </a:rPr>
              <a:t>Introduction should be about one-tenth of the total word count.</a:t>
            </a:r>
          </a:p>
          <a:p>
            <a:pPr>
              <a:lnSpc>
                <a:spcPct val="90000"/>
              </a:lnSpc>
              <a:buSzPct val="114999"/>
            </a:pPr>
            <a:endParaRPr lang="en-GB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GB" sz="2200" dirty="0">
                <a:solidFill>
                  <a:srgbClr val="FF0000"/>
                </a:solidFill>
                <a:latin typeface="Calibri"/>
                <a:cs typeface="Calibri"/>
              </a:rPr>
              <a:t>Read and discuss the example introductions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buSzPct val="114999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98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 new arguments or ideas.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Summarise your argument.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State your general conclusions.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Make clear why your conclusions are significant.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Your last sentence should sum up your argument briefly, linking it to the essay title.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Should be one-tenth of your essay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and discuss the example conclusions</a:t>
            </a:r>
          </a:p>
        </p:txBody>
      </p:sp>
    </p:spTree>
    <p:extLst>
      <p:ext uri="{BB962C8B-B14F-4D97-AF65-F5344CB8AC3E}">
        <p14:creationId xmlns:p14="http://schemas.microsoft.com/office/powerpoint/2010/main" val="101525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Selection of Linking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Make a list of all the linking words you can think of:</a:t>
            </a:r>
            <a:endParaRPr lang="en-US"/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</a:p>
          <a:p>
            <a:r>
              <a:rPr lang="en-GB" dirty="0">
                <a:latin typeface="Calibri"/>
                <a:cs typeface="Calibri"/>
              </a:rPr>
              <a:t>Furthermore 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http://www.phrasebank.manchester.ac.uk/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36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 algn="l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b="1" dirty="0">
                <a:latin typeface="Calibri"/>
                <a:cs typeface="Calibri"/>
              </a:rPr>
              <a:t>Linking words: choosing appropriate linking words will help the reader follow your argument and can help your work adopt a more academic tone.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556932"/>
            <a:ext cx="10744200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begin with		Furthermore		Similarly			For example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Alternatively		In addition			However			In comparison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the other hand	Consequently		As a result			Another possibility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suggests that…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x may have a good point…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conclusion…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							</a:t>
            </a:r>
          </a:p>
        </p:txBody>
      </p:sp>
    </p:spTree>
    <p:extLst>
      <p:ext uri="{BB962C8B-B14F-4D97-AF65-F5344CB8AC3E}">
        <p14:creationId xmlns:p14="http://schemas.microsoft.com/office/powerpoint/2010/main" val="192658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Remainder of lesson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 can continue with Task 2a on page 7  and Task 2b on page 8 of the assignment brief.</a:t>
            </a: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Homework is to complete it in detail.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 DO NOT have to submit it as homework next week but you should do it while it's fresh in your mind and then it's out of the way!</a:t>
            </a:r>
          </a:p>
        </p:txBody>
      </p:sp>
    </p:spTree>
    <p:extLst>
      <p:ext uri="{BB962C8B-B14F-4D97-AF65-F5344CB8AC3E}">
        <p14:creationId xmlns:p14="http://schemas.microsoft.com/office/powerpoint/2010/main" val="25881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/>
                <a:cs typeface="Calibri"/>
              </a:rPr>
              <a:t>Review last week’s session: how did you get on with Task 1 of SS1?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>
                <a:latin typeface="Calibri"/>
                <a:cs typeface="Calibri"/>
              </a:rPr>
              <a:t>Feed back.</a:t>
            </a:r>
          </a:p>
          <a:p>
            <a:pPr>
              <a:buSzPct val="114999"/>
            </a:pPr>
            <a:r>
              <a:rPr lang="en-GB" sz="4000" dirty="0">
                <a:latin typeface="Calibri"/>
                <a:cs typeface="Calibri"/>
              </a:rPr>
              <a:t>Does everyone have all the columns completed?</a:t>
            </a:r>
          </a:p>
          <a:p>
            <a:pPr>
              <a:buSzPct val="114999"/>
            </a:pPr>
            <a:r>
              <a:rPr lang="en-GB" sz="4000" dirty="0">
                <a:latin typeface="Calibri"/>
                <a:cs typeface="Calibri"/>
              </a:rPr>
              <a:t>Any problems?</a:t>
            </a:r>
          </a:p>
          <a:p>
            <a:pPr>
              <a:buSzPct val="114999"/>
            </a:pPr>
            <a:r>
              <a:rPr lang="en-GB" sz="4000" dirty="0">
                <a:latin typeface="Calibri"/>
                <a:cs typeface="Calibri"/>
              </a:rPr>
              <a:t>Submit the task for marking.</a:t>
            </a:r>
          </a:p>
          <a:p>
            <a:pPr>
              <a:buSzPct val="114999"/>
            </a:pPr>
            <a:r>
              <a:rPr lang="en-GB" sz="4000" dirty="0">
                <a:latin typeface="Calibri"/>
                <a:cs typeface="Calibri"/>
              </a:rPr>
              <a:t>Turn to Task 2 of SS1 (page 7).</a:t>
            </a:r>
            <a:endParaRPr lang="en-GB" sz="4000" dirty="0">
              <a:latin typeface="Calibri" panose="020F0502020204030204" pitchFamily="34" charset="0"/>
              <a:cs typeface="Calibri"/>
            </a:endParaRPr>
          </a:p>
          <a:p>
            <a:pPr>
              <a:buSzPct val="114999"/>
            </a:pPr>
            <a:r>
              <a:rPr lang="en-GB" sz="4000" dirty="0">
                <a:latin typeface="Calibri"/>
                <a:cs typeface="Calibri"/>
              </a:rPr>
              <a:t>Your homework is to complete this grid using your five choices of universities/courses.</a:t>
            </a:r>
            <a:endParaRPr lang="en-GB" sz="4000" dirty="0"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4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/>
                <a:cs typeface="Calibri"/>
              </a:rPr>
              <a:t>Task 2a of Preparation for Higher Education assignment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Discuss the requirements for completing this grid.</a:t>
            </a:r>
            <a:endParaRPr lang="en-US"/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Minimum expectations could include:</a:t>
            </a: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Particular grades/particular subjects/particular Diploma title.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Work experience.</a:t>
            </a: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Personal traits/characteristics.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GCSEs/ GCSE grades/Functional Skills L2 in specific subjects (usually English and Maths) 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endParaRPr lang="en-GB" dirty="0"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86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/>
                <a:cs typeface="Calibri"/>
              </a:rPr>
              <a:t>Task 2a of Preparation for Higher Education assignment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For each of your five university choices, you need to complete the course expectations you already meet.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 will find these expectations on the university/subject websites. 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Add to the grids which of these expectations you already meet.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Then add comments/bullet points on what you need to do to meet all entry criteria.  Could include: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Specific grades; gaining work experience; gaining GCSE/FS English or Maths.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endParaRPr lang="en-GB" dirty="0"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5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/>
                <a:cs typeface="Calibri"/>
              </a:rPr>
              <a:t>Task 2a of Preparation for Higher Education assignment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84" y="2556932"/>
            <a:ext cx="10625954" cy="3318936"/>
          </a:xfrm>
        </p:spPr>
        <p:txBody>
          <a:bodyPr>
            <a:normAutofit fontScale="92500" lnSpcReduction="20000"/>
          </a:bodyPr>
          <a:lstStyle/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Once you have completed the grid for Task 2a (page 7), you can turn to page 8 and your homework is also to complete Task 2b on page 8.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Explain the expectations of your chosen career and/or course.  Explain why these expectations are essential for success in this course (university) or your career choice.</a:t>
            </a: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300 words of continuous prose.  Word-processed (of course!).  </a:t>
            </a:r>
            <a:endParaRPr lang="en-GB" dirty="0"/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All you have to do is to identify the key expectations (academic, work experience, personal traits) and explain why they are essential for your chosen degree/career.</a:t>
            </a: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i.e. a compassionate nature for nursing/midwifery etc.</a:t>
            </a: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Attention to detail and excellent numeracy skills if you wish to be an accountant.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r>
              <a:rPr lang="en-GB" dirty="0">
                <a:latin typeface="Calibri"/>
                <a:cs typeface="Calibri"/>
              </a:rPr>
              <a:t>Excellent spoken language skills if you wish to be a barrister or court solicitor.</a:t>
            </a:r>
            <a:endParaRPr lang="en-GB" dirty="0">
              <a:latin typeface="Calibri" panose="020F0502020204030204" pitchFamily="34" charset="0"/>
              <a:cs typeface="Calibri"/>
            </a:endParaRPr>
          </a:p>
          <a:p>
            <a:pPr lvl="1">
              <a:buSzPct val="114999"/>
            </a:pPr>
            <a:endParaRPr lang="en-GB" dirty="0"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1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Using apostrophes accurately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do we use apostrophes?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Apostrophes are only used for two reasons: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indicate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contraction (missing letters)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possession (ownership).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contraction:  to show missing letters. For example: couldn’t (could not); don’t (do not); isn’t (is not); you’re (you are); she’s (she is). </a:t>
            </a:r>
          </a:p>
        </p:txBody>
      </p:sp>
    </p:spTree>
    <p:extLst>
      <p:ext uri="{BB962C8B-B14F-4D97-AF65-F5344CB8AC3E}">
        <p14:creationId xmlns:p14="http://schemas.microsoft.com/office/powerpoint/2010/main" val="372332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Using possessive apostrophes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Using apostrophes for possession is a little more complicated but there are very specific rules for using them.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possessive apostrophe shows that one thing belongs to or is connected to another.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is vital to put the apostrophe (‘) in the correct place – either before the ‘s’ or after the ‘s’ – depending on whether the subject is singular or plural.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7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b2cc2e-3f02-425d-91bf-a74379c399f9" xsi:nil="true"/>
    <lcf76f155ced4ddcb4097134ff3c332f xmlns="07c18a42-7f19-4e39-9766-df149c33295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79F0974E2974983173F2A8D3D231E" ma:contentTypeVersion="15" ma:contentTypeDescription="Create a new document." ma:contentTypeScope="" ma:versionID="83b5161f6fa2ccfe91bb2f75b15b7320">
  <xsd:schema xmlns:xsd="http://www.w3.org/2001/XMLSchema" xmlns:xs="http://www.w3.org/2001/XMLSchema" xmlns:p="http://schemas.microsoft.com/office/2006/metadata/properties" xmlns:ns2="07c18a42-7f19-4e39-9766-df149c332959" xmlns:ns3="8db2cc2e-3f02-425d-91bf-a74379c399f9" targetNamespace="http://schemas.microsoft.com/office/2006/metadata/properties" ma:root="true" ma:fieldsID="9186e80301e2ee2605aba6f0b79750a7" ns2:_="" ns3:_="">
    <xsd:import namespace="07c18a42-7f19-4e39-9766-df149c332959"/>
    <xsd:import namespace="8db2cc2e-3f02-425d-91bf-a74379c39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18a42-7f19-4e39-9766-df149c33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b2c1ed-4091-4dd5-84ff-cc7a3c327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2cc2e-3f02-425d-91bf-a74379c399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d2ee23-9c8b-44ce-8077-7aac896651b1}" ma:internalName="TaxCatchAll" ma:showField="CatchAllData" ma:web="8db2cc2e-3f02-425d-91bf-a74379c399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9A3280-434F-45D8-AE31-865A5B7CDDF7}">
  <ds:schemaRefs>
    <ds:schemaRef ds:uri="http://schemas.microsoft.com/office/2006/metadata/properties"/>
    <ds:schemaRef ds:uri="http://schemas.microsoft.com/office/infopath/2007/PartnerControls"/>
    <ds:schemaRef ds:uri="8db2cc2e-3f02-425d-91bf-a74379c399f9"/>
    <ds:schemaRef ds:uri="07c18a42-7f19-4e39-9766-df149c332959"/>
  </ds:schemaRefs>
</ds:datastoreItem>
</file>

<file path=customXml/itemProps2.xml><?xml version="1.0" encoding="utf-8"?>
<ds:datastoreItem xmlns:ds="http://schemas.openxmlformats.org/officeDocument/2006/customXml" ds:itemID="{C94E771A-BD7D-4369-B820-DD77A68ED1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01C7-84DD-44A5-A8FB-B95525356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18a42-7f19-4e39-9766-df149c332959"/>
    <ds:schemaRef ds:uri="8db2cc2e-3f02-425d-91bf-a74379c39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649</TotalTime>
  <Words>2463</Words>
  <Application>Microsoft Office PowerPoint</Application>
  <PresentationFormat>Widescreen</PresentationFormat>
  <Paragraphs>252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Organic</vt:lpstr>
      <vt:lpstr>Study Skills</vt:lpstr>
      <vt:lpstr>Review last week’s session: how do you avoid comma splicing?</vt:lpstr>
      <vt:lpstr>Review last week’s session: when do you need to add referencing citations in an essay or report?</vt:lpstr>
      <vt:lpstr>Review last week’s session: how did you get on with Task 1 of SS1?</vt:lpstr>
      <vt:lpstr>Task 2a of Preparation for Higher Education assignment</vt:lpstr>
      <vt:lpstr>Task 2a of Preparation for Higher Education assignment</vt:lpstr>
      <vt:lpstr>Task 2a of Preparation for Higher Education assignment</vt:lpstr>
      <vt:lpstr>Using apostrophes accurately</vt:lpstr>
      <vt:lpstr>Using possessive apostrophes</vt:lpstr>
      <vt:lpstr>Using possessive apostrophes</vt:lpstr>
      <vt:lpstr>Using possessive apostrophes</vt:lpstr>
      <vt:lpstr>Try re-writing these sentences, putting the apostrophe in the correct place</vt:lpstr>
      <vt:lpstr>Correct use of apostrophes</vt:lpstr>
      <vt:lpstr>The difference between ‘it’s’ and ‘its’</vt:lpstr>
      <vt:lpstr>Try adding the correct form of its/it’s</vt:lpstr>
      <vt:lpstr>Try adding the correct form of its/it’s</vt:lpstr>
      <vt:lpstr>Essay writing</vt:lpstr>
      <vt:lpstr> Essay writing</vt:lpstr>
      <vt:lpstr>First: The Essay Title</vt:lpstr>
      <vt:lpstr>PowerPoint Presentation</vt:lpstr>
      <vt:lpstr>Essay Plan</vt:lpstr>
      <vt:lpstr>The 7 point plan</vt:lpstr>
      <vt:lpstr> Formal English</vt:lpstr>
      <vt:lpstr>Avoid:</vt:lpstr>
      <vt:lpstr> Avoid</vt:lpstr>
      <vt:lpstr>Acronyms</vt:lpstr>
      <vt:lpstr>Style</vt:lpstr>
      <vt:lpstr>Style</vt:lpstr>
      <vt:lpstr>How to plan an essay</vt:lpstr>
      <vt:lpstr>Research</vt:lpstr>
      <vt:lpstr>Introductions</vt:lpstr>
      <vt:lpstr>Conclusions</vt:lpstr>
      <vt:lpstr>Selection of Linking Words</vt:lpstr>
      <vt:lpstr>Linking words: choosing appropriate linking words will help the reader follow your argument and can help your work adopt a more academic tone.</vt:lpstr>
      <vt:lpstr>Remainder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Rogers</dc:creator>
  <cp:lastModifiedBy>Catherine Rogers</cp:lastModifiedBy>
  <cp:revision>291</cp:revision>
  <dcterms:created xsi:type="dcterms:W3CDTF">2013-07-15T20:23:31Z</dcterms:created>
  <dcterms:modified xsi:type="dcterms:W3CDTF">2023-09-22T13:26:58Z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0x01010069F79F0974E2974983173F2A8D3D231E</vt:lpwstr>
  </property>
  <property fmtid="{D5CDD505-2E9C-101B-9397-08002B2CF9AE}" pid="3" name="MediaServiceImageTags">
    <vt:lpwstr/>
  </property>
</Properties>
</file>